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4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82" r:id="rId13"/>
    <p:sldId id="305" r:id="rId14"/>
    <p:sldId id="283" r:id="rId15"/>
    <p:sldId id="284" r:id="rId16"/>
    <p:sldId id="285" r:id="rId17"/>
    <p:sldId id="286" r:id="rId18"/>
    <p:sldId id="287" r:id="rId19"/>
    <p:sldId id="288" r:id="rId20"/>
    <p:sldId id="289" r:id="rId21"/>
    <p:sldId id="290" r:id="rId22"/>
    <p:sldId id="291" r:id="rId23"/>
    <p:sldId id="292" r:id="rId24"/>
    <p:sldId id="293" r:id="rId25"/>
    <p:sldId id="300" r:id="rId26"/>
    <p:sldId id="294" r:id="rId27"/>
    <p:sldId id="295" r:id="rId28"/>
    <p:sldId id="296" r:id="rId29"/>
    <p:sldId id="297" r:id="rId30"/>
    <p:sldId id="298" r:id="rId31"/>
    <p:sldId id="299" r:id="rId32"/>
    <p:sldId id="304" r:id="rId33"/>
    <p:sldId id="303" r:id="rId34"/>
    <p:sldId id="271" r:id="rId35"/>
    <p:sldId id="272" r:id="rId36"/>
    <p:sldId id="273" r:id="rId37"/>
    <p:sldId id="274" r:id="rId38"/>
    <p:sldId id="275" r:id="rId39"/>
    <p:sldId id="301" r:id="rId40"/>
    <p:sldId id="276" r:id="rId41"/>
    <p:sldId id="277" r:id="rId42"/>
    <p:sldId id="281" r:id="rId43"/>
  </p:sldIdLst>
  <p:sldSz cx="12192000" cy="6858000"/>
  <p:notesSz cx="10234613" cy="7104063"/>
  <p:embeddedFontLst>
    <p:embeddedFont>
      <p:font typeface="Trebuchet MS" panose="020B0603020202020204" pitchFamily="34" charset="0"/>
      <p:regular r:id="rId45"/>
      <p:bold r:id="rId46"/>
      <p:italic r:id="rId47"/>
      <p:boldItalic r:id="rId48"/>
    </p:embeddedFont>
    <p:embeddedFont>
      <p:font typeface="강한공군체 Bold" panose="020B0800000101010101" pitchFamily="34" charset="-127"/>
      <p:bold r:id="rId49"/>
    </p:embeddedFont>
    <p:embeddedFont>
      <p:font typeface="KoPubWorld돋움체 Light" panose="020B0600000101010101" charset="-127"/>
      <p:regular r:id="rId50"/>
    </p:embeddedFont>
    <p:embeddedFont>
      <p:font typeface="에스코어 드림 6 Bold" panose="020B0703030302020204" pitchFamily="34" charset="-127"/>
      <p:bold r:id="rId51"/>
    </p:embeddedFont>
    <p:embeddedFont>
      <p:font typeface="KoPubWorld돋움체 Medium" panose="020B0600000101010101" charset="-127"/>
      <p:regular r:id="rId52"/>
    </p:embeddedFont>
    <p:embeddedFont>
      <p:font typeface="Calibri" panose="020F0502020204030204" pitchFamily="34" charset="0"/>
      <p:regular r:id="rId53"/>
      <p:bold r:id="rId54"/>
      <p:italic r:id="rId55"/>
      <p:boldItalic r:id="rId56"/>
    </p:embeddedFont>
    <p:embeddedFont>
      <p:font typeface="에스코어 드림 7 ExtraBold" panose="020B0803030302020204" pitchFamily="34" charset="-127"/>
      <p:bold r:id="rId57"/>
    </p:embeddedFont>
    <p:embeddedFont>
      <p:font typeface="KoPubWorld돋움체 Bold" panose="020B0600000101010101" charset="-127"/>
      <p:bold r:id="rId58"/>
    </p:embeddedFont>
    <p:embeddedFont>
      <p:font typeface="맑은 고딕" panose="020B0503020000020004" pitchFamily="50" charset="-127"/>
      <p:regular r:id="rId59"/>
      <p:bold r:id="rId60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D1B34"/>
    <a:srgbClr val="E8E8E8"/>
    <a:srgbClr val="FFF1E2"/>
    <a:srgbClr val="FFF799"/>
    <a:srgbClr val="E4E3C9"/>
    <a:srgbClr val="E6E6C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E8B1032C-EA38-4F05-BA0D-38AFFFC7BED3}" styleName="밝은 스타일 3 - 강조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10A1B5D5-9B99-4C35-A422-299274C87663}" styleName="보통 스타일 1 - 강조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47" autoAdjust="0"/>
    <p:restoredTop sz="94660"/>
  </p:normalViewPr>
  <p:slideViewPr>
    <p:cSldViewPr>
      <p:cViewPr varScale="1">
        <p:scale>
          <a:sx n="73" d="100"/>
          <a:sy n="73" d="100"/>
        </p:scale>
        <p:origin x="72" y="70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font" Target="fonts/font3.fntdata"/><Relationship Id="rId50" Type="http://schemas.openxmlformats.org/officeDocument/2006/relationships/font" Target="fonts/font6.fntdata"/><Relationship Id="rId55" Type="http://schemas.openxmlformats.org/officeDocument/2006/relationships/font" Target="fonts/font11.fntdata"/><Relationship Id="rId63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font" Target="fonts/font1.fntdata"/><Relationship Id="rId53" Type="http://schemas.openxmlformats.org/officeDocument/2006/relationships/font" Target="fonts/font9.fntdata"/><Relationship Id="rId58" Type="http://schemas.openxmlformats.org/officeDocument/2006/relationships/font" Target="fonts/font14.fntdata"/><Relationship Id="rId5" Type="http://schemas.openxmlformats.org/officeDocument/2006/relationships/slide" Target="slides/slide4.xml"/><Relationship Id="rId61" Type="http://schemas.openxmlformats.org/officeDocument/2006/relationships/presProps" Target="presProp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font" Target="fonts/font4.fntdata"/><Relationship Id="rId56" Type="http://schemas.openxmlformats.org/officeDocument/2006/relationships/font" Target="fonts/font12.fntdata"/><Relationship Id="rId64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font" Target="fonts/font7.fntdata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font" Target="fonts/font2.fntdata"/><Relationship Id="rId59" Type="http://schemas.openxmlformats.org/officeDocument/2006/relationships/font" Target="fonts/font15.fntdata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font" Target="fonts/font10.fntdata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font" Target="fonts/font5.fntdata"/><Relationship Id="rId57" Type="http://schemas.openxmlformats.org/officeDocument/2006/relationships/font" Target="fonts/font13.fntdata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52" Type="http://schemas.openxmlformats.org/officeDocument/2006/relationships/font" Target="fonts/font8.fntdata"/><Relationship Id="rId60" Type="http://schemas.openxmlformats.org/officeDocument/2006/relationships/font" Target="fonts/font16.fntdata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434999" cy="35520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5796949" y="0"/>
            <a:ext cx="4434999" cy="35520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CFC05D-A4B6-4DCD-91CA-85CC2D0B6E71}" type="datetimeFigureOut">
              <a:rPr lang="ko-KR" altLang="en-US" smtClean="0"/>
              <a:pPr/>
              <a:t>2023-09-14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749550" y="533400"/>
            <a:ext cx="4735513" cy="26638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1023462" y="3374430"/>
            <a:ext cx="8187690" cy="31968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6747216"/>
            <a:ext cx="4434999" cy="35520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5796949" y="6747216"/>
            <a:ext cx="4434999" cy="35520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FCA683-49B1-4E7D-884B-7917396B469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015082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FCA683-49B1-4E7D-884B-7917396B4696}" type="slidenum">
              <a:rPr lang="ko-KR" altLang="en-US" smtClean="0"/>
              <a:pPr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314681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FCA683-49B1-4E7D-884B-7917396B4696}" type="slidenum">
              <a:rPr lang="ko-KR" altLang="en-US" smtClean="0"/>
              <a:pPr/>
              <a:t>13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486000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FCA683-49B1-4E7D-884B-7917396B4696}" type="slidenum">
              <a:rPr lang="ko-KR" altLang="en-US" smtClean="0"/>
              <a:pPr/>
              <a:t>14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66533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FCA683-49B1-4E7D-884B-7917396B4696}" type="slidenum">
              <a:rPr lang="ko-KR" altLang="en-US" smtClean="0"/>
              <a:pPr/>
              <a:t>15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9927449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FCA683-49B1-4E7D-884B-7917396B4696}" type="slidenum">
              <a:rPr lang="ko-KR" altLang="en-US" smtClean="0"/>
              <a:pPr/>
              <a:t>16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0103963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FCA683-49B1-4E7D-884B-7917396B4696}" type="slidenum">
              <a:rPr lang="ko-KR" altLang="en-US" smtClean="0"/>
              <a:pPr/>
              <a:t>19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1782655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FCA683-49B1-4E7D-884B-7917396B4696}" type="slidenum">
              <a:rPr lang="ko-KR" altLang="en-US" smtClean="0"/>
              <a:pPr/>
              <a:t>33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8100143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FCA683-49B1-4E7D-884B-7917396B4696}" type="slidenum">
              <a:rPr lang="ko-KR" altLang="en-US" smtClean="0"/>
              <a:pPr/>
              <a:t>39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2742392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FCA683-49B1-4E7D-884B-7917396B4696}" type="slidenum">
              <a:rPr lang="ko-KR" altLang="en-US" smtClean="0"/>
              <a:pPr/>
              <a:t>40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424368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4616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>
                <a:latin typeface="KoPubWorld돋움체 Bold" pitchFamily="2" charset="-127"/>
                <a:cs typeface="KoPubWorld돋움체 Bold" pitchFamily="2" charset="-127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9/14/2023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400" b="1" i="0">
                <a:solidFill>
                  <a:schemeClr val="bg1"/>
                </a:solidFill>
                <a:latin typeface="Trebuchet MS"/>
                <a:cs typeface="Trebuchet MS"/>
              </a:defRPr>
            </a:lvl1pPr>
          </a:lstStyle>
          <a:p>
            <a:pPr marL="38100">
              <a:lnSpc>
                <a:spcPct val="100000"/>
              </a:lnSpc>
              <a:spcBef>
                <a:spcPts val="240"/>
              </a:spcBef>
            </a:pPr>
            <a:fld id="{81D60167-4931-47E6-BA6A-407CBD079E47}" type="slidenum">
              <a:rPr spc="75" dirty="0"/>
              <a:pPr marL="38100">
                <a:lnSpc>
                  <a:spcPct val="100000"/>
                </a:lnSpc>
                <a:spcBef>
                  <a:spcPts val="240"/>
                </a:spcBef>
              </a:pPr>
              <a:t>‹#›</a:t>
            </a:fld>
            <a:endParaRPr spc="75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000" b="1" i="0">
                <a:solidFill>
                  <a:schemeClr val="bg1"/>
                </a:solidFill>
                <a:latin typeface="KoPubWorld돋움체 Bold" pitchFamily="2" charset="-127"/>
                <a:cs typeface="KoPubWorld돋움체 Bold" pitchFamily="2" charset="-127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9/14/2023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400" b="1" i="0">
                <a:solidFill>
                  <a:schemeClr val="bg1"/>
                </a:solidFill>
                <a:latin typeface="Trebuchet MS"/>
                <a:cs typeface="Trebuchet MS"/>
              </a:defRPr>
            </a:lvl1pPr>
          </a:lstStyle>
          <a:p>
            <a:pPr marL="38100">
              <a:lnSpc>
                <a:spcPct val="100000"/>
              </a:lnSpc>
              <a:spcBef>
                <a:spcPts val="240"/>
              </a:spcBef>
            </a:pPr>
            <a:fld id="{81D60167-4931-47E6-BA6A-407CBD079E47}" type="slidenum">
              <a:rPr spc="75" dirty="0"/>
              <a:pPr marL="38100">
                <a:lnSpc>
                  <a:spcPct val="100000"/>
                </a:lnSpc>
                <a:spcBef>
                  <a:spcPts val="240"/>
                </a:spcBef>
              </a:pPr>
              <a:t>‹#›</a:t>
            </a:fld>
            <a:endParaRPr spc="75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000" b="1" i="0">
                <a:solidFill>
                  <a:schemeClr val="bg1"/>
                </a:solidFill>
                <a:latin typeface="KoPubWorld돋움체 Bold" pitchFamily="2" charset="-127"/>
                <a:cs typeface="KoPubWorld돋움체 Bold" pitchFamily="2" charset="-127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9/14/2023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400" b="1" i="0">
                <a:solidFill>
                  <a:schemeClr val="bg1"/>
                </a:solidFill>
                <a:latin typeface="Trebuchet MS"/>
                <a:cs typeface="Trebuchet MS"/>
              </a:defRPr>
            </a:lvl1pPr>
          </a:lstStyle>
          <a:p>
            <a:pPr marL="38100">
              <a:lnSpc>
                <a:spcPct val="100000"/>
              </a:lnSpc>
              <a:spcBef>
                <a:spcPts val="240"/>
              </a:spcBef>
            </a:pPr>
            <a:fld id="{81D60167-4931-47E6-BA6A-407CBD079E47}" type="slidenum">
              <a:rPr spc="75" dirty="0"/>
              <a:pPr marL="38100">
                <a:lnSpc>
                  <a:spcPct val="100000"/>
                </a:lnSpc>
                <a:spcBef>
                  <a:spcPts val="240"/>
                </a:spcBef>
              </a:pPr>
              <a:t>‹#›</a:t>
            </a:fld>
            <a:endParaRPr spc="75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000" b="1" i="0">
                <a:solidFill>
                  <a:schemeClr val="bg1"/>
                </a:solidFill>
                <a:latin typeface="KoPubWorld돋움체 Bold" pitchFamily="2" charset="-127"/>
                <a:cs typeface="KoPubWorld돋움체 Bold" pitchFamily="2" charset="-127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9/14/2023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400" b="1" i="0">
                <a:solidFill>
                  <a:schemeClr val="bg1"/>
                </a:solidFill>
                <a:latin typeface="Trebuchet MS"/>
                <a:cs typeface="Trebuchet MS"/>
              </a:defRPr>
            </a:lvl1pPr>
          </a:lstStyle>
          <a:p>
            <a:pPr marL="38100">
              <a:lnSpc>
                <a:spcPct val="100000"/>
              </a:lnSpc>
              <a:spcBef>
                <a:spcPts val="240"/>
              </a:spcBef>
            </a:pPr>
            <a:fld id="{81D60167-4931-47E6-BA6A-407CBD079E47}" type="slidenum">
              <a:rPr spc="75" dirty="0"/>
              <a:pPr marL="38100">
                <a:lnSpc>
                  <a:spcPct val="100000"/>
                </a:lnSpc>
                <a:spcBef>
                  <a:spcPts val="240"/>
                </a:spcBef>
              </a:pPr>
              <a:t>‹#›</a:t>
            </a:fld>
            <a:endParaRPr spc="75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12189599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KoPubWorld돋움체 Bold" pitchFamily="2" charset="-127"/>
            </a:endParaRPr>
          </a:p>
        </p:txBody>
      </p:sp>
      <p:sp>
        <p:nvSpPr>
          <p:cNvPr id="17" name="bg object 17"/>
          <p:cNvSpPr/>
          <p:nvPr/>
        </p:nvSpPr>
        <p:spPr>
          <a:xfrm>
            <a:off x="270002" y="270001"/>
            <a:ext cx="11649608" cy="631799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KoPubWorld돋움체 Bold" pitchFamily="2" charset="-127"/>
            </a:endParaRPr>
          </a:p>
        </p:txBody>
      </p:sp>
      <p:sp>
        <p:nvSpPr>
          <p:cNvPr id="18" name="bg object 18"/>
          <p:cNvSpPr/>
          <p:nvPr/>
        </p:nvSpPr>
        <p:spPr>
          <a:xfrm>
            <a:off x="2231999" y="1484998"/>
            <a:ext cx="7564310" cy="2952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KoPubWorld돋움체 Bold" pitchFamily="2" charset="-127"/>
            </a:endParaRPr>
          </a:p>
        </p:txBody>
      </p:sp>
      <p:sp>
        <p:nvSpPr>
          <p:cNvPr id="19" name="bg object 19"/>
          <p:cNvSpPr/>
          <p:nvPr/>
        </p:nvSpPr>
        <p:spPr>
          <a:xfrm>
            <a:off x="-2" y="216001"/>
            <a:ext cx="918844" cy="1152525"/>
          </a:xfrm>
          <a:custGeom>
            <a:avLst/>
            <a:gdLst/>
            <a:ahLst/>
            <a:cxnLst/>
            <a:rect l="l" t="t" r="r" b="b"/>
            <a:pathLst>
              <a:path w="918844" h="1152525">
                <a:moveTo>
                  <a:pt x="486600" y="0"/>
                </a:moveTo>
                <a:lnTo>
                  <a:pt x="486600" y="179997"/>
                </a:lnTo>
                <a:lnTo>
                  <a:pt x="0" y="179997"/>
                </a:lnTo>
                <a:lnTo>
                  <a:pt x="0" y="971994"/>
                </a:lnTo>
                <a:lnTo>
                  <a:pt x="486600" y="971994"/>
                </a:lnTo>
                <a:lnTo>
                  <a:pt x="486600" y="1151991"/>
                </a:lnTo>
                <a:lnTo>
                  <a:pt x="918603" y="575995"/>
                </a:lnTo>
                <a:lnTo>
                  <a:pt x="486600" y="0"/>
                </a:lnTo>
                <a:close/>
              </a:path>
            </a:pathLst>
          </a:custGeom>
          <a:solidFill>
            <a:srgbClr val="003964"/>
          </a:solidFill>
        </p:spPr>
        <p:txBody>
          <a:bodyPr wrap="square" lIns="0" tIns="0" rIns="0" bIns="0" rtlCol="0"/>
          <a:lstStyle/>
          <a:p>
            <a:endParaRPr>
              <a:latin typeface="KoPubWorld돋움체 Bold" pitchFamily="2" charset="-127"/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9/14/2023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400" b="1" i="0">
                <a:solidFill>
                  <a:schemeClr val="bg1"/>
                </a:solidFill>
                <a:latin typeface="Trebuchet MS"/>
                <a:cs typeface="Trebuchet MS"/>
              </a:defRPr>
            </a:lvl1pPr>
          </a:lstStyle>
          <a:p>
            <a:pPr marL="38100">
              <a:lnSpc>
                <a:spcPct val="100000"/>
              </a:lnSpc>
              <a:spcBef>
                <a:spcPts val="240"/>
              </a:spcBef>
            </a:pPr>
            <a:fld id="{81D60167-4931-47E6-BA6A-407CBD079E47}" type="slidenum">
              <a:rPr spc="75" dirty="0"/>
              <a:pPr marL="38100">
                <a:lnSpc>
                  <a:spcPct val="100000"/>
                </a:lnSpc>
                <a:spcBef>
                  <a:spcPts val="240"/>
                </a:spcBef>
              </a:pPr>
              <a:t>‹#›</a:t>
            </a:fld>
            <a:endParaRPr spc="75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12189599" cy="68580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KoPubWorld돋움체 Bold" pitchFamily="2" charset="-127"/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247300" y="485927"/>
            <a:ext cx="9697399" cy="4616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000" b="1" i="0">
                <a:solidFill>
                  <a:schemeClr val="bg1"/>
                </a:solidFill>
                <a:latin typeface="Noto Sans CJK HK"/>
                <a:cs typeface="Noto Sans CJK HK"/>
              </a:defRPr>
            </a:lvl1pPr>
          </a:lstStyle>
          <a:p>
            <a:endParaRPr dirty="0"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5955135" y="2930601"/>
            <a:ext cx="4946015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  <a:latin typeface="KoPubWorld돋움체 Bold" pitchFamily="2" charset="-127"/>
              </a:defRPr>
            </a:lvl1pPr>
          </a:lstStyle>
          <a:p>
            <a:endParaRPr lang="ko-KR" altLang="en-US" dirty="0"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  <a:latin typeface="KoPubWorld돋움체 Bold" pitchFamily="2" charset="-127"/>
              </a:defRPr>
            </a:lvl1pPr>
          </a:lstStyle>
          <a:p>
            <a:fld id="{1D8BD707-D9CF-40AE-B4C6-C98DA3205C09}" type="datetimeFigureOut">
              <a:rPr lang="en-US" smtClean="0"/>
              <a:pPr/>
              <a:t>9/14/2023</a:t>
            </a:fld>
            <a:endParaRPr lang="en-US" dirty="0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1843257" y="6527415"/>
            <a:ext cx="289559" cy="2724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400" b="1" i="0">
                <a:solidFill>
                  <a:schemeClr val="bg1"/>
                </a:solidFill>
                <a:latin typeface="Trebuchet MS"/>
                <a:cs typeface="Trebuchet MS"/>
              </a:defRPr>
            </a:lvl1pPr>
          </a:lstStyle>
          <a:p>
            <a:pPr marL="38100">
              <a:lnSpc>
                <a:spcPct val="100000"/>
              </a:lnSpc>
              <a:spcBef>
                <a:spcPts val="240"/>
              </a:spcBef>
            </a:pPr>
            <a:fld id="{81D60167-4931-47E6-BA6A-407CBD079E47}" type="slidenum">
              <a:rPr spc="75" dirty="0"/>
              <a:pPr marL="38100">
                <a:lnSpc>
                  <a:spcPct val="100000"/>
                </a:lnSpc>
                <a:spcBef>
                  <a:spcPts val="240"/>
                </a:spcBef>
              </a:pPr>
              <a:t>‹#›</a:t>
            </a:fld>
            <a:endParaRPr spc="75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KoPubWorld돋움체 Light" panose="020B0600000101010101" charset="-127"/>
          <a:ea typeface="+mj-ea"/>
          <a:cs typeface="KoPubWorld돋움체 Light" panose="020B0600000101010101" charset="-127"/>
        </a:defRPr>
      </a:lvl1pPr>
    </p:titleStyle>
    <p:bodyStyle>
      <a:lvl1pPr marL="0">
        <a:defRPr>
          <a:latin typeface="KoPubWorld돋움체 Bold" pitchFamily="2" charset="-127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13" Type="http://schemas.openxmlformats.org/officeDocument/2006/relationships/image" Target="../media/image24.png"/><Relationship Id="rId18" Type="http://schemas.openxmlformats.org/officeDocument/2006/relationships/image" Target="../media/image29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12" Type="http://schemas.openxmlformats.org/officeDocument/2006/relationships/image" Target="../media/image23.png"/><Relationship Id="rId17" Type="http://schemas.openxmlformats.org/officeDocument/2006/relationships/image" Target="../media/image28.png"/><Relationship Id="rId2" Type="http://schemas.openxmlformats.org/officeDocument/2006/relationships/image" Target="../media/image8.png"/><Relationship Id="rId16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11" Type="http://schemas.openxmlformats.org/officeDocument/2006/relationships/image" Target="../media/image22.png"/><Relationship Id="rId5" Type="http://schemas.openxmlformats.org/officeDocument/2006/relationships/image" Target="../media/image16.png"/><Relationship Id="rId15" Type="http://schemas.openxmlformats.org/officeDocument/2006/relationships/image" Target="../media/image26.png"/><Relationship Id="rId10" Type="http://schemas.openxmlformats.org/officeDocument/2006/relationships/image" Target="../media/image21.png"/><Relationship Id="rId4" Type="http://schemas.openxmlformats.org/officeDocument/2006/relationships/image" Target="../media/image15.png"/><Relationship Id="rId9" Type="http://schemas.openxmlformats.org/officeDocument/2006/relationships/image" Target="../media/image20.png"/><Relationship Id="rId14" Type="http://schemas.openxmlformats.org/officeDocument/2006/relationships/image" Target="../media/image2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png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png"/><Relationship Id="rId5" Type="http://schemas.openxmlformats.org/officeDocument/2006/relationships/image" Target="../media/image12.png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png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jpg"/><Relationship Id="rId5" Type="http://schemas.openxmlformats.org/officeDocument/2006/relationships/image" Target="../media/image37.jpg"/><Relationship Id="rId4" Type="http://schemas.openxmlformats.org/officeDocument/2006/relationships/image" Target="../media/image36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1.jpg"/><Relationship Id="rId4" Type="http://schemas.openxmlformats.org/officeDocument/2006/relationships/image" Target="../media/image1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2.png"/><Relationship Id="rId4" Type="http://schemas.openxmlformats.org/officeDocument/2006/relationships/image" Target="../media/image1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4.png"/><Relationship Id="rId4" Type="http://schemas.openxmlformats.org/officeDocument/2006/relationships/image" Target="../media/image12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8.jpg"/><Relationship Id="rId4" Type="http://schemas.openxmlformats.org/officeDocument/2006/relationships/image" Target="../media/image47.jp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2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0.png"/><Relationship Id="rId4" Type="http://schemas.openxmlformats.org/officeDocument/2006/relationships/image" Target="../media/image14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1.png"/><Relationship Id="rId4" Type="http://schemas.openxmlformats.org/officeDocument/2006/relationships/image" Target="../media/image14.png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3" Type="http://schemas.openxmlformats.org/officeDocument/2006/relationships/image" Target="../media/image8.png"/><Relationship Id="rId7" Type="http://schemas.openxmlformats.org/officeDocument/2006/relationships/image" Target="../media/image5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2.png"/><Relationship Id="rId4" Type="http://schemas.openxmlformats.org/officeDocument/2006/relationships/image" Target="../media/image52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2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2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0413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15" name="그룹 14"/>
          <p:cNvGrpSpPr/>
          <p:nvPr/>
        </p:nvGrpSpPr>
        <p:grpSpPr>
          <a:xfrm>
            <a:off x="5135397" y="5849998"/>
            <a:ext cx="1919033" cy="468001"/>
            <a:chOff x="5135397" y="5849998"/>
            <a:chExt cx="1919033" cy="468001"/>
          </a:xfrm>
        </p:grpSpPr>
        <p:sp>
          <p:nvSpPr>
            <p:cNvPr id="9" name="object 9"/>
            <p:cNvSpPr/>
            <p:nvPr/>
          </p:nvSpPr>
          <p:spPr>
            <a:xfrm>
              <a:off x="5135638" y="5850004"/>
              <a:ext cx="467995" cy="467995"/>
            </a:xfrm>
            <a:custGeom>
              <a:avLst/>
              <a:gdLst/>
              <a:ahLst/>
              <a:cxnLst/>
              <a:rect l="l" t="t" r="r" b="b"/>
              <a:pathLst>
                <a:path w="467995" h="467995">
                  <a:moveTo>
                    <a:pt x="233756" y="0"/>
                  </a:moveTo>
                  <a:lnTo>
                    <a:pt x="186647" y="4753"/>
                  </a:lnTo>
                  <a:lnTo>
                    <a:pt x="142769" y="18388"/>
                  </a:lnTo>
                  <a:lnTo>
                    <a:pt x="103062" y="39962"/>
                  </a:lnTo>
                  <a:lnTo>
                    <a:pt x="68467" y="68535"/>
                  </a:lnTo>
                  <a:lnTo>
                    <a:pt x="39923" y="103166"/>
                  </a:lnTo>
                  <a:lnTo>
                    <a:pt x="18370" y="142914"/>
                  </a:lnTo>
                  <a:lnTo>
                    <a:pt x="4749" y="186838"/>
                  </a:lnTo>
                  <a:lnTo>
                    <a:pt x="0" y="233997"/>
                  </a:lnTo>
                  <a:lnTo>
                    <a:pt x="4749" y="281156"/>
                  </a:lnTo>
                  <a:lnTo>
                    <a:pt x="18370" y="325080"/>
                  </a:lnTo>
                  <a:lnTo>
                    <a:pt x="39923" y="364828"/>
                  </a:lnTo>
                  <a:lnTo>
                    <a:pt x="68467" y="399459"/>
                  </a:lnTo>
                  <a:lnTo>
                    <a:pt x="103062" y="428032"/>
                  </a:lnTo>
                  <a:lnTo>
                    <a:pt x="142769" y="449606"/>
                  </a:lnTo>
                  <a:lnTo>
                    <a:pt x="186647" y="463241"/>
                  </a:lnTo>
                  <a:lnTo>
                    <a:pt x="233756" y="467994"/>
                  </a:lnTo>
                  <a:lnTo>
                    <a:pt x="280864" y="463241"/>
                  </a:lnTo>
                  <a:lnTo>
                    <a:pt x="324742" y="449606"/>
                  </a:lnTo>
                  <a:lnTo>
                    <a:pt x="364449" y="428032"/>
                  </a:lnTo>
                  <a:lnTo>
                    <a:pt x="399045" y="399459"/>
                  </a:lnTo>
                  <a:lnTo>
                    <a:pt x="427589" y="364828"/>
                  </a:lnTo>
                  <a:lnTo>
                    <a:pt x="449142" y="325080"/>
                  </a:lnTo>
                  <a:lnTo>
                    <a:pt x="462763" y="281156"/>
                  </a:lnTo>
                  <a:lnTo>
                    <a:pt x="467512" y="233997"/>
                  </a:lnTo>
                  <a:lnTo>
                    <a:pt x="462763" y="186838"/>
                  </a:lnTo>
                  <a:lnTo>
                    <a:pt x="449142" y="142914"/>
                  </a:lnTo>
                  <a:lnTo>
                    <a:pt x="427589" y="103166"/>
                  </a:lnTo>
                  <a:lnTo>
                    <a:pt x="399045" y="68535"/>
                  </a:lnTo>
                  <a:lnTo>
                    <a:pt x="364449" y="39962"/>
                  </a:lnTo>
                  <a:lnTo>
                    <a:pt x="324742" y="18388"/>
                  </a:lnTo>
                  <a:lnTo>
                    <a:pt x="280864" y="4753"/>
                  </a:lnTo>
                  <a:lnTo>
                    <a:pt x="23375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  <p:sp>
          <p:nvSpPr>
            <p:cNvPr id="10" name="object 10"/>
            <p:cNvSpPr/>
            <p:nvPr/>
          </p:nvSpPr>
          <p:spPr>
            <a:xfrm>
              <a:off x="5135397" y="5849998"/>
              <a:ext cx="456565" cy="448945"/>
            </a:xfrm>
            <a:custGeom>
              <a:avLst/>
              <a:gdLst/>
              <a:ahLst/>
              <a:cxnLst/>
              <a:rect l="l" t="t" r="r" b="b"/>
              <a:pathLst>
                <a:path w="456564" h="448945">
                  <a:moveTo>
                    <a:pt x="234010" y="0"/>
                  </a:moveTo>
                  <a:lnTo>
                    <a:pt x="186854" y="4759"/>
                  </a:lnTo>
                  <a:lnTo>
                    <a:pt x="142930" y="18408"/>
                  </a:lnTo>
                  <a:lnTo>
                    <a:pt x="103180" y="40006"/>
                  </a:lnTo>
                  <a:lnTo>
                    <a:pt x="68546" y="68611"/>
                  </a:lnTo>
                  <a:lnTo>
                    <a:pt x="39969" y="103281"/>
                  </a:lnTo>
                  <a:lnTo>
                    <a:pt x="18392" y="143075"/>
                  </a:lnTo>
                  <a:lnTo>
                    <a:pt x="4754" y="187049"/>
                  </a:lnTo>
                  <a:lnTo>
                    <a:pt x="0" y="234264"/>
                  </a:lnTo>
                  <a:lnTo>
                    <a:pt x="4952" y="282562"/>
                  </a:lnTo>
                  <a:lnTo>
                    <a:pt x="19214" y="327383"/>
                  </a:lnTo>
                  <a:lnTo>
                    <a:pt x="41892" y="367285"/>
                  </a:lnTo>
                  <a:lnTo>
                    <a:pt x="72093" y="400828"/>
                  </a:lnTo>
                  <a:lnTo>
                    <a:pt x="108922" y="426571"/>
                  </a:lnTo>
                  <a:lnTo>
                    <a:pt x="151487" y="443073"/>
                  </a:lnTo>
                  <a:lnTo>
                    <a:pt x="198894" y="448894"/>
                  </a:lnTo>
                  <a:lnTo>
                    <a:pt x="250553" y="442941"/>
                  </a:lnTo>
                  <a:lnTo>
                    <a:pt x="294795" y="426115"/>
                  </a:lnTo>
                  <a:lnTo>
                    <a:pt x="331464" y="399960"/>
                  </a:lnTo>
                  <a:lnTo>
                    <a:pt x="360400" y="366025"/>
                  </a:lnTo>
                  <a:lnTo>
                    <a:pt x="381444" y="325856"/>
                  </a:lnTo>
                  <a:lnTo>
                    <a:pt x="388183" y="295770"/>
                  </a:lnTo>
                  <a:lnTo>
                    <a:pt x="385146" y="265803"/>
                  </a:lnTo>
                  <a:lnTo>
                    <a:pt x="350596" y="216941"/>
                  </a:lnTo>
                  <a:lnTo>
                    <a:pt x="287518" y="203979"/>
                  </a:lnTo>
                  <a:lnTo>
                    <a:pt x="234137" y="241414"/>
                  </a:lnTo>
                  <a:lnTo>
                    <a:pt x="215905" y="261557"/>
                  </a:lnTo>
                  <a:lnTo>
                    <a:pt x="196419" y="273008"/>
                  </a:lnTo>
                  <a:lnTo>
                    <a:pt x="178660" y="278140"/>
                  </a:lnTo>
                  <a:lnTo>
                    <a:pt x="165607" y="279323"/>
                  </a:lnTo>
                  <a:lnTo>
                    <a:pt x="136571" y="274198"/>
                  </a:lnTo>
                  <a:lnTo>
                    <a:pt x="96104" y="241272"/>
                  </a:lnTo>
                  <a:lnTo>
                    <a:pt x="82111" y="200960"/>
                  </a:lnTo>
                  <a:lnTo>
                    <a:pt x="81279" y="184365"/>
                  </a:lnTo>
                  <a:lnTo>
                    <a:pt x="87362" y="147328"/>
                  </a:lnTo>
                  <a:lnTo>
                    <a:pt x="104831" y="111408"/>
                  </a:lnTo>
                  <a:lnTo>
                    <a:pt x="132514" y="79109"/>
                  </a:lnTo>
                  <a:lnTo>
                    <a:pt x="169243" y="52937"/>
                  </a:lnTo>
                  <a:lnTo>
                    <a:pt x="213845" y="35397"/>
                  </a:lnTo>
                  <a:lnTo>
                    <a:pt x="265150" y="28994"/>
                  </a:lnTo>
                  <a:lnTo>
                    <a:pt x="326128" y="38179"/>
                  </a:lnTo>
                  <a:lnTo>
                    <a:pt x="375709" y="61819"/>
                  </a:lnTo>
                  <a:lnTo>
                    <a:pt x="413911" y="94043"/>
                  </a:lnTo>
                  <a:lnTo>
                    <a:pt x="440751" y="128979"/>
                  </a:lnTo>
                  <a:lnTo>
                    <a:pt x="456247" y="160756"/>
                  </a:lnTo>
                  <a:lnTo>
                    <a:pt x="455421" y="158254"/>
                  </a:lnTo>
                  <a:lnTo>
                    <a:pt x="435197" y="114566"/>
                  </a:lnTo>
                  <a:lnTo>
                    <a:pt x="406812" y="76309"/>
                  </a:lnTo>
                  <a:lnTo>
                    <a:pt x="371386" y="44603"/>
                  </a:lnTo>
                  <a:lnTo>
                    <a:pt x="330032" y="20570"/>
                  </a:lnTo>
                  <a:lnTo>
                    <a:pt x="283868" y="5329"/>
                  </a:lnTo>
                  <a:lnTo>
                    <a:pt x="234010" y="0"/>
                  </a:lnTo>
                  <a:close/>
                </a:path>
              </a:pathLst>
            </a:custGeom>
            <a:solidFill>
              <a:srgbClr val="003964"/>
            </a:solidFill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  <p:sp>
          <p:nvSpPr>
            <p:cNvPr id="11" name="object 11"/>
            <p:cNvSpPr/>
            <p:nvPr/>
          </p:nvSpPr>
          <p:spPr>
            <a:xfrm>
              <a:off x="5216677" y="5878988"/>
              <a:ext cx="386715" cy="426084"/>
            </a:xfrm>
            <a:custGeom>
              <a:avLst/>
              <a:gdLst/>
              <a:ahLst/>
              <a:cxnLst/>
              <a:rect l="l" t="t" r="r" b="b"/>
              <a:pathLst>
                <a:path w="386714" h="426085">
                  <a:moveTo>
                    <a:pt x="305156" y="41630"/>
                  </a:moveTo>
                  <a:lnTo>
                    <a:pt x="157340" y="41630"/>
                  </a:lnTo>
                  <a:lnTo>
                    <a:pt x="201582" y="46732"/>
                  </a:lnTo>
                  <a:lnTo>
                    <a:pt x="242196" y="61264"/>
                  </a:lnTo>
                  <a:lnTo>
                    <a:pt x="278022" y="84066"/>
                  </a:lnTo>
                  <a:lnTo>
                    <a:pt x="307902" y="113978"/>
                  </a:lnTo>
                  <a:lnTo>
                    <a:pt x="330679" y="149839"/>
                  </a:lnTo>
                  <a:lnTo>
                    <a:pt x="345195" y="190491"/>
                  </a:lnTo>
                  <a:lnTo>
                    <a:pt x="350291" y="234772"/>
                  </a:lnTo>
                  <a:lnTo>
                    <a:pt x="344733" y="283387"/>
                  </a:lnTo>
                  <a:lnTo>
                    <a:pt x="328899" y="328036"/>
                  </a:lnTo>
                  <a:lnTo>
                    <a:pt x="304052" y="367455"/>
                  </a:lnTo>
                  <a:lnTo>
                    <a:pt x="271451" y="400381"/>
                  </a:lnTo>
                  <a:lnTo>
                    <a:pt x="232359" y="425551"/>
                  </a:lnTo>
                  <a:lnTo>
                    <a:pt x="275084" y="404988"/>
                  </a:lnTo>
                  <a:lnTo>
                    <a:pt x="312413" y="376499"/>
                  </a:lnTo>
                  <a:lnTo>
                    <a:pt x="343312" y="341210"/>
                  </a:lnTo>
                  <a:lnTo>
                    <a:pt x="366710" y="300194"/>
                  </a:lnTo>
                  <a:lnTo>
                    <a:pt x="381535" y="254522"/>
                  </a:lnTo>
                  <a:lnTo>
                    <a:pt x="386714" y="205270"/>
                  </a:lnTo>
                  <a:lnTo>
                    <a:pt x="386104" y="187723"/>
                  </a:lnTo>
                  <a:lnTo>
                    <a:pt x="376427" y="136334"/>
                  </a:lnTo>
                  <a:lnTo>
                    <a:pt x="335821" y="68511"/>
                  </a:lnTo>
                  <a:lnTo>
                    <a:pt x="305156" y="41630"/>
                  </a:lnTo>
                  <a:close/>
                </a:path>
                <a:path w="386714" h="426085">
                  <a:moveTo>
                    <a:pt x="2713" y="181849"/>
                  </a:moveTo>
                  <a:lnTo>
                    <a:pt x="2781" y="182359"/>
                  </a:lnTo>
                  <a:lnTo>
                    <a:pt x="4190" y="187959"/>
                  </a:lnTo>
                  <a:lnTo>
                    <a:pt x="2713" y="181849"/>
                  </a:lnTo>
                  <a:close/>
                </a:path>
                <a:path w="386714" h="426085">
                  <a:moveTo>
                    <a:pt x="183870" y="0"/>
                  </a:moveTo>
                  <a:lnTo>
                    <a:pt x="132565" y="6403"/>
                  </a:lnTo>
                  <a:lnTo>
                    <a:pt x="87963" y="23944"/>
                  </a:lnTo>
                  <a:lnTo>
                    <a:pt x="51234" y="50117"/>
                  </a:lnTo>
                  <a:lnTo>
                    <a:pt x="23551" y="82418"/>
                  </a:lnTo>
                  <a:lnTo>
                    <a:pt x="6082" y="118342"/>
                  </a:lnTo>
                  <a:lnTo>
                    <a:pt x="0" y="155384"/>
                  </a:lnTo>
                  <a:lnTo>
                    <a:pt x="181" y="164421"/>
                  </a:lnTo>
                  <a:lnTo>
                    <a:pt x="833" y="171977"/>
                  </a:lnTo>
                  <a:lnTo>
                    <a:pt x="2116" y="179380"/>
                  </a:lnTo>
                  <a:lnTo>
                    <a:pt x="2713" y="181849"/>
                  </a:lnTo>
                  <a:lnTo>
                    <a:pt x="2031" y="176733"/>
                  </a:lnTo>
                  <a:lnTo>
                    <a:pt x="2136" y="170726"/>
                  </a:lnTo>
                  <a:lnTo>
                    <a:pt x="10626" y="128369"/>
                  </a:lnTo>
                  <a:lnTo>
                    <a:pt x="34027" y="92549"/>
                  </a:lnTo>
                  <a:lnTo>
                    <a:pt x="68661" y="65207"/>
                  </a:lnTo>
                  <a:lnTo>
                    <a:pt x="110956" y="47761"/>
                  </a:lnTo>
                  <a:lnTo>
                    <a:pt x="157340" y="41630"/>
                  </a:lnTo>
                  <a:lnTo>
                    <a:pt x="305156" y="41630"/>
                  </a:lnTo>
                  <a:lnTo>
                    <a:pt x="297326" y="34767"/>
                  </a:lnTo>
                  <a:lnTo>
                    <a:pt x="246681" y="9771"/>
                  </a:lnTo>
                  <a:lnTo>
                    <a:pt x="183870" y="0"/>
                  </a:lnTo>
                  <a:close/>
                </a:path>
              </a:pathLst>
            </a:custGeom>
            <a:solidFill>
              <a:srgbClr val="ED1A3A"/>
            </a:solidFill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  <p:sp>
          <p:nvSpPr>
            <p:cNvPr id="12" name="object 12"/>
            <p:cNvSpPr/>
            <p:nvPr/>
          </p:nvSpPr>
          <p:spPr>
            <a:xfrm>
              <a:off x="5722200" y="5986796"/>
              <a:ext cx="1332230" cy="194945"/>
            </a:xfrm>
            <a:custGeom>
              <a:avLst/>
              <a:gdLst/>
              <a:ahLst/>
              <a:cxnLst/>
              <a:rect l="l" t="t" r="r" b="b"/>
              <a:pathLst>
                <a:path w="1332229" h="194945">
                  <a:moveTo>
                    <a:pt x="1258049" y="138277"/>
                  </a:moveTo>
                  <a:lnTo>
                    <a:pt x="1234757" y="138277"/>
                  </a:lnTo>
                  <a:lnTo>
                    <a:pt x="1234757" y="186067"/>
                  </a:lnTo>
                  <a:lnTo>
                    <a:pt x="1258049" y="186067"/>
                  </a:lnTo>
                  <a:lnTo>
                    <a:pt x="1258049" y="138277"/>
                  </a:lnTo>
                  <a:close/>
                </a:path>
                <a:path w="1332229" h="194945">
                  <a:moveTo>
                    <a:pt x="1332001" y="117792"/>
                  </a:moveTo>
                  <a:lnTo>
                    <a:pt x="1161034" y="117792"/>
                  </a:lnTo>
                  <a:lnTo>
                    <a:pt x="1161034" y="138277"/>
                  </a:lnTo>
                  <a:lnTo>
                    <a:pt x="1332001" y="138277"/>
                  </a:lnTo>
                  <a:lnTo>
                    <a:pt x="1332001" y="117792"/>
                  </a:lnTo>
                  <a:close/>
                </a:path>
                <a:path w="1332229" h="194945">
                  <a:moveTo>
                    <a:pt x="1197571" y="3416"/>
                  </a:moveTo>
                  <a:lnTo>
                    <a:pt x="1174711" y="3416"/>
                  </a:lnTo>
                  <a:lnTo>
                    <a:pt x="1174711" y="92824"/>
                  </a:lnTo>
                  <a:lnTo>
                    <a:pt x="1318323" y="92824"/>
                  </a:lnTo>
                  <a:lnTo>
                    <a:pt x="1318323" y="72555"/>
                  </a:lnTo>
                  <a:lnTo>
                    <a:pt x="1197571" y="72555"/>
                  </a:lnTo>
                  <a:lnTo>
                    <a:pt x="1197571" y="46951"/>
                  </a:lnTo>
                  <a:lnTo>
                    <a:pt x="1318323" y="46951"/>
                  </a:lnTo>
                  <a:lnTo>
                    <a:pt x="1318323" y="26898"/>
                  </a:lnTo>
                  <a:lnTo>
                    <a:pt x="1197571" y="26898"/>
                  </a:lnTo>
                  <a:lnTo>
                    <a:pt x="1197571" y="3416"/>
                  </a:lnTo>
                  <a:close/>
                </a:path>
                <a:path w="1332229" h="194945">
                  <a:moveTo>
                    <a:pt x="1318323" y="46951"/>
                  </a:moveTo>
                  <a:lnTo>
                    <a:pt x="1295450" y="46951"/>
                  </a:lnTo>
                  <a:lnTo>
                    <a:pt x="1295450" y="72555"/>
                  </a:lnTo>
                  <a:lnTo>
                    <a:pt x="1318323" y="72555"/>
                  </a:lnTo>
                  <a:lnTo>
                    <a:pt x="1318323" y="46951"/>
                  </a:lnTo>
                  <a:close/>
                </a:path>
                <a:path w="1332229" h="194945">
                  <a:moveTo>
                    <a:pt x="1318323" y="3416"/>
                  </a:moveTo>
                  <a:lnTo>
                    <a:pt x="1295450" y="3416"/>
                  </a:lnTo>
                  <a:lnTo>
                    <a:pt x="1295450" y="26898"/>
                  </a:lnTo>
                  <a:lnTo>
                    <a:pt x="1318323" y="26898"/>
                  </a:lnTo>
                  <a:lnTo>
                    <a:pt x="1318323" y="3416"/>
                  </a:lnTo>
                  <a:close/>
                </a:path>
                <a:path w="1332229" h="194945">
                  <a:moveTo>
                    <a:pt x="1006055" y="103924"/>
                  </a:moveTo>
                  <a:lnTo>
                    <a:pt x="983411" y="103924"/>
                  </a:lnTo>
                  <a:lnTo>
                    <a:pt x="983411" y="182448"/>
                  </a:lnTo>
                  <a:lnTo>
                    <a:pt x="1129157" y="182448"/>
                  </a:lnTo>
                  <a:lnTo>
                    <a:pt x="1129157" y="163233"/>
                  </a:lnTo>
                  <a:lnTo>
                    <a:pt x="1006055" y="163233"/>
                  </a:lnTo>
                  <a:lnTo>
                    <a:pt x="1006055" y="140195"/>
                  </a:lnTo>
                  <a:lnTo>
                    <a:pt x="1129157" y="140195"/>
                  </a:lnTo>
                  <a:lnTo>
                    <a:pt x="1129157" y="121424"/>
                  </a:lnTo>
                  <a:lnTo>
                    <a:pt x="1006055" y="121424"/>
                  </a:lnTo>
                  <a:lnTo>
                    <a:pt x="1006055" y="103924"/>
                  </a:lnTo>
                  <a:close/>
                </a:path>
                <a:path w="1332229" h="194945">
                  <a:moveTo>
                    <a:pt x="1129157" y="140195"/>
                  </a:moveTo>
                  <a:lnTo>
                    <a:pt x="1106500" y="140195"/>
                  </a:lnTo>
                  <a:lnTo>
                    <a:pt x="1106500" y="163233"/>
                  </a:lnTo>
                  <a:lnTo>
                    <a:pt x="1129157" y="163233"/>
                  </a:lnTo>
                  <a:lnTo>
                    <a:pt x="1129157" y="140195"/>
                  </a:lnTo>
                  <a:close/>
                </a:path>
                <a:path w="1332229" h="194945">
                  <a:moveTo>
                    <a:pt x="1129157" y="103924"/>
                  </a:moveTo>
                  <a:lnTo>
                    <a:pt x="1106512" y="103924"/>
                  </a:lnTo>
                  <a:lnTo>
                    <a:pt x="1106512" y="121424"/>
                  </a:lnTo>
                  <a:lnTo>
                    <a:pt x="1129157" y="121424"/>
                  </a:lnTo>
                  <a:lnTo>
                    <a:pt x="1129157" y="103924"/>
                  </a:lnTo>
                  <a:close/>
                </a:path>
                <a:path w="1332229" h="194945">
                  <a:moveTo>
                    <a:pt x="1129157" y="215"/>
                  </a:moveTo>
                  <a:lnTo>
                    <a:pt x="1106081" y="215"/>
                  </a:lnTo>
                  <a:lnTo>
                    <a:pt x="1106081" y="38836"/>
                  </a:lnTo>
                  <a:lnTo>
                    <a:pt x="1076591" y="38836"/>
                  </a:lnTo>
                  <a:lnTo>
                    <a:pt x="1076591" y="59118"/>
                  </a:lnTo>
                  <a:lnTo>
                    <a:pt x="1106081" y="59118"/>
                  </a:lnTo>
                  <a:lnTo>
                    <a:pt x="1106081" y="98590"/>
                  </a:lnTo>
                  <a:lnTo>
                    <a:pt x="1129157" y="98590"/>
                  </a:lnTo>
                  <a:lnTo>
                    <a:pt x="1129157" y="215"/>
                  </a:lnTo>
                  <a:close/>
                </a:path>
                <a:path w="1332229" h="194945">
                  <a:moveTo>
                    <a:pt x="1027645" y="1511"/>
                  </a:moveTo>
                  <a:lnTo>
                    <a:pt x="1013968" y="1511"/>
                  </a:lnTo>
                  <a:lnTo>
                    <a:pt x="1007567" y="2781"/>
                  </a:lnTo>
                  <a:lnTo>
                    <a:pt x="1001572" y="5130"/>
                  </a:lnTo>
                  <a:lnTo>
                    <a:pt x="995387" y="7683"/>
                  </a:lnTo>
                  <a:lnTo>
                    <a:pt x="990041" y="11099"/>
                  </a:lnTo>
                  <a:lnTo>
                    <a:pt x="985761" y="15367"/>
                  </a:lnTo>
                  <a:lnTo>
                    <a:pt x="981062" y="19634"/>
                  </a:lnTo>
                  <a:lnTo>
                    <a:pt x="977646" y="24765"/>
                  </a:lnTo>
                  <a:lnTo>
                    <a:pt x="972299" y="36283"/>
                  </a:lnTo>
                  <a:lnTo>
                    <a:pt x="971016" y="42468"/>
                  </a:lnTo>
                  <a:lnTo>
                    <a:pt x="971016" y="55486"/>
                  </a:lnTo>
                  <a:lnTo>
                    <a:pt x="972299" y="61671"/>
                  </a:lnTo>
                  <a:lnTo>
                    <a:pt x="975080" y="67221"/>
                  </a:lnTo>
                  <a:lnTo>
                    <a:pt x="977646" y="72986"/>
                  </a:lnTo>
                  <a:lnTo>
                    <a:pt x="981062" y="77889"/>
                  </a:lnTo>
                  <a:lnTo>
                    <a:pt x="985761" y="82169"/>
                  </a:lnTo>
                  <a:lnTo>
                    <a:pt x="990041" y="86423"/>
                  </a:lnTo>
                  <a:lnTo>
                    <a:pt x="995387" y="89839"/>
                  </a:lnTo>
                  <a:lnTo>
                    <a:pt x="1001572" y="92189"/>
                  </a:lnTo>
                  <a:lnTo>
                    <a:pt x="1007567" y="94754"/>
                  </a:lnTo>
                  <a:lnTo>
                    <a:pt x="1013968" y="96024"/>
                  </a:lnTo>
                  <a:lnTo>
                    <a:pt x="1027645" y="96024"/>
                  </a:lnTo>
                  <a:lnTo>
                    <a:pt x="1034059" y="94754"/>
                  </a:lnTo>
                  <a:lnTo>
                    <a:pt x="1040257" y="92189"/>
                  </a:lnTo>
                  <a:lnTo>
                    <a:pt x="1046238" y="89839"/>
                  </a:lnTo>
                  <a:lnTo>
                    <a:pt x="1051382" y="86423"/>
                  </a:lnTo>
                  <a:lnTo>
                    <a:pt x="1060348" y="77889"/>
                  </a:lnTo>
                  <a:lnTo>
                    <a:pt x="1061609" y="76187"/>
                  </a:lnTo>
                  <a:lnTo>
                    <a:pt x="1013333" y="76187"/>
                  </a:lnTo>
                  <a:lnTo>
                    <a:pt x="1006919" y="73634"/>
                  </a:lnTo>
                  <a:lnTo>
                    <a:pt x="1001572" y="68072"/>
                  </a:lnTo>
                  <a:lnTo>
                    <a:pt x="996022" y="62941"/>
                  </a:lnTo>
                  <a:lnTo>
                    <a:pt x="993444" y="56553"/>
                  </a:lnTo>
                  <a:lnTo>
                    <a:pt x="993444" y="41402"/>
                  </a:lnTo>
                  <a:lnTo>
                    <a:pt x="996022" y="35001"/>
                  </a:lnTo>
                  <a:lnTo>
                    <a:pt x="1006919" y="24117"/>
                  </a:lnTo>
                  <a:lnTo>
                    <a:pt x="1013333" y="21348"/>
                  </a:lnTo>
                  <a:lnTo>
                    <a:pt x="1061562" y="21348"/>
                  </a:lnTo>
                  <a:lnTo>
                    <a:pt x="1060348" y="19634"/>
                  </a:lnTo>
                  <a:lnTo>
                    <a:pt x="1051382" y="11099"/>
                  </a:lnTo>
                  <a:lnTo>
                    <a:pt x="1046238" y="7683"/>
                  </a:lnTo>
                  <a:lnTo>
                    <a:pt x="1040257" y="5130"/>
                  </a:lnTo>
                  <a:lnTo>
                    <a:pt x="1034059" y="2781"/>
                  </a:lnTo>
                  <a:lnTo>
                    <a:pt x="1027645" y="1511"/>
                  </a:lnTo>
                  <a:close/>
                </a:path>
                <a:path w="1332229" h="194945">
                  <a:moveTo>
                    <a:pt x="1061562" y="21348"/>
                  </a:moveTo>
                  <a:lnTo>
                    <a:pt x="1028496" y="21348"/>
                  </a:lnTo>
                  <a:lnTo>
                    <a:pt x="1034923" y="24117"/>
                  </a:lnTo>
                  <a:lnTo>
                    <a:pt x="1040472" y="29451"/>
                  </a:lnTo>
                  <a:lnTo>
                    <a:pt x="1045603" y="35001"/>
                  </a:lnTo>
                  <a:lnTo>
                    <a:pt x="1048372" y="41402"/>
                  </a:lnTo>
                  <a:lnTo>
                    <a:pt x="1048372" y="56553"/>
                  </a:lnTo>
                  <a:lnTo>
                    <a:pt x="1045603" y="62941"/>
                  </a:lnTo>
                  <a:lnTo>
                    <a:pt x="1034923" y="73634"/>
                  </a:lnTo>
                  <a:lnTo>
                    <a:pt x="1028496" y="76187"/>
                  </a:lnTo>
                  <a:lnTo>
                    <a:pt x="1061609" y="76187"/>
                  </a:lnTo>
                  <a:lnTo>
                    <a:pt x="1063980" y="72986"/>
                  </a:lnTo>
                  <a:lnTo>
                    <a:pt x="1066761" y="67221"/>
                  </a:lnTo>
                  <a:lnTo>
                    <a:pt x="1069327" y="61671"/>
                  </a:lnTo>
                  <a:lnTo>
                    <a:pt x="1070597" y="55486"/>
                  </a:lnTo>
                  <a:lnTo>
                    <a:pt x="1070597" y="42468"/>
                  </a:lnTo>
                  <a:lnTo>
                    <a:pt x="1069327" y="36283"/>
                  </a:lnTo>
                  <a:lnTo>
                    <a:pt x="1066761" y="30302"/>
                  </a:lnTo>
                  <a:lnTo>
                    <a:pt x="1063980" y="24765"/>
                  </a:lnTo>
                  <a:lnTo>
                    <a:pt x="1061562" y="21348"/>
                  </a:lnTo>
                  <a:close/>
                </a:path>
                <a:path w="1332229" h="194945">
                  <a:moveTo>
                    <a:pt x="934224" y="228"/>
                  </a:moveTo>
                  <a:lnTo>
                    <a:pt x="911148" y="228"/>
                  </a:lnTo>
                  <a:lnTo>
                    <a:pt x="911148" y="186067"/>
                  </a:lnTo>
                  <a:lnTo>
                    <a:pt x="934224" y="186067"/>
                  </a:lnTo>
                  <a:lnTo>
                    <a:pt x="934224" y="228"/>
                  </a:lnTo>
                  <a:close/>
                </a:path>
                <a:path w="1332229" h="194945">
                  <a:moveTo>
                    <a:pt x="864565" y="11747"/>
                  </a:moveTo>
                  <a:lnTo>
                    <a:pt x="770102" y="11747"/>
                  </a:lnTo>
                  <a:lnTo>
                    <a:pt x="770102" y="32448"/>
                  </a:lnTo>
                  <a:lnTo>
                    <a:pt x="841476" y="32448"/>
                  </a:lnTo>
                  <a:lnTo>
                    <a:pt x="841476" y="161747"/>
                  </a:lnTo>
                  <a:lnTo>
                    <a:pt x="864565" y="161747"/>
                  </a:lnTo>
                  <a:lnTo>
                    <a:pt x="864565" y="11747"/>
                  </a:lnTo>
                  <a:close/>
                </a:path>
                <a:path w="1332229" h="194945">
                  <a:moveTo>
                    <a:pt x="743572" y="215"/>
                  </a:moveTo>
                  <a:lnTo>
                    <a:pt x="720496" y="215"/>
                  </a:lnTo>
                  <a:lnTo>
                    <a:pt x="720496" y="74041"/>
                  </a:lnTo>
                  <a:lnTo>
                    <a:pt x="684593" y="74041"/>
                  </a:lnTo>
                  <a:lnTo>
                    <a:pt x="684593" y="94538"/>
                  </a:lnTo>
                  <a:lnTo>
                    <a:pt x="720496" y="94538"/>
                  </a:lnTo>
                  <a:lnTo>
                    <a:pt x="720496" y="186067"/>
                  </a:lnTo>
                  <a:lnTo>
                    <a:pt x="743572" y="186067"/>
                  </a:lnTo>
                  <a:lnTo>
                    <a:pt x="743572" y="215"/>
                  </a:lnTo>
                  <a:close/>
                </a:path>
                <a:path w="1332229" h="194945">
                  <a:moveTo>
                    <a:pt x="645058" y="39700"/>
                  </a:moveTo>
                  <a:lnTo>
                    <a:pt x="625817" y="39700"/>
                  </a:lnTo>
                  <a:lnTo>
                    <a:pt x="574751" y="155130"/>
                  </a:lnTo>
                  <a:lnTo>
                    <a:pt x="594410" y="163880"/>
                  </a:lnTo>
                  <a:lnTo>
                    <a:pt x="635431" y="68072"/>
                  </a:lnTo>
                  <a:lnTo>
                    <a:pt x="657751" y="68072"/>
                  </a:lnTo>
                  <a:lnTo>
                    <a:pt x="645058" y="39700"/>
                  </a:lnTo>
                  <a:close/>
                </a:path>
                <a:path w="1332229" h="194945">
                  <a:moveTo>
                    <a:pt x="657751" y="68072"/>
                  </a:moveTo>
                  <a:lnTo>
                    <a:pt x="635431" y="68072"/>
                  </a:lnTo>
                  <a:lnTo>
                    <a:pt x="676897" y="162382"/>
                  </a:lnTo>
                  <a:lnTo>
                    <a:pt x="696125" y="153847"/>
                  </a:lnTo>
                  <a:lnTo>
                    <a:pt x="657751" y="68072"/>
                  </a:lnTo>
                  <a:close/>
                </a:path>
                <a:path w="1332229" h="194945">
                  <a:moveTo>
                    <a:pt x="692277" y="19850"/>
                  </a:moveTo>
                  <a:lnTo>
                    <a:pt x="576668" y="19850"/>
                  </a:lnTo>
                  <a:lnTo>
                    <a:pt x="576668" y="39700"/>
                  </a:lnTo>
                  <a:lnTo>
                    <a:pt x="692277" y="39700"/>
                  </a:lnTo>
                  <a:lnTo>
                    <a:pt x="692277" y="19850"/>
                  </a:lnTo>
                  <a:close/>
                </a:path>
                <a:path w="1332229" h="194945">
                  <a:moveTo>
                    <a:pt x="647827" y="0"/>
                  </a:moveTo>
                  <a:lnTo>
                    <a:pt x="623036" y="0"/>
                  </a:lnTo>
                  <a:lnTo>
                    <a:pt x="623036" y="19850"/>
                  </a:lnTo>
                  <a:lnTo>
                    <a:pt x="647827" y="19850"/>
                  </a:lnTo>
                  <a:lnTo>
                    <a:pt x="647827" y="0"/>
                  </a:lnTo>
                  <a:close/>
                </a:path>
                <a:path w="1332229" h="194945">
                  <a:moveTo>
                    <a:pt x="419785" y="120345"/>
                  </a:moveTo>
                  <a:lnTo>
                    <a:pt x="396697" y="120345"/>
                  </a:lnTo>
                  <a:lnTo>
                    <a:pt x="396697" y="182448"/>
                  </a:lnTo>
                  <a:lnTo>
                    <a:pt x="552500" y="182448"/>
                  </a:lnTo>
                  <a:lnTo>
                    <a:pt x="552500" y="161963"/>
                  </a:lnTo>
                  <a:lnTo>
                    <a:pt x="419785" y="161963"/>
                  </a:lnTo>
                  <a:lnTo>
                    <a:pt x="419785" y="120345"/>
                  </a:lnTo>
                  <a:close/>
                </a:path>
                <a:path w="1332229" h="194945">
                  <a:moveTo>
                    <a:pt x="550773" y="215"/>
                  </a:moveTo>
                  <a:lnTo>
                    <a:pt x="528548" y="215"/>
                  </a:lnTo>
                  <a:lnTo>
                    <a:pt x="528548" y="119291"/>
                  </a:lnTo>
                  <a:lnTo>
                    <a:pt x="550773" y="119291"/>
                  </a:lnTo>
                  <a:lnTo>
                    <a:pt x="550773" y="215"/>
                  </a:lnTo>
                  <a:close/>
                </a:path>
                <a:path w="1332229" h="194945">
                  <a:moveTo>
                    <a:pt x="514883" y="431"/>
                  </a:moveTo>
                  <a:lnTo>
                    <a:pt x="493077" y="431"/>
                  </a:lnTo>
                  <a:lnTo>
                    <a:pt x="493077" y="41186"/>
                  </a:lnTo>
                  <a:lnTo>
                    <a:pt x="473633" y="41186"/>
                  </a:lnTo>
                  <a:lnTo>
                    <a:pt x="473633" y="61468"/>
                  </a:lnTo>
                  <a:lnTo>
                    <a:pt x="493077" y="61468"/>
                  </a:lnTo>
                  <a:lnTo>
                    <a:pt x="493077" y="118224"/>
                  </a:lnTo>
                  <a:lnTo>
                    <a:pt x="514883" y="118224"/>
                  </a:lnTo>
                  <a:lnTo>
                    <a:pt x="514883" y="431"/>
                  </a:lnTo>
                  <a:close/>
                </a:path>
                <a:path w="1332229" h="194945">
                  <a:moveTo>
                    <a:pt x="410806" y="4267"/>
                  </a:moveTo>
                  <a:lnTo>
                    <a:pt x="388797" y="4267"/>
                  </a:lnTo>
                  <a:lnTo>
                    <a:pt x="388797" y="102857"/>
                  </a:lnTo>
                  <a:lnTo>
                    <a:pt x="469353" y="102857"/>
                  </a:lnTo>
                  <a:lnTo>
                    <a:pt x="469353" y="83007"/>
                  </a:lnTo>
                  <a:lnTo>
                    <a:pt x="410806" y="83007"/>
                  </a:lnTo>
                  <a:lnTo>
                    <a:pt x="410806" y="50787"/>
                  </a:lnTo>
                  <a:lnTo>
                    <a:pt x="469353" y="50787"/>
                  </a:lnTo>
                  <a:lnTo>
                    <a:pt x="469353" y="30949"/>
                  </a:lnTo>
                  <a:lnTo>
                    <a:pt x="410806" y="30949"/>
                  </a:lnTo>
                  <a:lnTo>
                    <a:pt x="410806" y="4267"/>
                  </a:lnTo>
                  <a:close/>
                </a:path>
                <a:path w="1332229" h="194945">
                  <a:moveTo>
                    <a:pt x="469353" y="50787"/>
                  </a:moveTo>
                  <a:lnTo>
                    <a:pt x="447776" y="50787"/>
                  </a:lnTo>
                  <a:lnTo>
                    <a:pt x="447776" y="83007"/>
                  </a:lnTo>
                  <a:lnTo>
                    <a:pt x="469353" y="83007"/>
                  </a:lnTo>
                  <a:lnTo>
                    <a:pt x="469353" y="50787"/>
                  </a:lnTo>
                  <a:close/>
                </a:path>
                <a:path w="1332229" h="194945">
                  <a:moveTo>
                    <a:pt x="469353" y="4267"/>
                  </a:moveTo>
                  <a:lnTo>
                    <a:pt x="447776" y="4267"/>
                  </a:lnTo>
                  <a:lnTo>
                    <a:pt x="447776" y="30949"/>
                  </a:lnTo>
                  <a:lnTo>
                    <a:pt x="469353" y="30949"/>
                  </a:lnTo>
                  <a:lnTo>
                    <a:pt x="469353" y="4267"/>
                  </a:lnTo>
                  <a:close/>
                </a:path>
                <a:path w="1332229" h="194945">
                  <a:moveTo>
                    <a:pt x="361619" y="151930"/>
                  </a:moveTo>
                  <a:lnTo>
                    <a:pt x="190652" y="151930"/>
                  </a:lnTo>
                  <a:lnTo>
                    <a:pt x="190652" y="172415"/>
                  </a:lnTo>
                  <a:lnTo>
                    <a:pt x="361619" y="172415"/>
                  </a:lnTo>
                  <a:lnTo>
                    <a:pt x="361619" y="151930"/>
                  </a:lnTo>
                  <a:close/>
                </a:path>
                <a:path w="1332229" h="194945">
                  <a:moveTo>
                    <a:pt x="287680" y="98590"/>
                  </a:moveTo>
                  <a:lnTo>
                    <a:pt x="264388" y="98590"/>
                  </a:lnTo>
                  <a:lnTo>
                    <a:pt x="264388" y="151930"/>
                  </a:lnTo>
                  <a:lnTo>
                    <a:pt x="287680" y="151930"/>
                  </a:lnTo>
                  <a:lnTo>
                    <a:pt x="287680" y="98590"/>
                  </a:lnTo>
                  <a:close/>
                </a:path>
                <a:path w="1332229" h="194945">
                  <a:moveTo>
                    <a:pt x="276136" y="2997"/>
                  </a:moveTo>
                  <a:lnTo>
                    <a:pt x="196215" y="102654"/>
                  </a:lnTo>
                  <a:lnTo>
                    <a:pt x="214160" y="116090"/>
                  </a:lnTo>
                  <a:lnTo>
                    <a:pt x="276136" y="38633"/>
                  </a:lnTo>
                  <a:lnTo>
                    <a:pt x="304719" y="38633"/>
                  </a:lnTo>
                  <a:lnTo>
                    <a:pt x="276136" y="2997"/>
                  </a:lnTo>
                  <a:close/>
                </a:path>
                <a:path w="1332229" h="194945">
                  <a:moveTo>
                    <a:pt x="304719" y="38633"/>
                  </a:moveTo>
                  <a:lnTo>
                    <a:pt x="276136" y="38633"/>
                  </a:lnTo>
                  <a:lnTo>
                    <a:pt x="338112" y="116090"/>
                  </a:lnTo>
                  <a:lnTo>
                    <a:pt x="356069" y="102654"/>
                  </a:lnTo>
                  <a:lnTo>
                    <a:pt x="304719" y="38633"/>
                  </a:lnTo>
                  <a:close/>
                </a:path>
                <a:path w="1332229" h="194945">
                  <a:moveTo>
                    <a:pt x="97028" y="98374"/>
                  </a:moveTo>
                  <a:lnTo>
                    <a:pt x="73736" y="98374"/>
                  </a:lnTo>
                  <a:lnTo>
                    <a:pt x="73736" y="109474"/>
                  </a:lnTo>
                  <a:lnTo>
                    <a:pt x="69456" y="110756"/>
                  </a:lnTo>
                  <a:lnTo>
                    <a:pt x="42409" y="134658"/>
                  </a:lnTo>
                  <a:lnTo>
                    <a:pt x="39954" y="139776"/>
                  </a:lnTo>
                  <a:lnTo>
                    <a:pt x="38780" y="144894"/>
                  </a:lnTo>
                  <a:lnTo>
                    <a:pt x="38782" y="157695"/>
                  </a:lnTo>
                  <a:lnTo>
                    <a:pt x="39954" y="162826"/>
                  </a:lnTo>
                  <a:lnTo>
                    <a:pt x="42519" y="167944"/>
                  </a:lnTo>
                  <a:lnTo>
                    <a:pt x="44881" y="173266"/>
                  </a:lnTo>
                  <a:lnTo>
                    <a:pt x="48298" y="177965"/>
                  </a:lnTo>
                  <a:lnTo>
                    <a:pt x="52565" y="181800"/>
                  </a:lnTo>
                  <a:lnTo>
                    <a:pt x="56629" y="185648"/>
                  </a:lnTo>
                  <a:lnTo>
                    <a:pt x="61556" y="188849"/>
                  </a:lnTo>
                  <a:lnTo>
                    <a:pt x="67322" y="190982"/>
                  </a:lnTo>
                  <a:lnTo>
                    <a:pt x="72872" y="193319"/>
                  </a:lnTo>
                  <a:lnTo>
                    <a:pt x="79070" y="194398"/>
                  </a:lnTo>
                  <a:lnTo>
                    <a:pt x="91897" y="194398"/>
                  </a:lnTo>
                  <a:lnTo>
                    <a:pt x="97878" y="193319"/>
                  </a:lnTo>
                  <a:lnTo>
                    <a:pt x="103644" y="190982"/>
                  </a:lnTo>
                  <a:lnTo>
                    <a:pt x="109207" y="188849"/>
                  </a:lnTo>
                  <a:lnTo>
                    <a:pt x="114122" y="185648"/>
                  </a:lnTo>
                  <a:lnTo>
                    <a:pt x="122669" y="177965"/>
                  </a:lnTo>
                  <a:lnTo>
                    <a:pt x="124996" y="174764"/>
                  </a:lnTo>
                  <a:lnTo>
                    <a:pt x="79070" y="174764"/>
                  </a:lnTo>
                  <a:lnTo>
                    <a:pt x="73520" y="172415"/>
                  </a:lnTo>
                  <a:lnTo>
                    <a:pt x="68821" y="167728"/>
                  </a:lnTo>
                  <a:lnTo>
                    <a:pt x="63893" y="163233"/>
                  </a:lnTo>
                  <a:lnTo>
                    <a:pt x="61556" y="157695"/>
                  </a:lnTo>
                  <a:lnTo>
                    <a:pt x="61556" y="144894"/>
                  </a:lnTo>
                  <a:lnTo>
                    <a:pt x="63893" y="139344"/>
                  </a:lnTo>
                  <a:lnTo>
                    <a:pt x="73520" y="130175"/>
                  </a:lnTo>
                  <a:lnTo>
                    <a:pt x="79070" y="127812"/>
                  </a:lnTo>
                  <a:lnTo>
                    <a:pt x="124950" y="127812"/>
                  </a:lnTo>
                  <a:lnTo>
                    <a:pt x="122669" y="124828"/>
                  </a:lnTo>
                  <a:lnTo>
                    <a:pt x="99161" y="110109"/>
                  </a:lnTo>
                  <a:lnTo>
                    <a:pt x="97028" y="109474"/>
                  </a:lnTo>
                  <a:lnTo>
                    <a:pt x="97028" y="98374"/>
                  </a:lnTo>
                  <a:close/>
                </a:path>
                <a:path w="1332229" h="194945">
                  <a:moveTo>
                    <a:pt x="124950" y="127812"/>
                  </a:moveTo>
                  <a:lnTo>
                    <a:pt x="91897" y="127812"/>
                  </a:lnTo>
                  <a:lnTo>
                    <a:pt x="97447" y="130175"/>
                  </a:lnTo>
                  <a:lnTo>
                    <a:pt x="102374" y="134658"/>
                  </a:lnTo>
                  <a:lnTo>
                    <a:pt x="107073" y="139344"/>
                  </a:lnTo>
                  <a:lnTo>
                    <a:pt x="109423" y="144894"/>
                  </a:lnTo>
                  <a:lnTo>
                    <a:pt x="109423" y="157695"/>
                  </a:lnTo>
                  <a:lnTo>
                    <a:pt x="107073" y="163233"/>
                  </a:lnTo>
                  <a:lnTo>
                    <a:pt x="97447" y="172415"/>
                  </a:lnTo>
                  <a:lnTo>
                    <a:pt x="91897" y="174764"/>
                  </a:lnTo>
                  <a:lnTo>
                    <a:pt x="124996" y="174764"/>
                  </a:lnTo>
                  <a:lnTo>
                    <a:pt x="132186" y="144894"/>
                  </a:lnTo>
                  <a:lnTo>
                    <a:pt x="131000" y="139776"/>
                  </a:lnTo>
                  <a:lnTo>
                    <a:pt x="128651" y="134429"/>
                  </a:lnTo>
                  <a:lnTo>
                    <a:pt x="126085" y="129298"/>
                  </a:lnTo>
                  <a:lnTo>
                    <a:pt x="124950" y="127812"/>
                  </a:lnTo>
                  <a:close/>
                </a:path>
                <a:path w="1332229" h="194945">
                  <a:moveTo>
                    <a:pt x="170967" y="78536"/>
                  </a:moveTo>
                  <a:lnTo>
                    <a:pt x="0" y="78536"/>
                  </a:lnTo>
                  <a:lnTo>
                    <a:pt x="0" y="98374"/>
                  </a:lnTo>
                  <a:lnTo>
                    <a:pt x="170967" y="98374"/>
                  </a:lnTo>
                  <a:lnTo>
                    <a:pt x="170967" y="78536"/>
                  </a:lnTo>
                  <a:close/>
                </a:path>
                <a:path w="1332229" h="194945">
                  <a:moveTo>
                    <a:pt x="96164" y="22199"/>
                  </a:moveTo>
                  <a:lnTo>
                    <a:pt x="74803" y="22199"/>
                  </a:lnTo>
                  <a:lnTo>
                    <a:pt x="8547" y="57404"/>
                  </a:lnTo>
                  <a:lnTo>
                    <a:pt x="19024" y="74472"/>
                  </a:lnTo>
                  <a:lnTo>
                    <a:pt x="85483" y="39052"/>
                  </a:lnTo>
                  <a:lnTo>
                    <a:pt x="127882" y="39052"/>
                  </a:lnTo>
                  <a:lnTo>
                    <a:pt x="96164" y="22199"/>
                  </a:lnTo>
                  <a:close/>
                </a:path>
                <a:path w="1332229" h="194945">
                  <a:moveTo>
                    <a:pt x="127882" y="39052"/>
                  </a:moveTo>
                  <a:lnTo>
                    <a:pt x="85483" y="39052"/>
                  </a:lnTo>
                  <a:lnTo>
                    <a:pt x="151942" y="74472"/>
                  </a:lnTo>
                  <a:lnTo>
                    <a:pt x="162420" y="57404"/>
                  </a:lnTo>
                  <a:lnTo>
                    <a:pt x="127882" y="39052"/>
                  </a:lnTo>
                  <a:close/>
                </a:path>
                <a:path w="1332229" h="194945">
                  <a:moveTo>
                    <a:pt x="159004" y="2565"/>
                  </a:moveTo>
                  <a:lnTo>
                    <a:pt x="11976" y="2565"/>
                  </a:lnTo>
                  <a:lnTo>
                    <a:pt x="11976" y="22199"/>
                  </a:lnTo>
                  <a:lnTo>
                    <a:pt x="159004" y="22199"/>
                  </a:lnTo>
                  <a:lnTo>
                    <a:pt x="159004" y="2565"/>
                  </a:lnTo>
                  <a:close/>
                </a:path>
              </a:pathLst>
            </a:custGeom>
            <a:solidFill>
              <a:srgbClr val="58595B"/>
            </a:solidFill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</p:grpSp>
      <p:pic>
        <p:nvPicPr>
          <p:cNvPr id="23556" name="Picture 4" descr="C:\Users\S\Desktop\제목 없음-3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404100" y="0"/>
            <a:ext cx="4787900" cy="2844800"/>
          </a:xfrm>
          <a:prstGeom prst="rect">
            <a:avLst/>
          </a:prstGeom>
          <a:noFill/>
        </p:spPr>
      </p:pic>
      <p:sp>
        <p:nvSpPr>
          <p:cNvPr id="7" name="object 7"/>
          <p:cNvSpPr/>
          <p:nvPr/>
        </p:nvSpPr>
        <p:spPr>
          <a:xfrm>
            <a:off x="0" y="1341717"/>
            <a:ext cx="7412405" cy="14256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KoPubWorld돋움체 Bold" pitchFamily="2" charset="-127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971994" y="1660410"/>
            <a:ext cx="3074670" cy="814705"/>
          </a:xfrm>
          <a:custGeom>
            <a:avLst/>
            <a:gdLst/>
            <a:ahLst/>
            <a:cxnLst/>
            <a:rect l="l" t="t" r="r" b="b"/>
            <a:pathLst>
              <a:path w="3074670" h="814705">
                <a:moveTo>
                  <a:pt x="672249" y="0"/>
                </a:moveTo>
                <a:lnTo>
                  <a:pt x="527151" y="0"/>
                </a:lnTo>
                <a:lnTo>
                  <a:pt x="527151" y="412102"/>
                </a:lnTo>
                <a:lnTo>
                  <a:pt x="672249" y="412102"/>
                </a:lnTo>
                <a:lnTo>
                  <a:pt x="672249" y="265188"/>
                </a:lnTo>
                <a:lnTo>
                  <a:pt x="758101" y="265188"/>
                </a:lnTo>
                <a:lnTo>
                  <a:pt x="758101" y="111607"/>
                </a:lnTo>
                <a:lnTo>
                  <a:pt x="672249" y="111607"/>
                </a:lnTo>
                <a:lnTo>
                  <a:pt x="672249" y="0"/>
                </a:lnTo>
                <a:close/>
              </a:path>
              <a:path w="3074670" h="814705">
                <a:moveTo>
                  <a:pt x="146811" y="4762"/>
                </a:moveTo>
                <a:lnTo>
                  <a:pt x="0" y="4762"/>
                </a:lnTo>
                <a:lnTo>
                  <a:pt x="0" y="396836"/>
                </a:lnTo>
                <a:lnTo>
                  <a:pt x="317665" y="396836"/>
                </a:lnTo>
                <a:lnTo>
                  <a:pt x="343527" y="396360"/>
                </a:lnTo>
                <a:lnTo>
                  <a:pt x="393324" y="392545"/>
                </a:lnTo>
                <a:lnTo>
                  <a:pt x="439684" y="385034"/>
                </a:lnTo>
                <a:lnTo>
                  <a:pt x="477464" y="374543"/>
                </a:lnTo>
                <a:lnTo>
                  <a:pt x="492810" y="368223"/>
                </a:lnTo>
                <a:lnTo>
                  <a:pt x="492810" y="264236"/>
                </a:lnTo>
                <a:lnTo>
                  <a:pt x="146811" y="264236"/>
                </a:lnTo>
                <a:lnTo>
                  <a:pt x="146811" y="4762"/>
                </a:lnTo>
                <a:close/>
              </a:path>
              <a:path w="3074670" h="814705">
                <a:moveTo>
                  <a:pt x="492810" y="237528"/>
                </a:moveTo>
                <a:lnTo>
                  <a:pt x="440895" y="253178"/>
                </a:lnTo>
                <a:lnTo>
                  <a:pt x="396518" y="260212"/>
                </a:lnTo>
                <a:lnTo>
                  <a:pt x="348651" y="263788"/>
                </a:lnTo>
                <a:lnTo>
                  <a:pt x="323672" y="264236"/>
                </a:lnTo>
                <a:lnTo>
                  <a:pt x="492810" y="264236"/>
                </a:lnTo>
                <a:lnTo>
                  <a:pt x="492810" y="237528"/>
                </a:lnTo>
                <a:close/>
              </a:path>
              <a:path w="3074670" h="814705">
                <a:moveTo>
                  <a:pt x="167424" y="440715"/>
                </a:moveTo>
                <a:lnTo>
                  <a:pt x="24904" y="440715"/>
                </a:lnTo>
                <a:lnTo>
                  <a:pt x="24904" y="814666"/>
                </a:lnTo>
                <a:lnTo>
                  <a:pt x="672249" y="814666"/>
                </a:lnTo>
                <a:lnTo>
                  <a:pt x="672249" y="685876"/>
                </a:lnTo>
                <a:lnTo>
                  <a:pt x="167424" y="685876"/>
                </a:lnTo>
                <a:lnTo>
                  <a:pt x="167424" y="625779"/>
                </a:lnTo>
                <a:lnTo>
                  <a:pt x="672249" y="625779"/>
                </a:lnTo>
                <a:lnTo>
                  <a:pt x="672249" y="499859"/>
                </a:lnTo>
                <a:lnTo>
                  <a:pt x="167424" y="499859"/>
                </a:lnTo>
                <a:lnTo>
                  <a:pt x="167424" y="440715"/>
                </a:lnTo>
                <a:close/>
              </a:path>
              <a:path w="3074670" h="814705">
                <a:moveTo>
                  <a:pt x="672249" y="625779"/>
                </a:moveTo>
                <a:lnTo>
                  <a:pt x="529729" y="625779"/>
                </a:lnTo>
                <a:lnTo>
                  <a:pt x="529729" y="685876"/>
                </a:lnTo>
                <a:lnTo>
                  <a:pt x="672249" y="685876"/>
                </a:lnTo>
                <a:lnTo>
                  <a:pt x="672249" y="625779"/>
                </a:lnTo>
                <a:close/>
              </a:path>
              <a:path w="3074670" h="814705">
                <a:moveTo>
                  <a:pt x="672249" y="440715"/>
                </a:moveTo>
                <a:lnTo>
                  <a:pt x="529729" y="440715"/>
                </a:lnTo>
                <a:lnTo>
                  <a:pt x="529729" y="499859"/>
                </a:lnTo>
                <a:lnTo>
                  <a:pt x="672249" y="499859"/>
                </a:lnTo>
                <a:lnTo>
                  <a:pt x="672249" y="440715"/>
                </a:lnTo>
                <a:close/>
              </a:path>
              <a:path w="3074670" h="814705">
                <a:moveTo>
                  <a:pt x="1470685" y="206044"/>
                </a:moveTo>
                <a:lnTo>
                  <a:pt x="804456" y="206044"/>
                </a:lnTo>
                <a:lnTo>
                  <a:pt x="804456" y="327202"/>
                </a:lnTo>
                <a:lnTo>
                  <a:pt x="1470685" y="327202"/>
                </a:lnTo>
                <a:lnTo>
                  <a:pt x="1470685" y="206044"/>
                </a:lnTo>
                <a:close/>
              </a:path>
              <a:path w="3074670" h="814705">
                <a:moveTo>
                  <a:pt x="1061161" y="121145"/>
                </a:moveTo>
                <a:lnTo>
                  <a:pt x="916927" y="121145"/>
                </a:lnTo>
                <a:lnTo>
                  <a:pt x="916927" y="206044"/>
                </a:lnTo>
                <a:lnTo>
                  <a:pt x="1061161" y="206044"/>
                </a:lnTo>
                <a:lnTo>
                  <a:pt x="1061161" y="121145"/>
                </a:lnTo>
                <a:close/>
              </a:path>
              <a:path w="3074670" h="814705">
                <a:moveTo>
                  <a:pt x="1358214" y="121145"/>
                </a:moveTo>
                <a:lnTo>
                  <a:pt x="1213980" y="121145"/>
                </a:lnTo>
                <a:lnTo>
                  <a:pt x="1213980" y="206044"/>
                </a:lnTo>
                <a:lnTo>
                  <a:pt x="1358214" y="206044"/>
                </a:lnTo>
                <a:lnTo>
                  <a:pt x="1358214" y="121145"/>
                </a:lnTo>
                <a:close/>
              </a:path>
              <a:path w="3074670" h="814705">
                <a:moveTo>
                  <a:pt x="1462963" y="0"/>
                </a:moveTo>
                <a:lnTo>
                  <a:pt x="812177" y="0"/>
                </a:lnTo>
                <a:lnTo>
                  <a:pt x="812177" y="121145"/>
                </a:lnTo>
                <a:lnTo>
                  <a:pt x="1462963" y="121145"/>
                </a:lnTo>
                <a:lnTo>
                  <a:pt x="1462963" y="0"/>
                </a:lnTo>
                <a:close/>
              </a:path>
              <a:path w="3074670" h="814705">
                <a:moveTo>
                  <a:pt x="1465541" y="529437"/>
                </a:moveTo>
                <a:lnTo>
                  <a:pt x="809599" y="529437"/>
                </a:lnTo>
                <a:lnTo>
                  <a:pt x="809599" y="814666"/>
                </a:lnTo>
                <a:lnTo>
                  <a:pt x="1465541" y="814666"/>
                </a:lnTo>
                <a:lnTo>
                  <a:pt x="1465541" y="696379"/>
                </a:lnTo>
                <a:lnTo>
                  <a:pt x="952982" y="696379"/>
                </a:lnTo>
                <a:lnTo>
                  <a:pt x="952982" y="647725"/>
                </a:lnTo>
                <a:lnTo>
                  <a:pt x="1465541" y="647725"/>
                </a:lnTo>
                <a:lnTo>
                  <a:pt x="1465541" y="529437"/>
                </a:lnTo>
                <a:close/>
              </a:path>
              <a:path w="3074670" h="814705">
                <a:moveTo>
                  <a:pt x="1465541" y="647725"/>
                </a:moveTo>
                <a:lnTo>
                  <a:pt x="1322158" y="647725"/>
                </a:lnTo>
                <a:lnTo>
                  <a:pt x="1322158" y="696379"/>
                </a:lnTo>
                <a:lnTo>
                  <a:pt x="1465541" y="696379"/>
                </a:lnTo>
                <a:lnTo>
                  <a:pt x="1465541" y="647725"/>
                </a:lnTo>
                <a:close/>
              </a:path>
              <a:path w="3074670" h="814705">
                <a:moveTo>
                  <a:pt x="1209687" y="486511"/>
                </a:moveTo>
                <a:lnTo>
                  <a:pt x="1065453" y="486511"/>
                </a:lnTo>
                <a:lnTo>
                  <a:pt x="1065453" y="529437"/>
                </a:lnTo>
                <a:lnTo>
                  <a:pt x="1209687" y="529437"/>
                </a:lnTo>
                <a:lnTo>
                  <a:pt x="1209687" y="486511"/>
                </a:lnTo>
                <a:close/>
              </a:path>
              <a:path w="3074670" h="814705">
                <a:moveTo>
                  <a:pt x="1508467" y="364401"/>
                </a:moveTo>
                <a:lnTo>
                  <a:pt x="766673" y="364401"/>
                </a:lnTo>
                <a:lnTo>
                  <a:pt x="766673" y="486511"/>
                </a:lnTo>
                <a:lnTo>
                  <a:pt x="1508467" y="486511"/>
                </a:lnTo>
                <a:lnTo>
                  <a:pt x="1508467" y="364401"/>
                </a:lnTo>
                <a:close/>
              </a:path>
              <a:path w="3074670" h="814705">
                <a:moveTo>
                  <a:pt x="2279434" y="452170"/>
                </a:moveTo>
                <a:lnTo>
                  <a:pt x="2143785" y="452170"/>
                </a:lnTo>
                <a:lnTo>
                  <a:pt x="2143785" y="814666"/>
                </a:lnTo>
                <a:lnTo>
                  <a:pt x="2279434" y="814666"/>
                </a:lnTo>
                <a:lnTo>
                  <a:pt x="2279434" y="452170"/>
                </a:lnTo>
                <a:close/>
              </a:path>
              <a:path w="3074670" h="814705">
                <a:moveTo>
                  <a:pt x="2082825" y="3810"/>
                </a:moveTo>
                <a:lnTo>
                  <a:pt x="1948891" y="3810"/>
                </a:lnTo>
                <a:lnTo>
                  <a:pt x="1948891" y="800354"/>
                </a:lnTo>
                <a:lnTo>
                  <a:pt x="2082825" y="800354"/>
                </a:lnTo>
                <a:lnTo>
                  <a:pt x="2082825" y="452170"/>
                </a:lnTo>
                <a:lnTo>
                  <a:pt x="2279434" y="452170"/>
                </a:lnTo>
                <a:lnTo>
                  <a:pt x="2279434" y="299529"/>
                </a:lnTo>
                <a:lnTo>
                  <a:pt x="2082825" y="299529"/>
                </a:lnTo>
                <a:lnTo>
                  <a:pt x="2082825" y="3810"/>
                </a:lnTo>
                <a:close/>
              </a:path>
              <a:path w="3074670" h="814705">
                <a:moveTo>
                  <a:pt x="2279434" y="0"/>
                </a:moveTo>
                <a:lnTo>
                  <a:pt x="2143785" y="0"/>
                </a:lnTo>
                <a:lnTo>
                  <a:pt x="2143785" y="299529"/>
                </a:lnTo>
                <a:lnTo>
                  <a:pt x="2279434" y="299529"/>
                </a:lnTo>
                <a:lnTo>
                  <a:pt x="2279434" y="0"/>
                </a:lnTo>
                <a:close/>
              </a:path>
              <a:path w="3074670" h="814705">
                <a:moveTo>
                  <a:pt x="1882787" y="19075"/>
                </a:moveTo>
                <a:lnTo>
                  <a:pt x="1562544" y="19075"/>
                </a:lnTo>
                <a:lnTo>
                  <a:pt x="1562544" y="776503"/>
                </a:lnTo>
                <a:lnTo>
                  <a:pt x="1730819" y="776503"/>
                </a:lnTo>
                <a:lnTo>
                  <a:pt x="1755819" y="776025"/>
                </a:lnTo>
                <a:lnTo>
                  <a:pt x="1806477" y="772206"/>
                </a:lnTo>
                <a:lnTo>
                  <a:pt x="1856594" y="764636"/>
                </a:lnTo>
                <a:lnTo>
                  <a:pt x="1897805" y="753672"/>
                </a:lnTo>
                <a:lnTo>
                  <a:pt x="1914550" y="746937"/>
                </a:lnTo>
                <a:lnTo>
                  <a:pt x="1914550" y="635317"/>
                </a:lnTo>
                <a:lnTo>
                  <a:pt x="1702485" y="635317"/>
                </a:lnTo>
                <a:lnTo>
                  <a:pt x="1702485" y="160261"/>
                </a:lnTo>
                <a:lnTo>
                  <a:pt x="1882787" y="160261"/>
                </a:lnTo>
                <a:lnTo>
                  <a:pt x="1882787" y="19075"/>
                </a:lnTo>
                <a:close/>
              </a:path>
              <a:path w="3074670" h="814705">
                <a:moveTo>
                  <a:pt x="1914550" y="607656"/>
                </a:moveTo>
                <a:lnTo>
                  <a:pt x="1857639" y="624201"/>
                </a:lnTo>
                <a:lnTo>
                  <a:pt x="1811870" y="631299"/>
                </a:lnTo>
                <a:lnTo>
                  <a:pt x="1766150" y="634871"/>
                </a:lnTo>
                <a:lnTo>
                  <a:pt x="1743697" y="635317"/>
                </a:lnTo>
                <a:lnTo>
                  <a:pt x="1914550" y="635317"/>
                </a:lnTo>
                <a:lnTo>
                  <a:pt x="1914550" y="607656"/>
                </a:lnTo>
                <a:close/>
              </a:path>
              <a:path w="3074670" h="814705">
                <a:moveTo>
                  <a:pt x="3028073" y="0"/>
                </a:moveTo>
                <a:lnTo>
                  <a:pt x="2375573" y="0"/>
                </a:lnTo>
                <a:lnTo>
                  <a:pt x="2375573" y="132588"/>
                </a:lnTo>
                <a:lnTo>
                  <a:pt x="2881261" y="132588"/>
                </a:lnTo>
                <a:lnTo>
                  <a:pt x="2881261" y="270916"/>
                </a:lnTo>
                <a:lnTo>
                  <a:pt x="3028073" y="270916"/>
                </a:lnTo>
                <a:lnTo>
                  <a:pt x="3028073" y="0"/>
                </a:lnTo>
                <a:close/>
              </a:path>
              <a:path w="3074670" h="814705">
                <a:moveTo>
                  <a:pt x="3074441" y="301447"/>
                </a:moveTo>
                <a:lnTo>
                  <a:pt x="2332659" y="301447"/>
                </a:lnTo>
                <a:lnTo>
                  <a:pt x="2332659" y="433095"/>
                </a:lnTo>
                <a:lnTo>
                  <a:pt x="3074441" y="433095"/>
                </a:lnTo>
                <a:lnTo>
                  <a:pt x="3074441" y="301447"/>
                </a:lnTo>
                <a:close/>
              </a:path>
              <a:path w="3074670" h="814705">
                <a:moveTo>
                  <a:pt x="3031515" y="481736"/>
                </a:moveTo>
                <a:lnTo>
                  <a:pt x="2375585" y="481736"/>
                </a:lnTo>
                <a:lnTo>
                  <a:pt x="2375585" y="814666"/>
                </a:lnTo>
                <a:lnTo>
                  <a:pt x="3031515" y="814666"/>
                </a:lnTo>
                <a:lnTo>
                  <a:pt x="3031515" y="688746"/>
                </a:lnTo>
                <a:lnTo>
                  <a:pt x="2518956" y="688746"/>
                </a:lnTo>
                <a:lnTo>
                  <a:pt x="2518956" y="607656"/>
                </a:lnTo>
                <a:lnTo>
                  <a:pt x="3031515" y="607656"/>
                </a:lnTo>
                <a:lnTo>
                  <a:pt x="3031515" y="481736"/>
                </a:lnTo>
                <a:close/>
              </a:path>
              <a:path w="3074670" h="814705">
                <a:moveTo>
                  <a:pt x="3031515" y="607656"/>
                </a:moveTo>
                <a:lnTo>
                  <a:pt x="2888132" y="607656"/>
                </a:lnTo>
                <a:lnTo>
                  <a:pt x="2888132" y="688746"/>
                </a:lnTo>
                <a:lnTo>
                  <a:pt x="3031515" y="688746"/>
                </a:lnTo>
                <a:lnTo>
                  <a:pt x="3031515" y="607656"/>
                </a:lnTo>
                <a:close/>
              </a:path>
            </a:pathLst>
          </a:custGeom>
          <a:solidFill>
            <a:srgbClr val="FFF799"/>
          </a:solidFill>
        </p:spPr>
        <p:txBody>
          <a:bodyPr wrap="square" lIns="0" tIns="0" rIns="0" bIns="0" rtlCol="0"/>
          <a:lstStyle/>
          <a:p>
            <a:endParaRPr>
              <a:latin typeface="KoPubWorld돋움체 Bold" pitchFamily="2" charset="-127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4180509" y="1622526"/>
            <a:ext cx="2426335" cy="864235"/>
          </a:xfrm>
          <a:custGeom>
            <a:avLst/>
            <a:gdLst/>
            <a:ahLst/>
            <a:cxnLst/>
            <a:rect l="l" t="t" r="r" b="b"/>
            <a:pathLst>
              <a:path w="2426334" h="864235">
                <a:moveTo>
                  <a:pt x="2425941" y="37884"/>
                </a:moveTo>
                <a:lnTo>
                  <a:pt x="2290292" y="37884"/>
                </a:lnTo>
                <a:lnTo>
                  <a:pt x="2290292" y="852551"/>
                </a:lnTo>
                <a:lnTo>
                  <a:pt x="2425941" y="852551"/>
                </a:lnTo>
                <a:lnTo>
                  <a:pt x="2425941" y="37884"/>
                </a:lnTo>
                <a:close/>
              </a:path>
              <a:path w="2426334" h="864235">
                <a:moveTo>
                  <a:pt x="2214029" y="735215"/>
                </a:moveTo>
                <a:lnTo>
                  <a:pt x="2080094" y="735215"/>
                </a:lnTo>
                <a:lnTo>
                  <a:pt x="2080094" y="838238"/>
                </a:lnTo>
                <a:lnTo>
                  <a:pt x="2214029" y="838238"/>
                </a:lnTo>
                <a:lnTo>
                  <a:pt x="2214029" y="735215"/>
                </a:lnTo>
                <a:close/>
              </a:path>
              <a:path w="2426334" h="864235">
                <a:moveTo>
                  <a:pt x="1929841" y="202907"/>
                </a:moveTo>
                <a:lnTo>
                  <a:pt x="1792478" y="202907"/>
                </a:lnTo>
                <a:lnTo>
                  <a:pt x="1791042" y="268641"/>
                </a:lnTo>
                <a:lnTo>
                  <a:pt x="1787892" y="329734"/>
                </a:lnTo>
                <a:lnTo>
                  <a:pt x="1783027" y="386189"/>
                </a:lnTo>
                <a:lnTo>
                  <a:pt x="1776446" y="438005"/>
                </a:lnTo>
                <a:lnTo>
                  <a:pt x="1768150" y="485183"/>
                </a:lnTo>
                <a:lnTo>
                  <a:pt x="1758137" y="527723"/>
                </a:lnTo>
                <a:lnTo>
                  <a:pt x="1740425" y="581063"/>
                </a:lnTo>
                <a:lnTo>
                  <a:pt x="1719924" y="620385"/>
                </a:lnTo>
                <a:lnTo>
                  <a:pt x="1670558" y="656983"/>
                </a:lnTo>
                <a:lnTo>
                  <a:pt x="1670558" y="814387"/>
                </a:lnTo>
                <a:lnTo>
                  <a:pt x="1715659" y="807155"/>
                </a:lnTo>
                <a:lnTo>
                  <a:pt x="1756513" y="789271"/>
                </a:lnTo>
                <a:lnTo>
                  <a:pt x="1793120" y="760733"/>
                </a:lnTo>
                <a:lnTo>
                  <a:pt x="1825483" y="721542"/>
                </a:lnTo>
                <a:lnTo>
                  <a:pt x="1853602" y="671697"/>
                </a:lnTo>
                <a:lnTo>
                  <a:pt x="1877479" y="611200"/>
                </a:lnTo>
                <a:lnTo>
                  <a:pt x="2028063" y="611200"/>
                </a:lnTo>
                <a:lnTo>
                  <a:pt x="1919541" y="402285"/>
                </a:lnTo>
                <a:lnTo>
                  <a:pt x="1923399" y="356203"/>
                </a:lnTo>
                <a:lnTo>
                  <a:pt x="1926401" y="307611"/>
                </a:lnTo>
                <a:lnTo>
                  <a:pt x="1928547" y="256511"/>
                </a:lnTo>
                <a:lnTo>
                  <a:pt x="1929841" y="202907"/>
                </a:lnTo>
                <a:close/>
              </a:path>
              <a:path w="2426334" h="864235">
                <a:moveTo>
                  <a:pt x="2028063" y="611200"/>
                </a:moveTo>
                <a:lnTo>
                  <a:pt x="1877479" y="611200"/>
                </a:lnTo>
                <a:lnTo>
                  <a:pt x="1971916" y="801992"/>
                </a:lnTo>
                <a:lnTo>
                  <a:pt x="2080094" y="735215"/>
                </a:lnTo>
                <a:lnTo>
                  <a:pt x="2214029" y="735215"/>
                </a:lnTo>
                <a:lnTo>
                  <a:pt x="2214029" y="711365"/>
                </a:lnTo>
                <a:lnTo>
                  <a:pt x="2080094" y="711365"/>
                </a:lnTo>
                <a:lnTo>
                  <a:pt x="2028063" y="611200"/>
                </a:lnTo>
                <a:close/>
              </a:path>
              <a:path w="2426334" h="864235">
                <a:moveTo>
                  <a:pt x="2214029" y="41694"/>
                </a:moveTo>
                <a:lnTo>
                  <a:pt x="2080094" y="41694"/>
                </a:lnTo>
                <a:lnTo>
                  <a:pt x="2080094" y="327875"/>
                </a:lnTo>
                <a:lnTo>
                  <a:pt x="1986508" y="327875"/>
                </a:lnTo>
                <a:lnTo>
                  <a:pt x="1986508" y="479551"/>
                </a:lnTo>
                <a:lnTo>
                  <a:pt x="2080094" y="479551"/>
                </a:lnTo>
                <a:lnTo>
                  <a:pt x="2080094" y="711365"/>
                </a:lnTo>
                <a:lnTo>
                  <a:pt x="2214029" y="711365"/>
                </a:lnTo>
                <a:lnTo>
                  <a:pt x="2214029" y="41694"/>
                </a:lnTo>
                <a:close/>
              </a:path>
              <a:path w="2426334" h="864235">
                <a:moveTo>
                  <a:pt x="2032863" y="56959"/>
                </a:moveTo>
                <a:lnTo>
                  <a:pt x="1685163" y="56959"/>
                </a:lnTo>
                <a:lnTo>
                  <a:pt x="1685163" y="202907"/>
                </a:lnTo>
                <a:lnTo>
                  <a:pt x="2032863" y="202907"/>
                </a:lnTo>
                <a:lnTo>
                  <a:pt x="2032863" y="56959"/>
                </a:lnTo>
                <a:close/>
              </a:path>
              <a:path w="2426334" h="864235">
                <a:moveTo>
                  <a:pt x="1629359" y="386067"/>
                </a:moveTo>
                <a:lnTo>
                  <a:pt x="887577" y="386067"/>
                </a:lnTo>
                <a:lnTo>
                  <a:pt x="887577" y="510082"/>
                </a:lnTo>
                <a:lnTo>
                  <a:pt x="1629359" y="510082"/>
                </a:lnTo>
                <a:lnTo>
                  <a:pt x="1629359" y="386067"/>
                </a:lnTo>
                <a:close/>
              </a:path>
              <a:path w="2426334" h="864235">
                <a:moveTo>
                  <a:pt x="1330591" y="341236"/>
                </a:moveTo>
                <a:lnTo>
                  <a:pt x="1186345" y="341236"/>
                </a:lnTo>
                <a:lnTo>
                  <a:pt x="1186345" y="386067"/>
                </a:lnTo>
                <a:lnTo>
                  <a:pt x="1330591" y="386067"/>
                </a:lnTo>
                <a:lnTo>
                  <a:pt x="1330591" y="341236"/>
                </a:lnTo>
                <a:close/>
              </a:path>
              <a:path w="2426334" h="864235">
                <a:moveTo>
                  <a:pt x="1584718" y="37884"/>
                </a:moveTo>
                <a:lnTo>
                  <a:pt x="932218" y="37884"/>
                </a:lnTo>
                <a:lnTo>
                  <a:pt x="932218" y="341236"/>
                </a:lnTo>
                <a:lnTo>
                  <a:pt x="1593303" y="341236"/>
                </a:lnTo>
                <a:lnTo>
                  <a:pt x="1593303" y="218173"/>
                </a:lnTo>
                <a:lnTo>
                  <a:pt x="1076452" y="218173"/>
                </a:lnTo>
                <a:lnTo>
                  <a:pt x="1076452" y="160934"/>
                </a:lnTo>
                <a:lnTo>
                  <a:pt x="1584718" y="160934"/>
                </a:lnTo>
                <a:lnTo>
                  <a:pt x="1584718" y="37884"/>
                </a:lnTo>
                <a:close/>
              </a:path>
              <a:path w="2426334" h="864235">
                <a:moveTo>
                  <a:pt x="317512" y="567321"/>
                </a:moveTo>
                <a:lnTo>
                  <a:pt x="169837" y="567321"/>
                </a:lnTo>
                <a:lnTo>
                  <a:pt x="169837" y="852551"/>
                </a:lnTo>
                <a:lnTo>
                  <a:pt x="827481" y="852551"/>
                </a:lnTo>
                <a:lnTo>
                  <a:pt x="827481" y="708494"/>
                </a:lnTo>
                <a:lnTo>
                  <a:pt x="317512" y="708494"/>
                </a:lnTo>
                <a:lnTo>
                  <a:pt x="317512" y="567321"/>
                </a:lnTo>
                <a:close/>
              </a:path>
              <a:path w="2426334" h="864235">
                <a:moveTo>
                  <a:pt x="817181" y="37884"/>
                </a:moveTo>
                <a:lnTo>
                  <a:pt x="674662" y="37884"/>
                </a:lnTo>
                <a:lnTo>
                  <a:pt x="674662" y="100837"/>
                </a:lnTo>
                <a:lnTo>
                  <a:pt x="585381" y="100837"/>
                </a:lnTo>
                <a:lnTo>
                  <a:pt x="593966" y="242976"/>
                </a:lnTo>
                <a:lnTo>
                  <a:pt x="674662" y="242976"/>
                </a:lnTo>
                <a:lnTo>
                  <a:pt x="674662" y="320243"/>
                </a:lnTo>
                <a:lnTo>
                  <a:pt x="593966" y="320243"/>
                </a:lnTo>
                <a:lnTo>
                  <a:pt x="585381" y="462381"/>
                </a:lnTo>
                <a:lnTo>
                  <a:pt x="674662" y="462381"/>
                </a:lnTo>
                <a:lnTo>
                  <a:pt x="674662" y="641731"/>
                </a:lnTo>
                <a:lnTo>
                  <a:pt x="817181" y="641731"/>
                </a:lnTo>
                <a:lnTo>
                  <a:pt x="817181" y="37884"/>
                </a:lnTo>
                <a:close/>
              </a:path>
              <a:path w="2426334" h="864235">
                <a:moveTo>
                  <a:pt x="210883" y="39001"/>
                </a:moveTo>
                <a:lnTo>
                  <a:pt x="0" y="39001"/>
                </a:lnTo>
                <a:lnTo>
                  <a:pt x="67818" y="106807"/>
                </a:lnTo>
                <a:lnTo>
                  <a:pt x="44138" y="143730"/>
                </a:lnTo>
                <a:lnTo>
                  <a:pt x="26998" y="183537"/>
                </a:lnTo>
                <a:lnTo>
                  <a:pt x="16581" y="225711"/>
                </a:lnTo>
                <a:lnTo>
                  <a:pt x="13068" y="269735"/>
                </a:lnTo>
                <a:lnTo>
                  <a:pt x="17422" y="318160"/>
                </a:lnTo>
                <a:lnTo>
                  <a:pt x="29971" y="363764"/>
                </a:lnTo>
                <a:lnTo>
                  <a:pt x="49948" y="405777"/>
                </a:lnTo>
                <a:lnTo>
                  <a:pt x="76585" y="443433"/>
                </a:lnTo>
                <a:lnTo>
                  <a:pt x="109115" y="475964"/>
                </a:lnTo>
                <a:lnTo>
                  <a:pt x="146770" y="502602"/>
                </a:lnTo>
                <a:lnTo>
                  <a:pt x="188781" y="522580"/>
                </a:lnTo>
                <a:lnTo>
                  <a:pt x="234381" y="535129"/>
                </a:lnTo>
                <a:lnTo>
                  <a:pt x="282803" y="539483"/>
                </a:lnTo>
                <a:lnTo>
                  <a:pt x="316839" y="539483"/>
                </a:lnTo>
                <a:lnTo>
                  <a:pt x="316839" y="423849"/>
                </a:lnTo>
                <a:lnTo>
                  <a:pt x="282803" y="423849"/>
                </a:lnTo>
                <a:lnTo>
                  <a:pt x="234151" y="415979"/>
                </a:lnTo>
                <a:lnTo>
                  <a:pt x="191855" y="394074"/>
                </a:lnTo>
                <a:lnTo>
                  <a:pt x="158476" y="360693"/>
                </a:lnTo>
                <a:lnTo>
                  <a:pt x="136571" y="318393"/>
                </a:lnTo>
                <a:lnTo>
                  <a:pt x="128701" y="269735"/>
                </a:lnTo>
                <a:lnTo>
                  <a:pt x="130126" y="248644"/>
                </a:lnTo>
                <a:lnTo>
                  <a:pt x="134354" y="228171"/>
                </a:lnTo>
                <a:lnTo>
                  <a:pt x="141319" y="208531"/>
                </a:lnTo>
                <a:lnTo>
                  <a:pt x="150952" y="189941"/>
                </a:lnTo>
                <a:lnTo>
                  <a:pt x="210883" y="189941"/>
                </a:lnTo>
                <a:lnTo>
                  <a:pt x="210883" y="39001"/>
                </a:lnTo>
                <a:close/>
              </a:path>
              <a:path w="2426334" h="864235">
                <a:moveTo>
                  <a:pt x="354736" y="289623"/>
                </a:moveTo>
                <a:lnTo>
                  <a:pt x="354736" y="500468"/>
                </a:lnTo>
                <a:lnTo>
                  <a:pt x="565632" y="500468"/>
                </a:lnTo>
                <a:lnTo>
                  <a:pt x="497814" y="432650"/>
                </a:lnTo>
                <a:lnTo>
                  <a:pt x="521494" y="395734"/>
                </a:lnTo>
                <a:lnTo>
                  <a:pt x="538633" y="355931"/>
                </a:lnTo>
                <a:lnTo>
                  <a:pt x="540212" y="349542"/>
                </a:lnTo>
                <a:lnTo>
                  <a:pt x="414680" y="349542"/>
                </a:lnTo>
                <a:lnTo>
                  <a:pt x="354736" y="289623"/>
                </a:lnTo>
                <a:close/>
              </a:path>
              <a:path w="2426334" h="864235">
                <a:moveTo>
                  <a:pt x="282816" y="0"/>
                </a:moveTo>
                <a:lnTo>
                  <a:pt x="248767" y="0"/>
                </a:lnTo>
                <a:lnTo>
                  <a:pt x="248767" y="115620"/>
                </a:lnTo>
                <a:lnTo>
                  <a:pt x="282816" y="115620"/>
                </a:lnTo>
                <a:lnTo>
                  <a:pt x="331479" y="123491"/>
                </a:lnTo>
                <a:lnTo>
                  <a:pt x="373779" y="145396"/>
                </a:lnTo>
                <a:lnTo>
                  <a:pt x="407159" y="178777"/>
                </a:lnTo>
                <a:lnTo>
                  <a:pt x="429061" y="221076"/>
                </a:lnTo>
                <a:lnTo>
                  <a:pt x="436930" y="269735"/>
                </a:lnTo>
                <a:lnTo>
                  <a:pt x="435506" y="290841"/>
                </a:lnTo>
                <a:lnTo>
                  <a:pt x="431277" y="311324"/>
                </a:lnTo>
                <a:lnTo>
                  <a:pt x="424313" y="330964"/>
                </a:lnTo>
                <a:lnTo>
                  <a:pt x="414680" y="349542"/>
                </a:lnTo>
                <a:lnTo>
                  <a:pt x="540212" y="349542"/>
                </a:lnTo>
                <a:lnTo>
                  <a:pt x="549051" y="313759"/>
                </a:lnTo>
                <a:lnTo>
                  <a:pt x="552564" y="269735"/>
                </a:lnTo>
                <a:lnTo>
                  <a:pt x="548210" y="221310"/>
                </a:lnTo>
                <a:lnTo>
                  <a:pt x="535662" y="175707"/>
                </a:lnTo>
                <a:lnTo>
                  <a:pt x="515686" y="133696"/>
                </a:lnTo>
                <a:lnTo>
                  <a:pt x="489049" y="96042"/>
                </a:lnTo>
                <a:lnTo>
                  <a:pt x="456519" y="63513"/>
                </a:lnTo>
                <a:lnTo>
                  <a:pt x="418864" y="36877"/>
                </a:lnTo>
                <a:lnTo>
                  <a:pt x="376850" y="16901"/>
                </a:lnTo>
                <a:lnTo>
                  <a:pt x="331245" y="4353"/>
                </a:lnTo>
                <a:lnTo>
                  <a:pt x="282816" y="0"/>
                </a:lnTo>
                <a:close/>
              </a:path>
              <a:path w="2426334" h="864235">
                <a:moveTo>
                  <a:pt x="210883" y="189941"/>
                </a:moveTo>
                <a:lnTo>
                  <a:pt x="150952" y="189941"/>
                </a:lnTo>
                <a:lnTo>
                  <a:pt x="210883" y="249872"/>
                </a:lnTo>
                <a:lnTo>
                  <a:pt x="210883" y="189941"/>
                </a:lnTo>
                <a:close/>
              </a:path>
              <a:path w="2426334" h="864235">
                <a:moveTo>
                  <a:pt x="1258468" y="541566"/>
                </a:moveTo>
                <a:lnTo>
                  <a:pt x="1198023" y="543111"/>
                </a:lnTo>
                <a:lnTo>
                  <a:pt x="1143074" y="547747"/>
                </a:lnTo>
                <a:lnTo>
                  <a:pt x="1093623" y="555474"/>
                </a:lnTo>
                <a:lnTo>
                  <a:pt x="1049668" y="566291"/>
                </a:lnTo>
                <a:lnTo>
                  <a:pt x="1011212" y="580199"/>
                </a:lnTo>
                <a:lnTo>
                  <a:pt x="972142" y="602349"/>
                </a:lnTo>
                <a:lnTo>
                  <a:pt x="944238" y="630164"/>
                </a:lnTo>
                <a:lnTo>
                  <a:pt x="921918" y="702779"/>
                </a:lnTo>
                <a:lnTo>
                  <a:pt x="927498" y="741917"/>
                </a:lnTo>
                <a:lnTo>
                  <a:pt x="972142" y="803210"/>
                </a:lnTo>
                <a:lnTo>
                  <a:pt x="1011212" y="825360"/>
                </a:lnTo>
                <a:lnTo>
                  <a:pt x="1049668" y="839268"/>
                </a:lnTo>
                <a:lnTo>
                  <a:pt x="1093623" y="850085"/>
                </a:lnTo>
                <a:lnTo>
                  <a:pt x="1143074" y="857812"/>
                </a:lnTo>
                <a:lnTo>
                  <a:pt x="1198023" y="862448"/>
                </a:lnTo>
                <a:lnTo>
                  <a:pt x="1258468" y="863993"/>
                </a:lnTo>
                <a:lnTo>
                  <a:pt x="1318907" y="862448"/>
                </a:lnTo>
                <a:lnTo>
                  <a:pt x="1373852" y="857812"/>
                </a:lnTo>
                <a:lnTo>
                  <a:pt x="1423304" y="850085"/>
                </a:lnTo>
                <a:lnTo>
                  <a:pt x="1467262" y="839268"/>
                </a:lnTo>
                <a:lnTo>
                  <a:pt x="1505724" y="825360"/>
                </a:lnTo>
                <a:lnTo>
                  <a:pt x="1544788" y="803210"/>
                </a:lnTo>
                <a:lnTo>
                  <a:pt x="1572693" y="775395"/>
                </a:lnTo>
                <a:lnTo>
                  <a:pt x="1588495" y="743800"/>
                </a:lnTo>
                <a:lnTo>
                  <a:pt x="1258468" y="743800"/>
                </a:lnTo>
                <a:lnTo>
                  <a:pt x="1178834" y="741236"/>
                </a:lnTo>
                <a:lnTo>
                  <a:pt x="1121954" y="733544"/>
                </a:lnTo>
                <a:lnTo>
                  <a:pt x="1087827" y="720724"/>
                </a:lnTo>
                <a:lnTo>
                  <a:pt x="1076452" y="702779"/>
                </a:lnTo>
                <a:lnTo>
                  <a:pt x="1079511" y="692974"/>
                </a:lnTo>
                <a:lnTo>
                  <a:pt x="1125397" y="671779"/>
                </a:lnTo>
                <a:lnTo>
                  <a:pt x="1183132" y="664263"/>
                </a:lnTo>
                <a:lnTo>
                  <a:pt x="1258468" y="661758"/>
                </a:lnTo>
                <a:lnTo>
                  <a:pt x="1588495" y="661758"/>
                </a:lnTo>
                <a:lnTo>
                  <a:pt x="1572693" y="630164"/>
                </a:lnTo>
                <a:lnTo>
                  <a:pt x="1544788" y="602349"/>
                </a:lnTo>
                <a:lnTo>
                  <a:pt x="1505724" y="580199"/>
                </a:lnTo>
                <a:lnTo>
                  <a:pt x="1467262" y="566291"/>
                </a:lnTo>
                <a:lnTo>
                  <a:pt x="1423304" y="555474"/>
                </a:lnTo>
                <a:lnTo>
                  <a:pt x="1373852" y="547747"/>
                </a:lnTo>
                <a:lnTo>
                  <a:pt x="1318907" y="543111"/>
                </a:lnTo>
                <a:lnTo>
                  <a:pt x="1258468" y="541566"/>
                </a:lnTo>
                <a:close/>
              </a:path>
              <a:path w="2426334" h="864235">
                <a:moveTo>
                  <a:pt x="1588495" y="661758"/>
                </a:moveTo>
                <a:lnTo>
                  <a:pt x="1258468" y="661758"/>
                </a:lnTo>
                <a:lnTo>
                  <a:pt x="1298334" y="662385"/>
                </a:lnTo>
                <a:lnTo>
                  <a:pt x="1333804" y="664263"/>
                </a:lnTo>
                <a:lnTo>
                  <a:pt x="1391539" y="671779"/>
                </a:lnTo>
                <a:lnTo>
                  <a:pt x="1428246" y="684536"/>
                </a:lnTo>
                <a:lnTo>
                  <a:pt x="1440484" y="702779"/>
                </a:lnTo>
                <a:lnTo>
                  <a:pt x="1429107" y="720724"/>
                </a:lnTo>
                <a:lnTo>
                  <a:pt x="1394977" y="733544"/>
                </a:lnTo>
                <a:lnTo>
                  <a:pt x="1338097" y="741236"/>
                </a:lnTo>
                <a:lnTo>
                  <a:pt x="1258468" y="743800"/>
                </a:lnTo>
                <a:lnTo>
                  <a:pt x="1588495" y="743800"/>
                </a:lnTo>
                <a:lnTo>
                  <a:pt x="1589436" y="741917"/>
                </a:lnTo>
                <a:lnTo>
                  <a:pt x="1595018" y="702779"/>
                </a:lnTo>
                <a:lnTo>
                  <a:pt x="1589436" y="663642"/>
                </a:lnTo>
                <a:lnTo>
                  <a:pt x="1588495" y="66175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>
              <a:latin typeface="KoPubWorld돋움체 Bold" pitchFamily="2" charset="-127"/>
            </a:endParaRPr>
          </a:p>
        </p:txBody>
      </p:sp>
      <p:sp>
        <p:nvSpPr>
          <p:cNvPr id="17" name="object 4"/>
          <p:cNvSpPr txBox="1">
            <a:spLocks/>
          </p:cNvSpPr>
          <p:nvPr/>
        </p:nvSpPr>
        <p:spPr>
          <a:xfrm>
            <a:off x="970099" y="3136798"/>
            <a:ext cx="6421301" cy="3975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latinLnBrk="0">
              <a:spcBef>
                <a:spcPts val="100"/>
              </a:spcBef>
              <a:defRPr/>
            </a:pPr>
            <a:r>
              <a:rPr kumimoji="0" lang="ko-KR" altLang="en-US" sz="2500" b="1" i="0" u="none" strike="noStrike" kern="0" cap="none" spc="-100" normalizeH="0" baseline="0" noProof="0" dirty="0">
                <a:ln>
                  <a:noFill/>
                </a:ln>
                <a:solidFill>
                  <a:srgbClr val="323031"/>
                </a:solidFill>
                <a:effectLst/>
                <a:uLnTx/>
                <a:uFillTx/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대기업과 중소</a:t>
            </a:r>
            <a:r>
              <a:rPr kumimoji="0" lang="en-US" altLang="ko-KR" sz="2500" b="1" i="0" u="none" strike="noStrike" kern="0" cap="none" spc="-100" normalizeH="0" baseline="0" noProof="0" dirty="0">
                <a:ln>
                  <a:noFill/>
                </a:ln>
                <a:solidFill>
                  <a:srgbClr val="323031"/>
                </a:solidFill>
                <a:effectLst/>
                <a:uLnTx/>
                <a:uFillTx/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‧</a:t>
            </a:r>
            <a:r>
              <a:rPr kumimoji="0" lang="ko-KR" altLang="en-US" sz="2500" b="1" i="0" u="none" strike="noStrike" kern="0" cap="none" spc="-100" normalizeH="0" baseline="0" noProof="0" dirty="0">
                <a:ln>
                  <a:noFill/>
                </a:ln>
                <a:solidFill>
                  <a:srgbClr val="323031"/>
                </a:solidFill>
                <a:effectLst/>
                <a:uLnTx/>
                <a:uFillTx/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벤처기업이 </a:t>
            </a:r>
            <a:r>
              <a:rPr kumimoji="0" lang="ko-KR" altLang="en-US" sz="2500" b="1" i="0" u="none" strike="noStrike" kern="0" cap="none" spc="-10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함께</a:t>
            </a:r>
            <a:r>
              <a:rPr kumimoji="0" lang="ko-KR" altLang="en-US" sz="2500" b="1" i="0" u="none" strike="noStrike" kern="0" cap="none" spc="-100" normalizeH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 분담하여</a:t>
            </a:r>
            <a:endParaRPr kumimoji="0" lang="ko-KR" altLang="en-US" sz="2500" b="1" i="0" u="none" strike="noStrike" kern="0" cap="none" spc="-10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KoPubWorld돋움체 Bold" pitchFamily="2" charset="-127"/>
              <a:ea typeface="KoPubWorld돋움체 Bold" pitchFamily="2" charset="-127"/>
              <a:cs typeface="KoPubWorld돋움체 Bold" pitchFamily="2" charset="-127"/>
            </a:endParaRPr>
          </a:p>
        </p:txBody>
      </p:sp>
      <p:sp>
        <p:nvSpPr>
          <p:cNvPr id="18" name="object 5"/>
          <p:cNvSpPr txBox="1"/>
          <p:nvPr/>
        </p:nvSpPr>
        <p:spPr>
          <a:xfrm>
            <a:off x="970099" y="3593998"/>
            <a:ext cx="8631101" cy="4064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latinLnBrk="0">
              <a:spcBef>
                <a:spcPts val="100"/>
              </a:spcBef>
              <a:defRPr/>
            </a:pPr>
            <a:r>
              <a:rPr lang="ko-KR" altLang="en-US" sz="2500" b="1" spc="-100" dirty="0">
                <a:solidFill>
                  <a:srgbClr val="ED1A3A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상생하는 따듯한 연대</a:t>
            </a:r>
            <a:r>
              <a:rPr lang="en-US" altLang="ko-KR" sz="2500" b="1" spc="-100" dirty="0">
                <a:solidFill>
                  <a:srgbClr val="ED1A3A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,</a:t>
            </a:r>
            <a:r>
              <a:rPr lang="ko-KR" altLang="en-US" sz="25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 </a:t>
            </a:r>
            <a:r>
              <a:rPr lang="ko-KR" altLang="en-US" sz="2500" b="1" spc="-100" dirty="0">
                <a:solidFill>
                  <a:srgbClr val="ED1A3A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납품대금 연동제</a:t>
            </a:r>
            <a:r>
              <a:rPr lang="ko-KR" altLang="en-US" sz="25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가 시작됩니다</a:t>
            </a:r>
            <a:r>
              <a:rPr lang="en-US" altLang="ko-KR" sz="25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.</a:t>
            </a:r>
            <a:endParaRPr lang="ko-KR" altLang="en-US" sz="2500" spc="-100" dirty="0">
              <a:latin typeface="KoPubWorld돋움체 Bold" pitchFamily="2" charset="-127"/>
              <a:ea typeface="KoPubWorld돋움체 Bold" pitchFamily="2" charset="-127"/>
              <a:cs typeface="KoPubWorld돋움체 Bold" pitchFamily="2" charset="-127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1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8708"/>
            <a:ext cx="12190413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27" name="그룹 26"/>
          <p:cNvGrpSpPr/>
          <p:nvPr/>
        </p:nvGrpSpPr>
        <p:grpSpPr>
          <a:xfrm>
            <a:off x="5164182" y="559526"/>
            <a:ext cx="6342020" cy="5326505"/>
            <a:chOff x="5165736" y="781050"/>
            <a:chExt cx="5775864" cy="5326505"/>
          </a:xfrm>
          <a:solidFill>
            <a:schemeClr val="bg1">
              <a:lumMod val="85000"/>
            </a:schemeClr>
          </a:solidFill>
        </p:grpSpPr>
        <p:sp>
          <p:nvSpPr>
            <p:cNvPr id="10" name="모서리가 둥근 직사각형 9"/>
            <p:cNvSpPr/>
            <p:nvPr/>
          </p:nvSpPr>
          <p:spPr>
            <a:xfrm>
              <a:off x="5181600" y="781050"/>
              <a:ext cx="5760000" cy="453600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/>
            </a:p>
          </p:txBody>
        </p:sp>
        <p:sp>
          <p:nvSpPr>
            <p:cNvPr id="13" name="모서리가 둥근 직사각형 12"/>
            <p:cNvSpPr/>
            <p:nvPr/>
          </p:nvSpPr>
          <p:spPr>
            <a:xfrm>
              <a:off x="5181600" y="1318683"/>
              <a:ext cx="5760000" cy="453600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/>
            </a:p>
          </p:txBody>
        </p:sp>
        <p:sp>
          <p:nvSpPr>
            <p:cNvPr id="18" name="모서리가 둥근 직사각형 17"/>
            <p:cNvSpPr/>
            <p:nvPr/>
          </p:nvSpPr>
          <p:spPr>
            <a:xfrm>
              <a:off x="5181600" y="1856316"/>
              <a:ext cx="5760000" cy="453600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/>
            </a:p>
          </p:txBody>
        </p:sp>
        <p:sp>
          <p:nvSpPr>
            <p:cNvPr id="19" name="모서리가 둥근 직사각형 18"/>
            <p:cNvSpPr/>
            <p:nvPr/>
          </p:nvSpPr>
          <p:spPr>
            <a:xfrm>
              <a:off x="5181600" y="2393949"/>
              <a:ext cx="5760000" cy="453600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/>
            </a:p>
          </p:txBody>
        </p:sp>
        <p:sp>
          <p:nvSpPr>
            <p:cNvPr id="20" name="모서리가 둥근 직사각형 19"/>
            <p:cNvSpPr/>
            <p:nvPr/>
          </p:nvSpPr>
          <p:spPr>
            <a:xfrm>
              <a:off x="5173668" y="2965790"/>
              <a:ext cx="5760000" cy="453600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/>
            </a:p>
          </p:txBody>
        </p:sp>
        <p:sp>
          <p:nvSpPr>
            <p:cNvPr id="21" name="모서리가 둥근 직사각형 20"/>
            <p:cNvSpPr/>
            <p:nvPr/>
          </p:nvSpPr>
          <p:spPr>
            <a:xfrm>
              <a:off x="5173668" y="3511230"/>
              <a:ext cx="5760000" cy="453600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/>
            </a:p>
          </p:txBody>
        </p:sp>
        <p:sp>
          <p:nvSpPr>
            <p:cNvPr id="22" name="모서리가 둥근 직사각형 21"/>
            <p:cNvSpPr/>
            <p:nvPr/>
          </p:nvSpPr>
          <p:spPr>
            <a:xfrm>
              <a:off x="5165736" y="4041056"/>
              <a:ext cx="5760000" cy="453600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/>
            </a:p>
          </p:txBody>
        </p:sp>
        <p:sp>
          <p:nvSpPr>
            <p:cNvPr id="23" name="모서리가 둥근 직사각형 22"/>
            <p:cNvSpPr/>
            <p:nvPr/>
          </p:nvSpPr>
          <p:spPr>
            <a:xfrm>
              <a:off x="5181599" y="4578689"/>
              <a:ext cx="5760000" cy="453600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/>
            </a:p>
          </p:txBody>
        </p:sp>
        <p:sp>
          <p:nvSpPr>
            <p:cNvPr id="24" name="모서리가 둥근 직사각형 23"/>
            <p:cNvSpPr/>
            <p:nvPr/>
          </p:nvSpPr>
          <p:spPr>
            <a:xfrm>
              <a:off x="5173668" y="5116325"/>
              <a:ext cx="5760000" cy="453600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/>
            </a:p>
          </p:txBody>
        </p:sp>
        <p:sp>
          <p:nvSpPr>
            <p:cNvPr id="25" name="모서리가 둥근 직사각형 24"/>
            <p:cNvSpPr/>
            <p:nvPr/>
          </p:nvSpPr>
          <p:spPr>
            <a:xfrm>
              <a:off x="5181599" y="5653955"/>
              <a:ext cx="5760000" cy="453600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/>
            </a:p>
          </p:txBody>
        </p:sp>
      </p:grpSp>
      <p:sp>
        <p:nvSpPr>
          <p:cNvPr id="26" name="모서리가 둥근 직사각형 25"/>
          <p:cNvSpPr/>
          <p:nvPr/>
        </p:nvSpPr>
        <p:spPr>
          <a:xfrm>
            <a:off x="5181601" y="6018129"/>
            <a:ext cx="6324600" cy="453600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u="sng"/>
          </a:p>
        </p:txBody>
      </p:sp>
      <p:graphicFrame>
        <p:nvGraphicFramePr>
          <p:cNvPr id="4" name="object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39456904"/>
              </p:ext>
            </p:extLst>
          </p:nvPr>
        </p:nvGraphicFramePr>
        <p:xfrm>
          <a:off x="5342836" y="457200"/>
          <a:ext cx="5847551" cy="6094557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57109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4133157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157285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564142">
                <a:tc>
                  <a:txBody>
                    <a:bodyPr/>
                    <a:lstStyle/>
                    <a:p>
                      <a:pPr marL="31750" algn="r">
                        <a:lnSpc>
                          <a:spcPts val="3479"/>
                        </a:lnSpc>
                        <a:tabLst>
                          <a:tab pos="391160" algn="l"/>
                        </a:tabLst>
                      </a:pPr>
                      <a:r>
                        <a:rPr sz="2800" b="1" spc="-100" baseline="0" dirty="0">
                          <a:solidFill>
                            <a:srgbClr val="FFF799"/>
                          </a:solidFill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1</a:t>
                      </a:r>
                      <a:endParaRPr sz="2800" spc="-100" baseline="0" dirty="0">
                        <a:solidFill>
                          <a:schemeClr val="tx1"/>
                        </a:solidFill>
                        <a:latin typeface="KoPubWorld돋움체 Bold" pitchFamily="2" charset="-127"/>
                        <a:ea typeface="KoPubWorld돋움체 Bold" pitchFamily="2" charset="-127"/>
                        <a:cs typeface="KoPubWorld돋움체 Bold" pitchFamily="2" charset="-127"/>
                      </a:endParaRPr>
                    </a:p>
                  </a:txBody>
                  <a:tcPr marL="0" marR="72000" marT="133200" marB="0" anchor="ctr"/>
                </a:tc>
                <a:tc>
                  <a:txBody>
                    <a:bodyPr/>
                    <a:lstStyle/>
                    <a:p>
                      <a:pPr marL="31750">
                        <a:lnSpc>
                          <a:spcPts val="3479"/>
                        </a:lnSpc>
                        <a:tabLst>
                          <a:tab pos="391160" algn="l"/>
                        </a:tabLst>
                      </a:pPr>
                      <a:r>
                        <a:rPr lang="ko-KR" altLang="en-US" sz="2000" b="1" spc="0" baseline="0" dirty="0">
                          <a:solidFill>
                            <a:schemeClr val="tx1"/>
                          </a:solidFill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납품대금 연동제란</a:t>
                      </a:r>
                      <a:endParaRPr sz="2000" spc="0" baseline="0" dirty="0">
                        <a:solidFill>
                          <a:schemeClr val="tx1"/>
                        </a:solidFill>
                        <a:latin typeface="KoPubWorld돋움체 Bold" pitchFamily="2" charset="-127"/>
                        <a:ea typeface="KoPubWorld돋움체 Bold" pitchFamily="2" charset="-127"/>
                        <a:cs typeface="KoPubWorld돋움체 Bold" pitchFamily="2" charset="-127"/>
                      </a:endParaRPr>
                    </a:p>
                  </a:txBody>
                  <a:tcPr marL="72000" marR="0" marT="0" marB="0" anchor="ctr"/>
                </a:tc>
                <a:tc>
                  <a:txBody>
                    <a:bodyPr/>
                    <a:lstStyle/>
                    <a:p>
                      <a:pPr marR="24130" algn="r">
                        <a:lnSpc>
                          <a:spcPct val="100000"/>
                        </a:lnSpc>
                        <a:spcBef>
                          <a:spcPts val="950"/>
                        </a:spcBef>
                      </a:pPr>
                      <a:r>
                        <a:rPr sz="1800" b="1" spc="0" baseline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……</a:t>
                      </a:r>
                      <a:r>
                        <a:rPr sz="1800" b="1" spc="0" baseline="0" dirty="0">
                          <a:solidFill>
                            <a:srgbClr val="7C51A1"/>
                          </a:solidFill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 </a:t>
                      </a:r>
                      <a:r>
                        <a:rPr sz="1800" b="1" spc="-85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0</a:t>
                      </a:r>
                      <a:r>
                        <a:rPr sz="1800" b="1" spc="-85" baseline="0" dirty="0">
                          <a:solidFill>
                            <a:srgbClr val="231F20"/>
                          </a:solidFill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1</a:t>
                      </a:r>
                      <a:endParaRPr sz="1800" baseline="0">
                        <a:latin typeface="KoPubWorld돋움체 Bold" pitchFamily="2" charset="-127"/>
                        <a:ea typeface="KoPubWorld돋움체 Bold" pitchFamily="2" charset="-127"/>
                        <a:cs typeface="KoPubWorld돋움체 Bold" pitchFamily="2" charset="-127"/>
                      </a:endParaRPr>
                    </a:p>
                  </a:txBody>
                  <a:tcPr marL="0" marR="0" marT="64800" marB="0" anchor="ctr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526936">
                <a:tc>
                  <a:txBody>
                    <a:bodyPr/>
                    <a:lstStyle/>
                    <a:p>
                      <a:pPr marL="31750" algn="r">
                        <a:lnSpc>
                          <a:spcPts val="3235"/>
                        </a:lnSpc>
                        <a:tabLst>
                          <a:tab pos="391160" algn="l"/>
                        </a:tabLst>
                      </a:pPr>
                      <a:r>
                        <a:rPr sz="2800" b="1" spc="-100" baseline="0">
                          <a:solidFill>
                            <a:srgbClr val="FFF799"/>
                          </a:solidFill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2</a:t>
                      </a:r>
                      <a:endParaRPr sz="2800" spc="-100" baseline="0">
                        <a:solidFill>
                          <a:schemeClr val="tx1"/>
                        </a:solidFill>
                        <a:latin typeface="KoPubWorld돋움체 Bold" pitchFamily="2" charset="-127"/>
                        <a:ea typeface="KoPubWorld돋움체 Bold" pitchFamily="2" charset="-127"/>
                        <a:cs typeface="KoPubWorld돋움체 Bold" pitchFamily="2" charset="-127"/>
                      </a:endParaRPr>
                    </a:p>
                  </a:txBody>
                  <a:tcPr marL="0" marR="72000" marT="133200" marB="0" anchor="ctr"/>
                </a:tc>
                <a:tc>
                  <a:txBody>
                    <a:bodyPr/>
                    <a:lstStyle/>
                    <a:p>
                      <a:pPr marL="31750">
                        <a:lnSpc>
                          <a:spcPts val="3235"/>
                        </a:lnSpc>
                        <a:tabLst>
                          <a:tab pos="391160" algn="l"/>
                        </a:tabLst>
                      </a:pPr>
                      <a:r>
                        <a:rPr sz="2000" b="1" spc="0" baseline="0" dirty="0" err="1">
                          <a:solidFill>
                            <a:schemeClr val="tx1"/>
                          </a:solidFill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추진</a:t>
                      </a:r>
                      <a:r>
                        <a:rPr sz="2000" b="1" spc="0" baseline="0" dirty="0">
                          <a:solidFill>
                            <a:schemeClr val="tx1"/>
                          </a:solidFill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 경과</a:t>
                      </a:r>
                      <a:endParaRPr sz="2000" spc="0" baseline="0" dirty="0">
                        <a:solidFill>
                          <a:schemeClr val="tx1"/>
                        </a:solidFill>
                        <a:latin typeface="KoPubWorld돋움체 Bold" pitchFamily="2" charset="-127"/>
                        <a:ea typeface="KoPubWorld돋움체 Bold" pitchFamily="2" charset="-127"/>
                        <a:cs typeface="KoPubWorld돋움체 Bold" pitchFamily="2" charset="-127"/>
                      </a:endParaRPr>
                    </a:p>
                  </a:txBody>
                  <a:tcPr marL="72000" marR="0" marT="0" marB="0" anchor="ctr"/>
                </a:tc>
                <a:tc>
                  <a:txBody>
                    <a:bodyPr/>
                    <a:lstStyle/>
                    <a:p>
                      <a:pPr marR="24130" algn="r">
                        <a:lnSpc>
                          <a:spcPct val="100000"/>
                        </a:lnSpc>
                        <a:spcBef>
                          <a:spcPts val="705"/>
                        </a:spcBef>
                      </a:pPr>
                      <a:r>
                        <a:rPr lang="en-US" altLang="ko-KR" sz="1800" b="1" spc="0" baseline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……</a:t>
                      </a:r>
                      <a:r>
                        <a:rPr lang="en-US" altLang="ko-KR" sz="1800" b="1" spc="0" baseline="0" dirty="0">
                          <a:solidFill>
                            <a:srgbClr val="7C51A1"/>
                          </a:solidFill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 </a:t>
                      </a:r>
                      <a:r>
                        <a:rPr lang="en-US" altLang="ko-KR" sz="1800" b="1" spc="-85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0</a:t>
                      </a:r>
                      <a:r>
                        <a:rPr sz="1800" b="1" spc="-85" baseline="0" dirty="0">
                          <a:solidFill>
                            <a:srgbClr val="231F20"/>
                          </a:solidFill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2</a:t>
                      </a:r>
                      <a:endParaRPr sz="1800" baseline="0" dirty="0">
                        <a:latin typeface="KoPubWorld돋움체 Bold" pitchFamily="2" charset="-127"/>
                        <a:ea typeface="KoPubWorld돋움체 Bold" pitchFamily="2" charset="-127"/>
                        <a:cs typeface="KoPubWorld돋움체 Bold" pitchFamily="2" charset="-127"/>
                      </a:endParaRPr>
                    </a:p>
                  </a:txBody>
                  <a:tcPr marL="0" marR="0" marT="64800" marB="0" anchor="ctr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526936">
                <a:tc>
                  <a:txBody>
                    <a:bodyPr/>
                    <a:lstStyle/>
                    <a:p>
                      <a:pPr marL="31750" algn="r">
                        <a:lnSpc>
                          <a:spcPts val="3235"/>
                        </a:lnSpc>
                        <a:tabLst>
                          <a:tab pos="391160" algn="l"/>
                        </a:tabLst>
                      </a:pPr>
                      <a:r>
                        <a:rPr sz="2800" b="1" spc="-100" baseline="0">
                          <a:solidFill>
                            <a:srgbClr val="FFF799"/>
                          </a:solidFill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3</a:t>
                      </a:r>
                      <a:endParaRPr sz="2800" spc="-100" baseline="0">
                        <a:solidFill>
                          <a:schemeClr val="tx1"/>
                        </a:solidFill>
                        <a:latin typeface="KoPubWorld돋움체 Bold" pitchFamily="2" charset="-127"/>
                        <a:ea typeface="KoPubWorld돋움체 Bold" pitchFamily="2" charset="-127"/>
                        <a:cs typeface="KoPubWorld돋움체 Bold" pitchFamily="2" charset="-127"/>
                      </a:endParaRPr>
                    </a:p>
                  </a:txBody>
                  <a:tcPr marL="0" marR="72000" marT="133200" marB="0" anchor="ctr"/>
                </a:tc>
                <a:tc>
                  <a:txBody>
                    <a:bodyPr/>
                    <a:lstStyle/>
                    <a:p>
                      <a:pPr marL="31750">
                        <a:lnSpc>
                          <a:spcPts val="3235"/>
                        </a:lnSpc>
                        <a:tabLst>
                          <a:tab pos="391160" algn="l"/>
                        </a:tabLst>
                      </a:pPr>
                      <a:r>
                        <a:rPr sz="2000" b="1" spc="0" baseline="0" dirty="0" err="1">
                          <a:solidFill>
                            <a:schemeClr val="tx1"/>
                          </a:solidFill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시행시기</a:t>
                      </a:r>
                      <a:r>
                        <a:rPr sz="2000" b="1" spc="0" baseline="0" dirty="0">
                          <a:solidFill>
                            <a:schemeClr val="tx1"/>
                          </a:solidFill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 및 적용례</a:t>
                      </a:r>
                      <a:endParaRPr sz="2000" spc="0" baseline="0" dirty="0">
                        <a:solidFill>
                          <a:schemeClr val="tx1"/>
                        </a:solidFill>
                        <a:latin typeface="KoPubWorld돋움체 Bold" pitchFamily="2" charset="-127"/>
                        <a:ea typeface="KoPubWorld돋움체 Bold" pitchFamily="2" charset="-127"/>
                        <a:cs typeface="KoPubWorld돋움체 Bold" pitchFamily="2" charset="-127"/>
                      </a:endParaRPr>
                    </a:p>
                  </a:txBody>
                  <a:tcPr marL="72000" marR="0" marT="0" marB="0" anchor="ctr"/>
                </a:tc>
                <a:tc>
                  <a:txBody>
                    <a:bodyPr/>
                    <a:lstStyle/>
                    <a:p>
                      <a:pPr marR="24130" algn="r">
                        <a:lnSpc>
                          <a:spcPct val="100000"/>
                        </a:lnSpc>
                        <a:spcBef>
                          <a:spcPts val="705"/>
                        </a:spcBef>
                      </a:pPr>
                      <a:r>
                        <a:rPr lang="en-US" altLang="ko-KR" sz="1800" b="1" spc="0" baseline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……</a:t>
                      </a:r>
                      <a:r>
                        <a:rPr lang="en-US" altLang="ko-KR" sz="1800" b="1" spc="0" baseline="0" dirty="0">
                          <a:solidFill>
                            <a:srgbClr val="7C51A1"/>
                          </a:solidFill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 </a:t>
                      </a:r>
                      <a:r>
                        <a:rPr lang="en-US" altLang="ko-KR" sz="1800" b="1" spc="-85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0</a:t>
                      </a:r>
                      <a:r>
                        <a:rPr sz="1800" b="1" spc="-85" baseline="0">
                          <a:solidFill>
                            <a:srgbClr val="231F20"/>
                          </a:solidFill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3</a:t>
                      </a:r>
                      <a:endParaRPr sz="1800" baseline="0">
                        <a:latin typeface="KoPubWorld돋움체 Bold" pitchFamily="2" charset="-127"/>
                        <a:ea typeface="KoPubWorld돋움체 Bold" pitchFamily="2" charset="-127"/>
                        <a:cs typeface="KoPubWorld돋움체 Bold" pitchFamily="2" charset="-127"/>
                      </a:endParaRPr>
                    </a:p>
                  </a:txBody>
                  <a:tcPr marL="0" marR="0" marT="64800" marB="0" anchor="ctr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526936">
                <a:tc>
                  <a:txBody>
                    <a:bodyPr/>
                    <a:lstStyle/>
                    <a:p>
                      <a:pPr marL="31750" algn="r">
                        <a:lnSpc>
                          <a:spcPts val="3235"/>
                        </a:lnSpc>
                        <a:tabLst>
                          <a:tab pos="391160" algn="l"/>
                        </a:tabLst>
                      </a:pPr>
                      <a:r>
                        <a:rPr sz="2800" b="1" spc="-100" baseline="0">
                          <a:solidFill>
                            <a:srgbClr val="FFF799"/>
                          </a:solidFill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4</a:t>
                      </a:r>
                      <a:endParaRPr sz="2800" spc="-100" baseline="0">
                        <a:solidFill>
                          <a:schemeClr val="tx1"/>
                        </a:solidFill>
                        <a:latin typeface="KoPubWorld돋움체 Bold" pitchFamily="2" charset="-127"/>
                        <a:ea typeface="KoPubWorld돋움체 Bold" pitchFamily="2" charset="-127"/>
                        <a:cs typeface="KoPubWorld돋움체 Bold" pitchFamily="2" charset="-127"/>
                      </a:endParaRPr>
                    </a:p>
                  </a:txBody>
                  <a:tcPr marL="0" marR="72000" marT="133200" marB="0" anchor="ctr"/>
                </a:tc>
                <a:tc>
                  <a:txBody>
                    <a:bodyPr/>
                    <a:lstStyle/>
                    <a:p>
                      <a:pPr marL="31750">
                        <a:lnSpc>
                          <a:spcPts val="3235"/>
                        </a:lnSpc>
                        <a:tabLst>
                          <a:tab pos="391160" algn="l"/>
                        </a:tabLst>
                      </a:pPr>
                      <a:r>
                        <a:rPr sz="2000" b="1" spc="0" baseline="0" dirty="0" err="1">
                          <a:solidFill>
                            <a:schemeClr val="tx1"/>
                          </a:solidFill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적용대상</a:t>
                      </a:r>
                      <a:r>
                        <a:rPr sz="2000" b="1" spc="0" baseline="0" dirty="0">
                          <a:solidFill>
                            <a:schemeClr val="tx1"/>
                          </a:solidFill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 </a:t>
                      </a:r>
                      <a:r>
                        <a:rPr sz="2000" b="1" spc="0" baseline="0" dirty="0" err="1">
                          <a:solidFill>
                            <a:schemeClr val="tx1"/>
                          </a:solidFill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거래</a:t>
                      </a:r>
                      <a:endParaRPr sz="2000" spc="0" baseline="0" dirty="0">
                        <a:solidFill>
                          <a:schemeClr val="tx1"/>
                        </a:solidFill>
                        <a:latin typeface="KoPubWorld돋움체 Bold" pitchFamily="2" charset="-127"/>
                        <a:ea typeface="KoPubWorld돋움체 Bold" pitchFamily="2" charset="-127"/>
                        <a:cs typeface="KoPubWorld돋움체 Bold" pitchFamily="2" charset="-127"/>
                      </a:endParaRPr>
                    </a:p>
                  </a:txBody>
                  <a:tcPr marL="72000" marR="0" marT="0" marB="0" anchor="ctr"/>
                </a:tc>
                <a:tc>
                  <a:txBody>
                    <a:bodyPr/>
                    <a:lstStyle/>
                    <a:p>
                      <a:pPr marR="24130" algn="r">
                        <a:lnSpc>
                          <a:spcPct val="100000"/>
                        </a:lnSpc>
                        <a:spcBef>
                          <a:spcPts val="705"/>
                        </a:spcBef>
                      </a:pPr>
                      <a:r>
                        <a:rPr lang="en-US" altLang="ko-KR" sz="1800" b="1" spc="0" baseline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……</a:t>
                      </a:r>
                      <a:r>
                        <a:rPr lang="en-US" altLang="ko-KR" sz="1800" b="1" spc="0" baseline="0" dirty="0">
                          <a:solidFill>
                            <a:srgbClr val="7C51A1"/>
                          </a:solidFill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 </a:t>
                      </a:r>
                      <a:r>
                        <a:rPr lang="en-US" altLang="ko-KR" sz="1800" b="1" spc="-85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0</a:t>
                      </a:r>
                      <a:r>
                        <a:rPr sz="1800" b="1" spc="-85" baseline="0">
                          <a:solidFill>
                            <a:srgbClr val="231F20"/>
                          </a:solidFill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4</a:t>
                      </a:r>
                      <a:endParaRPr sz="1800" baseline="0">
                        <a:latin typeface="KoPubWorld돋움체 Bold" pitchFamily="2" charset="-127"/>
                        <a:ea typeface="KoPubWorld돋움체 Bold" pitchFamily="2" charset="-127"/>
                        <a:cs typeface="KoPubWorld돋움체 Bold" pitchFamily="2" charset="-127"/>
                      </a:endParaRPr>
                    </a:p>
                  </a:txBody>
                  <a:tcPr marL="0" marR="0" marT="64800" marB="0" anchor="ctr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526936">
                <a:tc>
                  <a:txBody>
                    <a:bodyPr/>
                    <a:lstStyle/>
                    <a:p>
                      <a:pPr marL="31750" algn="r">
                        <a:lnSpc>
                          <a:spcPts val="3235"/>
                        </a:lnSpc>
                        <a:tabLst>
                          <a:tab pos="391160" algn="l"/>
                        </a:tabLst>
                      </a:pPr>
                      <a:r>
                        <a:rPr sz="2800" b="1" spc="-100" baseline="0" dirty="0">
                          <a:solidFill>
                            <a:srgbClr val="FFF799"/>
                          </a:solidFill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5</a:t>
                      </a:r>
                      <a:endParaRPr sz="2800" spc="-100" baseline="0" dirty="0">
                        <a:solidFill>
                          <a:schemeClr val="tx1"/>
                        </a:solidFill>
                        <a:latin typeface="KoPubWorld돋움체 Bold" pitchFamily="2" charset="-127"/>
                        <a:ea typeface="KoPubWorld돋움체 Bold" pitchFamily="2" charset="-127"/>
                        <a:cs typeface="KoPubWorld돋움체 Bold" pitchFamily="2" charset="-127"/>
                      </a:endParaRPr>
                    </a:p>
                  </a:txBody>
                  <a:tcPr marL="0" marR="72000" marT="133200" marB="0" anchor="ctr"/>
                </a:tc>
                <a:tc>
                  <a:txBody>
                    <a:bodyPr/>
                    <a:lstStyle/>
                    <a:p>
                      <a:pPr marL="31750">
                        <a:lnSpc>
                          <a:spcPts val="3235"/>
                        </a:lnSpc>
                        <a:tabLst>
                          <a:tab pos="391160" algn="l"/>
                        </a:tabLst>
                      </a:pPr>
                      <a:r>
                        <a:rPr sz="2000" b="1" spc="0" baseline="0" dirty="0" err="1">
                          <a:solidFill>
                            <a:schemeClr val="tx1"/>
                          </a:solidFill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연동</a:t>
                      </a:r>
                      <a:r>
                        <a:rPr sz="2000" b="1" spc="0" baseline="0" dirty="0">
                          <a:solidFill>
                            <a:schemeClr val="tx1"/>
                          </a:solidFill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 약정 체결 의무의 예외</a:t>
                      </a:r>
                      <a:endParaRPr sz="2000" spc="0" baseline="0" dirty="0">
                        <a:solidFill>
                          <a:schemeClr val="tx1"/>
                        </a:solidFill>
                        <a:latin typeface="KoPubWorld돋움체 Bold" pitchFamily="2" charset="-127"/>
                        <a:ea typeface="KoPubWorld돋움체 Bold" pitchFamily="2" charset="-127"/>
                        <a:cs typeface="KoPubWorld돋움체 Bold" pitchFamily="2" charset="-127"/>
                      </a:endParaRPr>
                    </a:p>
                  </a:txBody>
                  <a:tcPr marL="72000" marR="0" marT="0" marB="0" anchor="ctr"/>
                </a:tc>
                <a:tc>
                  <a:txBody>
                    <a:bodyPr/>
                    <a:lstStyle/>
                    <a:p>
                      <a:pPr marR="24130" algn="r">
                        <a:lnSpc>
                          <a:spcPct val="100000"/>
                        </a:lnSpc>
                        <a:spcBef>
                          <a:spcPts val="705"/>
                        </a:spcBef>
                      </a:pPr>
                      <a:r>
                        <a:rPr lang="en-US" altLang="ko-KR" sz="1800" b="1" spc="0" baseline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……</a:t>
                      </a:r>
                      <a:r>
                        <a:rPr lang="en-US" altLang="ko-KR" sz="1800" b="1" spc="0" baseline="0" dirty="0">
                          <a:solidFill>
                            <a:srgbClr val="7C51A1"/>
                          </a:solidFill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 </a:t>
                      </a:r>
                      <a:r>
                        <a:rPr lang="en-US" altLang="ko-KR" sz="1800" b="1" spc="-85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0</a:t>
                      </a:r>
                      <a:r>
                        <a:rPr sz="1800" b="1" spc="-85" baseline="0" dirty="0">
                          <a:solidFill>
                            <a:srgbClr val="231F20"/>
                          </a:solidFill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6</a:t>
                      </a:r>
                      <a:endParaRPr sz="1800" baseline="0" dirty="0">
                        <a:latin typeface="KoPubWorld돋움체 Bold" pitchFamily="2" charset="-127"/>
                        <a:ea typeface="KoPubWorld돋움체 Bold" pitchFamily="2" charset="-127"/>
                        <a:cs typeface="KoPubWorld돋움체 Bold" pitchFamily="2" charset="-127"/>
                      </a:endParaRPr>
                    </a:p>
                  </a:txBody>
                  <a:tcPr marL="0" marR="0" marT="64800" marB="0" anchor="ctr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526936">
                <a:tc>
                  <a:txBody>
                    <a:bodyPr/>
                    <a:lstStyle/>
                    <a:p>
                      <a:pPr marL="31750" algn="r">
                        <a:lnSpc>
                          <a:spcPts val="3235"/>
                        </a:lnSpc>
                        <a:tabLst>
                          <a:tab pos="391160" algn="l"/>
                        </a:tabLst>
                      </a:pPr>
                      <a:r>
                        <a:rPr sz="2800" b="1" spc="-100" baseline="0">
                          <a:solidFill>
                            <a:srgbClr val="FFF799"/>
                          </a:solidFill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6</a:t>
                      </a:r>
                      <a:endParaRPr sz="2800" spc="-100" baseline="0">
                        <a:solidFill>
                          <a:schemeClr val="tx1"/>
                        </a:solidFill>
                        <a:latin typeface="KoPubWorld돋움체 Bold" pitchFamily="2" charset="-127"/>
                        <a:ea typeface="KoPubWorld돋움체 Bold" pitchFamily="2" charset="-127"/>
                        <a:cs typeface="KoPubWorld돋움체 Bold" pitchFamily="2" charset="-127"/>
                      </a:endParaRPr>
                    </a:p>
                  </a:txBody>
                  <a:tcPr marL="0" marR="72000" marT="133200" marB="0" anchor="ctr"/>
                </a:tc>
                <a:tc>
                  <a:txBody>
                    <a:bodyPr/>
                    <a:lstStyle/>
                    <a:p>
                      <a:pPr marL="31750">
                        <a:lnSpc>
                          <a:spcPts val="3235"/>
                        </a:lnSpc>
                        <a:tabLst>
                          <a:tab pos="391160" algn="l"/>
                        </a:tabLst>
                      </a:pPr>
                      <a:r>
                        <a:rPr sz="2000" b="1" strike="noStrike" spc="0" baseline="0" dirty="0" err="1">
                          <a:solidFill>
                            <a:schemeClr val="tx1"/>
                          </a:solidFill>
                          <a:effectLst/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연동</a:t>
                      </a:r>
                      <a:r>
                        <a:rPr sz="2000" b="1" strike="noStrike" spc="0" baseline="0" dirty="0">
                          <a:solidFill>
                            <a:schemeClr val="tx1"/>
                          </a:solidFill>
                          <a:effectLst/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 약정서의 법정 기재사항</a:t>
                      </a:r>
                      <a:endParaRPr sz="2000" strike="noStrike" spc="0" baseline="0" dirty="0">
                        <a:solidFill>
                          <a:schemeClr val="tx1"/>
                        </a:solidFill>
                        <a:effectLst/>
                        <a:latin typeface="KoPubWorld돋움체 Bold" pitchFamily="2" charset="-127"/>
                        <a:ea typeface="KoPubWorld돋움체 Bold" pitchFamily="2" charset="-127"/>
                        <a:cs typeface="KoPubWorld돋움체 Bold" pitchFamily="2" charset="-127"/>
                      </a:endParaRPr>
                    </a:p>
                  </a:txBody>
                  <a:tcPr marL="72000" marR="0" marT="0" marB="0" anchor="ctr"/>
                </a:tc>
                <a:tc>
                  <a:txBody>
                    <a:bodyPr/>
                    <a:lstStyle/>
                    <a:p>
                      <a:pPr marR="24130" algn="r">
                        <a:lnSpc>
                          <a:spcPct val="100000"/>
                        </a:lnSpc>
                        <a:spcBef>
                          <a:spcPts val="705"/>
                        </a:spcBef>
                      </a:pPr>
                      <a:r>
                        <a:rPr lang="en-US" altLang="ko-KR" sz="1800" b="1" spc="0" baseline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……</a:t>
                      </a:r>
                      <a:r>
                        <a:rPr lang="en-US" altLang="ko-KR" sz="1800" b="1" spc="0" baseline="0" dirty="0">
                          <a:solidFill>
                            <a:srgbClr val="7C51A1"/>
                          </a:solidFill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 </a:t>
                      </a:r>
                      <a:r>
                        <a:rPr lang="en-US" altLang="ko-KR" sz="1800" b="1" spc="-85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0</a:t>
                      </a:r>
                      <a:r>
                        <a:rPr sz="1800" b="1" spc="-85" baseline="0" dirty="0">
                          <a:solidFill>
                            <a:srgbClr val="231F20"/>
                          </a:solidFill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9</a:t>
                      </a:r>
                      <a:endParaRPr sz="1800" baseline="0" dirty="0">
                        <a:latin typeface="KoPubWorld돋움체 Bold" pitchFamily="2" charset="-127"/>
                        <a:ea typeface="KoPubWorld돋움체 Bold" pitchFamily="2" charset="-127"/>
                        <a:cs typeface="KoPubWorld돋움체 Bold" pitchFamily="2" charset="-127"/>
                      </a:endParaRPr>
                    </a:p>
                  </a:txBody>
                  <a:tcPr marL="0" marR="0" marT="64800" marB="0" anchor="ctr"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526936">
                <a:tc>
                  <a:txBody>
                    <a:bodyPr/>
                    <a:lstStyle/>
                    <a:p>
                      <a:pPr marL="31750" algn="r">
                        <a:lnSpc>
                          <a:spcPts val="3235"/>
                        </a:lnSpc>
                        <a:tabLst>
                          <a:tab pos="391160" algn="l"/>
                        </a:tabLst>
                      </a:pPr>
                      <a:r>
                        <a:rPr sz="2800" b="1" spc="-100" baseline="0">
                          <a:solidFill>
                            <a:srgbClr val="FFF799"/>
                          </a:solidFill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7</a:t>
                      </a:r>
                      <a:endParaRPr sz="2800" spc="-100" baseline="0">
                        <a:solidFill>
                          <a:schemeClr val="tx1"/>
                        </a:solidFill>
                        <a:latin typeface="KoPubWorld돋움체 Bold" pitchFamily="2" charset="-127"/>
                        <a:ea typeface="KoPubWorld돋움체 Bold" pitchFamily="2" charset="-127"/>
                        <a:cs typeface="KoPubWorld돋움체 Bold" pitchFamily="2" charset="-127"/>
                      </a:endParaRPr>
                    </a:p>
                  </a:txBody>
                  <a:tcPr marL="0" marR="72000" marT="133200" marB="0" anchor="ctr"/>
                </a:tc>
                <a:tc>
                  <a:txBody>
                    <a:bodyPr/>
                    <a:lstStyle/>
                    <a:p>
                      <a:pPr marL="31750">
                        <a:lnSpc>
                          <a:spcPts val="3235"/>
                        </a:lnSpc>
                        <a:tabLst>
                          <a:tab pos="391160" algn="l"/>
                        </a:tabLst>
                      </a:pPr>
                      <a:r>
                        <a:rPr lang="ko-KR" altLang="en-US" sz="2000" spc="0" baseline="0" dirty="0">
                          <a:solidFill>
                            <a:schemeClr val="tx1"/>
                          </a:solidFill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표준 </a:t>
                      </a:r>
                      <a:r>
                        <a:rPr lang="ko-KR" altLang="en-US" sz="2000" spc="0" baseline="0" dirty="0" smtClean="0">
                          <a:solidFill>
                            <a:schemeClr val="tx1"/>
                          </a:solidFill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연동계약서의 </a:t>
                      </a:r>
                      <a:r>
                        <a:rPr lang="ko-KR" altLang="en-US" sz="2000" spc="0" baseline="0" dirty="0">
                          <a:solidFill>
                            <a:schemeClr val="tx1"/>
                          </a:solidFill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주요 내용</a:t>
                      </a:r>
                      <a:endParaRPr sz="2000" spc="0" baseline="0" dirty="0">
                        <a:solidFill>
                          <a:schemeClr val="tx1"/>
                        </a:solidFill>
                        <a:latin typeface="KoPubWorld돋움체 Bold" pitchFamily="2" charset="-127"/>
                        <a:ea typeface="KoPubWorld돋움체 Bold" pitchFamily="2" charset="-127"/>
                        <a:cs typeface="KoPubWorld돋움체 Bold" pitchFamily="2" charset="-127"/>
                      </a:endParaRPr>
                    </a:p>
                  </a:txBody>
                  <a:tcPr marL="72000" marR="0" marT="0" marB="0" anchor="ctr"/>
                </a:tc>
                <a:tc>
                  <a:txBody>
                    <a:bodyPr/>
                    <a:lstStyle/>
                    <a:p>
                      <a:pPr marR="33020" algn="r">
                        <a:lnSpc>
                          <a:spcPct val="100000"/>
                        </a:lnSpc>
                        <a:spcBef>
                          <a:spcPts val="705"/>
                        </a:spcBef>
                      </a:pPr>
                      <a:r>
                        <a:rPr lang="en-US" altLang="ko-KR" sz="1800" b="1" spc="0" baseline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……</a:t>
                      </a:r>
                      <a:r>
                        <a:rPr lang="en-US" altLang="ko-KR" sz="1800" b="1" spc="0" baseline="0" dirty="0">
                          <a:solidFill>
                            <a:srgbClr val="7C51A1"/>
                          </a:solidFill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 </a:t>
                      </a:r>
                      <a:r>
                        <a:rPr sz="1800" b="1" spc="-125" baseline="0">
                          <a:solidFill>
                            <a:srgbClr val="231F20"/>
                          </a:solidFill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1</a:t>
                      </a:r>
                      <a:r>
                        <a:rPr lang="en-US" sz="1800" b="1" spc="-125" baseline="0" dirty="0">
                          <a:solidFill>
                            <a:srgbClr val="231F20"/>
                          </a:solidFill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0</a:t>
                      </a:r>
                      <a:endParaRPr sz="1800" baseline="0">
                        <a:latin typeface="KoPubWorld돋움체 Bold" pitchFamily="2" charset="-127"/>
                        <a:ea typeface="KoPubWorld돋움체 Bold" pitchFamily="2" charset="-127"/>
                        <a:cs typeface="KoPubWorld돋움체 Bold" pitchFamily="2" charset="-127"/>
                      </a:endParaRPr>
                    </a:p>
                  </a:txBody>
                  <a:tcPr marL="0" marR="0" marT="64800" marB="0" anchor="ctr"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526936">
                <a:tc>
                  <a:txBody>
                    <a:bodyPr/>
                    <a:lstStyle/>
                    <a:p>
                      <a:pPr marL="31750" algn="r">
                        <a:lnSpc>
                          <a:spcPts val="3235"/>
                        </a:lnSpc>
                        <a:tabLst>
                          <a:tab pos="391160" algn="l"/>
                        </a:tabLst>
                      </a:pPr>
                      <a:r>
                        <a:rPr sz="2800" b="1" spc="-100" baseline="0">
                          <a:solidFill>
                            <a:srgbClr val="FFF799"/>
                          </a:solidFill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8</a:t>
                      </a:r>
                      <a:endParaRPr sz="2800" spc="-100" baseline="0">
                        <a:solidFill>
                          <a:schemeClr val="tx1"/>
                        </a:solidFill>
                        <a:latin typeface="KoPubWorld돋움체 Bold" pitchFamily="2" charset="-127"/>
                        <a:ea typeface="KoPubWorld돋움체 Bold" pitchFamily="2" charset="-127"/>
                        <a:cs typeface="KoPubWorld돋움체 Bold" pitchFamily="2" charset="-127"/>
                      </a:endParaRPr>
                    </a:p>
                  </a:txBody>
                  <a:tcPr marL="0" marR="72000" marT="133200" marB="0" anchor="ctr"/>
                </a:tc>
                <a:tc>
                  <a:txBody>
                    <a:bodyPr/>
                    <a:lstStyle/>
                    <a:p>
                      <a:pPr marL="31750">
                        <a:lnSpc>
                          <a:spcPts val="3235"/>
                        </a:lnSpc>
                        <a:tabLst>
                          <a:tab pos="391160" algn="l"/>
                        </a:tabLst>
                      </a:pPr>
                      <a:r>
                        <a:rPr lang="ko-KR" altLang="en-US" sz="2000" b="1" spc="0" baseline="0" dirty="0" smtClean="0">
                          <a:solidFill>
                            <a:schemeClr val="tx1"/>
                          </a:solidFill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표준 </a:t>
                      </a:r>
                      <a:r>
                        <a:rPr lang="ko-KR" altLang="en-US" sz="2000" b="1" spc="0" baseline="0" dirty="0" err="1" smtClean="0">
                          <a:solidFill>
                            <a:schemeClr val="tx1"/>
                          </a:solidFill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미연동계약서의</a:t>
                      </a:r>
                      <a:r>
                        <a:rPr lang="ko-KR" altLang="en-US" sz="2000" b="1" spc="0" baseline="0" dirty="0" smtClean="0">
                          <a:solidFill>
                            <a:schemeClr val="tx1"/>
                          </a:solidFill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 주요 내용</a:t>
                      </a:r>
                      <a:endParaRPr sz="2000" spc="0" baseline="0" dirty="0">
                        <a:solidFill>
                          <a:schemeClr val="tx1"/>
                        </a:solidFill>
                        <a:latin typeface="KoPubWorld돋움체 Bold" pitchFamily="2" charset="-127"/>
                        <a:ea typeface="KoPubWorld돋움체 Bold" pitchFamily="2" charset="-127"/>
                        <a:cs typeface="KoPubWorld돋움체 Bold" pitchFamily="2" charset="-127"/>
                      </a:endParaRPr>
                    </a:p>
                  </a:txBody>
                  <a:tcPr marL="72000" marR="0" marT="0" marB="0" anchor="ctr"/>
                </a:tc>
                <a:tc>
                  <a:txBody>
                    <a:bodyPr/>
                    <a:lstStyle/>
                    <a:p>
                      <a:pPr marR="33020" algn="r">
                        <a:lnSpc>
                          <a:spcPct val="100000"/>
                        </a:lnSpc>
                        <a:spcBef>
                          <a:spcPts val="705"/>
                        </a:spcBef>
                      </a:pPr>
                      <a:r>
                        <a:rPr lang="en-US" altLang="ko-KR" sz="1800" b="1" spc="0" baseline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……</a:t>
                      </a:r>
                      <a:r>
                        <a:rPr lang="en-US" altLang="ko-KR" sz="1800" b="1" spc="0" baseline="0" dirty="0">
                          <a:solidFill>
                            <a:srgbClr val="7C51A1"/>
                          </a:solidFill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 </a:t>
                      </a:r>
                      <a:r>
                        <a:rPr lang="en-US" altLang="ko-KR" sz="1800" b="1" spc="-125" baseline="0" dirty="0" smtClean="0">
                          <a:solidFill>
                            <a:srgbClr val="231F20"/>
                          </a:solidFill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30</a:t>
                      </a:r>
                      <a:endParaRPr sz="1800" baseline="0" dirty="0">
                        <a:latin typeface="KoPubWorld돋움체 Bold" pitchFamily="2" charset="-127"/>
                        <a:ea typeface="KoPubWorld돋움체 Bold" pitchFamily="2" charset="-127"/>
                        <a:cs typeface="KoPubWorld돋움체 Bold" pitchFamily="2" charset="-127"/>
                      </a:endParaRPr>
                    </a:p>
                  </a:txBody>
                  <a:tcPr marL="0" marR="0" marT="64800" marB="0" anchor="ctr"/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502132">
                <a:tc>
                  <a:txBody>
                    <a:bodyPr/>
                    <a:lstStyle/>
                    <a:p>
                      <a:pPr marL="31750" algn="r">
                        <a:lnSpc>
                          <a:spcPts val="2965"/>
                        </a:lnSpc>
                        <a:tabLst>
                          <a:tab pos="391160" algn="l"/>
                        </a:tabLst>
                      </a:pPr>
                      <a:r>
                        <a:rPr sz="2800" b="1" spc="-100" baseline="0" dirty="0">
                          <a:solidFill>
                            <a:srgbClr val="FFF799"/>
                          </a:solidFill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9</a:t>
                      </a:r>
                      <a:endParaRPr lang="ko-KR" altLang="en-US" sz="2800" b="1" spc="-100" baseline="0" dirty="0">
                        <a:solidFill>
                          <a:schemeClr val="tx1"/>
                        </a:solidFill>
                        <a:latin typeface="KoPubWorld돋움체 Bold" pitchFamily="2" charset="-127"/>
                        <a:ea typeface="KoPubWorld돋움체 Bold" pitchFamily="2" charset="-127"/>
                        <a:cs typeface="KoPubWorld돋움체 Bold" pitchFamily="2" charset="-127"/>
                      </a:endParaRPr>
                    </a:p>
                  </a:txBody>
                  <a:tcPr marL="0" marR="72000" marT="133200" marB="0" anchor="ctr"/>
                </a:tc>
                <a:tc>
                  <a:txBody>
                    <a:bodyPr/>
                    <a:lstStyle/>
                    <a:p>
                      <a:pPr marL="31750">
                        <a:lnSpc>
                          <a:spcPts val="3235"/>
                        </a:lnSpc>
                        <a:tabLst>
                          <a:tab pos="391160" algn="l"/>
                        </a:tabLst>
                      </a:pPr>
                      <a:r>
                        <a:rPr lang="ko-KR" altLang="en-US" sz="2000" b="1" spc="0" baseline="0" dirty="0" smtClean="0">
                          <a:solidFill>
                            <a:schemeClr val="tx1"/>
                          </a:solidFill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법 위반 시 제재</a:t>
                      </a:r>
                      <a:endParaRPr lang="ko-KR" altLang="en-US" sz="2000" spc="0" baseline="0" dirty="0">
                        <a:solidFill>
                          <a:schemeClr val="tx1"/>
                        </a:solidFill>
                        <a:latin typeface="KoPubWorld돋움체 Bold" pitchFamily="2" charset="-127"/>
                        <a:ea typeface="KoPubWorld돋움체 Bold" pitchFamily="2" charset="-127"/>
                        <a:cs typeface="KoPubWorld돋움체 Bold" pitchFamily="2" charset="-127"/>
                      </a:endParaRPr>
                    </a:p>
                  </a:txBody>
                  <a:tcPr marL="72000" marR="0" marT="0" marB="0" anchor="ctr"/>
                </a:tc>
                <a:tc>
                  <a:txBody>
                    <a:bodyPr/>
                    <a:lstStyle/>
                    <a:p>
                      <a:pPr marR="33020" algn="r">
                        <a:lnSpc>
                          <a:spcPct val="100000"/>
                        </a:lnSpc>
                        <a:spcBef>
                          <a:spcPts val="705"/>
                        </a:spcBef>
                      </a:pPr>
                      <a:r>
                        <a:rPr lang="en-US" altLang="ko-KR" sz="1800" b="1" spc="0" baseline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……</a:t>
                      </a:r>
                      <a:r>
                        <a:rPr lang="en-US" altLang="ko-KR" sz="1800" b="1" spc="0" baseline="0" dirty="0">
                          <a:solidFill>
                            <a:srgbClr val="7C51A1"/>
                          </a:solidFill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 </a:t>
                      </a:r>
                      <a:r>
                        <a:rPr lang="en-US" sz="1800" b="1" spc="-125" baseline="0" dirty="0" smtClean="0">
                          <a:solidFill>
                            <a:srgbClr val="231F20"/>
                          </a:solidFill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3</a:t>
                      </a:r>
                      <a:r>
                        <a:rPr lang="en-US" altLang="ko-KR" sz="1800" b="1" spc="-125" baseline="0" dirty="0" smtClean="0">
                          <a:solidFill>
                            <a:srgbClr val="231F20"/>
                          </a:solidFill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2</a:t>
                      </a:r>
                      <a:endParaRPr sz="1800" baseline="0" dirty="0">
                        <a:latin typeface="KoPubWorld돋움체 Bold" pitchFamily="2" charset="-127"/>
                        <a:ea typeface="KoPubWorld돋움체 Bold" pitchFamily="2" charset="-127"/>
                        <a:cs typeface="KoPubWorld돋움체 Bold" pitchFamily="2" charset="-127"/>
                      </a:endParaRPr>
                    </a:p>
                  </a:txBody>
                  <a:tcPr marL="0" marR="0" marT="64800" marB="0" anchor="ctr"/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526936">
                <a:tc>
                  <a:txBody>
                    <a:bodyPr/>
                    <a:lstStyle/>
                    <a:p>
                      <a:pPr marL="31750" algn="r">
                        <a:lnSpc>
                          <a:spcPts val="3235"/>
                        </a:lnSpc>
                      </a:pPr>
                      <a:r>
                        <a:rPr sz="2800" b="1" spc="-100" baseline="0" dirty="0">
                          <a:solidFill>
                            <a:srgbClr val="FFF799"/>
                          </a:solidFill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10</a:t>
                      </a:r>
                      <a:endParaRPr sz="2800" spc="-100" baseline="0" dirty="0">
                        <a:solidFill>
                          <a:schemeClr val="tx1"/>
                        </a:solidFill>
                        <a:latin typeface="KoPubWorld돋움체 Bold" pitchFamily="2" charset="-127"/>
                        <a:ea typeface="KoPubWorld돋움체 Bold" pitchFamily="2" charset="-127"/>
                        <a:cs typeface="KoPubWorld돋움체 Bold" pitchFamily="2" charset="-127"/>
                      </a:endParaRPr>
                    </a:p>
                  </a:txBody>
                  <a:tcPr marL="0" marR="72000" marT="133200" marB="0" anchor="ctr"/>
                </a:tc>
                <a:tc>
                  <a:txBody>
                    <a:bodyPr/>
                    <a:lstStyle/>
                    <a:p>
                      <a:pPr marL="31750">
                        <a:lnSpc>
                          <a:spcPts val="2965"/>
                        </a:lnSpc>
                        <a:tabLst>
                          <a:tab pos="391160" algn="l"/>
                        </a:tabLst>
                      </a:pPr>
                      <a:r>
                        <a:rPr lang="ko-KR" altLang="en-US" sz="2000" b="1" spc="0" baseline="0" dirty="0" smtClean="0">
                          <a:solidFill>
                            <a:schemeClr val="tx1"/>
                          </a:solidFill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납품대금 연동의 도입을 위한 지원</a:t>
                      </a:r>
                      <a:endParaRPr lang="ko-KR" altLang="en-US" sz="2000" b="1" spc="0" baseline="0" dirty="0">
                        <a:solidFill>
                          <a:schemeClr val="tx1"/>
                        </a:solidFill>
                        <a:latin typeface="KoPubWorld돋움체 Bold" pitchFamily="2" charset="-127"/>
                        <a:ea typeface="KoPubWorld돋움체 Bold" pitchFamily="2" charset="-127"/>
                        <a:cs typeface="KoPubWorld돋움체 Bold" pitchFamily="2" charset="-127"/>
                      </a:endParaRPr>
                    </a:p>
                  </a:txBody>
                  <a:tcPr marL="72000" marR="0" marT="0" marB="0" anchor="ctr"/>
                </a:tc>
                <a:tc>
                  <a:txBody>
                    <a:bodyPr/>
                    <a:lstStyle/>
                    <a:p>
                      <a:pPr marR="33020" algn="r">
                        <a:lnSpc>
                          <a:spcPct val="100000"/>
                        </a:lnSpc>
                        <a:spcBef>
                          <a:spcPts val="705"/>
                        </a:spcBef>
                      </a:pPr>
                      <a:r>
                        <a:rPr lang="en-US" altLang="ko-KR" sz="1800" b="1" spc="0" baseline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……</a:t>
                      </a:r>
                      <a:r>
                        <a:rPr lang="en-US" altLang="ko-KR" sz="1800" b="1" spc="0" baseline="0" dirty="0">
                          <a:solidFill>
                            <a:srgbClr val="7C51A1"/>
                          </a:solidFill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 </a:t>
                      </a:r>
                      <a:r>
                        <a:rPr lang="en-US" sz="1800" b="1" spc="-125" baseline="0" dirty="0" smtClean="0">
                          <a:solidFill>
                            <a:srgbClr val="231F20"/>
                          </a:solidFill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3</a:t>
                      </a:r>
                      <a:r>
                        <a:rPr lang="en-US" altLang="ko-KR" sz="1800" b="1" spc="-125" baseline="0" dirty="0" smtClean="0">
                          <a:solidFill>
                            <a:srgbClr val="231F20"/>
                          </a:solidFill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7</a:t>
                      </a:r>
                      <a:endParaRPr lang="en-US" sz="1800" b="1" spc="-125" baseline="0" dirty="0" smtClean="0">
                        <a:solidFill>
                          <a:srgbClr val="231F20"/>
                        </a:solidFill>
                        <a:latin typeface="KoPubWorld돋움체 Bold" pitchFamily="2" charset="-127"/>
                        <a:ea typeface="KoPubWorld돋움체 Bold" pitchFamily="2" charset="-127"/>
                        <a:cs typeface="KoPubWorld돋움체 Bold" pitchFamily="2" charset="-127"/>
                      </a:endParaRPr>
                    </a:p>
                  </a:txBody>
                  <a:tcPr marL="0" marR="0" marT="64800" marB="0" anchor="ctr"/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  <a:tr h="685857">
                <a:tc>
                  <a:txBody>
                    <a:bodyPr/>
                    <a:lstStyle/>
                    <a:p>
                      <a:pPr marL="31750" algn="r">
                        <a:lnSpc>
                          <a:spcPts val="3235"/>
                        </a:lnSpc>
                      </a:pPr>
                      <a:r>
                        <a:rPr lang="en-US" altLang="ko-KR" sz="2800" b="1" spc="-100" baseline="0" dirty="0" smtClean="0">
                          <a:solidFill>
                            <a:srgbClr val="FFF799"/>
                          </a:solidFill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11</a:t>
                      </a:r>
                      <a:endParaRPr sz="2800" spc="-100" baseline="0" dirty="0">
                        <a:solidFill>
                          <a:schemeClr val="tx1"/>
                        </a:solidFill>
                        <a:latin typeface="KoPubWorld돋움체 Bold" pitchFamily="2" charset="-127"/>
                        <a:ea typeface="KoPubWorld돋움체 Bold" pitchFamily="2" charset="-127"/>
                        <a:cs typeface="KoPubWorld돋움체 Bold" pitchFamily="2" charset="-127"/>
                      </a:endParaRPr>
                    </a:p>
                  </a:txBody>
                  <a:tcPr marL="0" marR="72000" marT="133200" marB="0" anchor="ctr"/>
                </a:tc>
                <a:tc>
                  <a:txBody>
                    <a:bodyPr/>
                    <a:lstStyle/>
                    <a:p>
                      <a:pPr marL="31750">
                        <a:lnSpc>
                          <a:spcPts val="3235"/>
                        </a:lnSpc>
                      </a:pPr>
                      <a:r>
                        <a:rPr lang="en-US" altLang="ko-KR" sz="2000" b="1" spc="-100" baseline="0" dirty="0" smtClean="0">
                          <a:solidFill>
                            <a:schemeClr val="tx1"/>
                          </a:solidFill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Q&amp;A</a:t>
                      </a:r>
                      <a:endParaRPr sz="2000" spc="-100" baseline="0" dirty="0">
                        <a:solidFill>
                          <a:schemeClr val="tx1"/>
                        </a:solidFill>
                        <a:latin typeface="KoPubWorld돋움체 Bold" pitchFamily="2" charset="-127"/>
                        <a:ea typeface="KoPubWorld돋움체 Bold" pitchFamily="2" charset="-127"/>
                        <a:cs typeface="KoPubWorld돋움체 Bold" pitchFamily="2" charset="-127"/>
                      </a:endParaRPr>
                    </a:p>
                  </a:txBody>
                  <a:tcPr marL="72000" marR="0" marT="0" marB="0" anchor="ctr"/>
                </a:tc>
                <a:tc>
                  <a:txBody>
                    <a:bodyPr/>
                    <a:lstStyle/>
                    <a:p>
                      <a:pPr marL="0" marR="33020" lvl="0" indent="0" algn="r" defTabSz="914400" eaLnBrk="1" fontAlgn="auto" latinLnBrk="0" hangingPunct="1">
                        <a:lnSpc>
                          <a:spcPct val="100000"/>
                        </a:lnSpc>
                        <a:spcBef>
                          <a:spcPts val="705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800" b="1" spc="0" baseline="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……</a:t>
                      </a:r>
                      <a:r>
                        <a:rPr lang="ko-KR" altLang="en-US" sz="1800" b="1" spc="0" baseline="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 </a:t>
                      </a:r>
                      <a:r>
                        <a:rPr lang="en-US" altLang="ko-KR" sz="1800" b="1" spc="-125" baseline="0" dirty="0" smtClean="0">
                          <a:solidFill>
                            <a:srgbClr val="231F20"/>
                          </a:solidFill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40</a:t>
                      </a:r>
                      <a:endParaRPr lang="en-US" altLang="ko-KR" sz="1800" b="1" spc="-125" baseline="0" dirty="0" smtClean="0">
                        <a:solidFill>
                          <a:srgbClr val="231F20"/>
                        </a:solidFill>
                        <a:latin typeface="KoPubWorld돋움체 Bold" pitchFamily="2" charset="-127"/>
                        <a:ea typeface="KoPubWorld돋움체 Bold" pitchFamily="2" charset="-127"/>
                        <a:cs typeface="KoPubWorld돋움체 Bold" pitchFamily="2" charset="-127"/>
                      </a:endParaRPr>
                    </a:p>
                  </a:txBody>
                  <a:tcPr marL="0" marR="0" marT="64800" marB="0" anchor="ctr"/>
                </a:tc>
              </a:tr>
            </a:tbl>
          </a:graphicData>
        </a:graphic>
      </p:graphicFrame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1088700" y="706805"/>
            <a:ext cx="3178499" cy="3975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sz="2500" spc="55" dirty="0">
                <a:solidFill>
                  <a:srgbClr val="7C7E81"/>
                </a:solidFill>
                <a:latin typeface="강한공군체 Bold" pitchFamily="34" charset="-127"/>
                <a:ea typeface="강한공군체 Bold" pitchFamily="34" charset="-127"/>
              </a:rPr>
              <a:t>CONTENTS</a:t>
            </a:r>
            <a:r>
              <a:rPr sz="2500" spc="260" dirty="0">
                <a:solidFill>
                  <a:srgbClr val="7C7E81"/>
                </a:solidFill>
              </a:rPr>
              <a:t> </a:t>
            </a:r>
            <a:r>
              <a:rPr sz="2700" spc="179" baseline="12345" dirty="0">
                <a:solidFill>
                  <a:srgbClr val="9D9FA2"/>
                </a:solidFill>
              </a:rPr>
              <a:t>목차</a:t>
            </a:r>
            <a:endParaRPr sz="2700" baseline="12345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0413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object 2"/>
          <p:cNvSpPr txBox="1"/>
          <p:nvPr/>
        </p:nvSpPr>
        <p:spPr>
          <a:xfrm>
            <a:off x="1571294" y="1406207"/>
            <a:ext cx="8947150" cy="1812419"/>
          </a:xfrm>
          <a:prstGeom prst="rect">
            <a:avLst/>
          </a:prstGeom>
        </p:spPr>
        <p:txBody>
          <a:bodyPr vert="horz" wrap="square" lIns="0" tIns="12192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60"/>
              </a:spcBef>
            </a:pPr>
            <a:r>
              <a:rPr lang="ko-KR" altLang="en-US" sz="2200" b="1" spc="-100" baseline="300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①</a:t>
            </a:r>
            <a:r>
              <a:rPr lang="ko-KR" altLang="en-US" sz="2200" b="1" u="sng" spc="-100" dirty="0">
                <a:solidFill>
                  <a:srgbClr val="ED1B34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위</a:t>
            </a:r>
            <a:r>
              <a:rPr sz="2200" b="1" u="sng" spc="-100" dirty="0" err="1">
                <a:solidFill>
                  <a:srgbClr val="ED1B34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탁기업이</a:t>
            </a:r>
            <a:r>
              <a:rPr sz="22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 수탁기업에 물품등의 제조‧공사‧가공‧수리 등을 위탁할 때</a:t>
            </a:r>
            <a:endParaRPr sz="2200" spc="-100" dirty="0">
              <a:latin typeface="KoPubWorld돋움체 Bold" pitchFamily="2" charset="-127"/>
              <a:ea typeface="KoPubWorld돋움체 Bold" pitchFamily="2" charset="-127"/>
              <a:cs typeface="KoPubWorld돋움체 Bold" pitchFamily="2" charset="-127"/>
            </a:endParaRPr>
          </a:p>
          <a:p>
            <a:pPr marL="12700" marR="5080">
              <a:lnSpc>
                <a:spcPct val="132600"/>
              </a:lnSpc>
            </a:pPr>
            <a:r>
              <a:rPr lang="ko-KR" altLang="en-US" sz="2200" b="1" spc="-100" baseline="300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②</a:t>
            </a:r>
            <a:r>
              <a:rPr sz="2200" b="1" u="sng" spc="-100" dirty="0" err="1">
                <a:solidFill>
                  <a:srgbClr val="ED1B34"/>
                </a:solidFill>
                <a:uFill>
                  <a:solidFill>
                    <a:srgbClr val="ED1B34"/>
                  </a:solidFill>
                </a:u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납품대금</a:t>
            </a:r>
            <a:r>
              <a:rPr sz="2200" b="1" u="sng" spc="-100" dirty="0">
                <a:solidFill>
                  <a:srgbClr val="ED1B34"/>
                </a:solidFill>
                <a:uFill>
                  <a:solidFill>
                    <a:srgbClr val="ED1B34"/>
                  </a:solidFill>
                </a:u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 연동에 </a:t>
            </a:r>
            <a:r>
              <a:rPr sz="2200" b="1" u="sng" spc="-100" dirty="0" err="1">
                <a:solidFill>
                  <a:srgbClr val="ED1B34"/>
                </a:solidFill>
                <a:uFill>
                  <a:solidFill>
                    <a:srgbClr val="ED1B34"/>
                  </a:solidFill>
                </a:u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관한</a:t>
            </a:r>
            <a:r>
              <a:rPr sz="2200" b="1" u="sng" spc="-100" dirty="0">
                <a:solidFill>
                  <a:srgbClr val="ED1B34"/>
                </a:solidFill>
                <a:uFill>
                  <a:solidFill>
                    <a:srgbClr val="ED1B34"/>
                  </a:solidFill>
                </a:u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 </a:t>
            </a:r>
            <a:r>
              <a:rPr sz="2200" b="1" u="sng" spc="-100" dirty="0" err="1">
                <a:solidFill>
                  <a:srgbClr val="ED1B34"/>
                </a:solidFill>
                <a:uFill>
                  <a:solidFill>
                    <a:srgbClr val="ED1B34"/>
                  </a:solidFill>
                </a:u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사항</a:t>
            </a:r>
            <a:r>
              <a:rPr lang="en-US" sz="2000" b="1" u="sng" spc="-100" dirty="0">
                <a:solidFill>
                  <a:srgbClr val="ED1B34"/>
                </a:solidFill>
                <a:uFill>
                  <a:solidFill>
                    <a:srgbClr val="ED1B34"/>
                  </a:solidFill>
                </a:u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(</a:t>
            </a:r>
            <a:r>
              <a:rPr lang="ko-KR" altLang="en-US" sz="2000" b="1" u="sng" spc="-100" dirty="0" err="1">
                <a:solidFill>
                  <a:srgbClr val="ED1B34"/>
                </a:solidFill>
                <a:uFill>
                  <a:solidFill>
                    <a:srgbClr val="ED1B34"/>
                  </a:solidFill>
                </a:u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물품등의</a:t>
            </a:r>
            <a:r>
              <a:rPr lang="ko-KR" altLang="en-US" sz="2000" b="1" u="sng" spc="-100" dirty="0">
                <a:solidFill>
                  <a:srgbClr val="ED1B34"/>
                </a:solidFill>
                <a:uFill>
                  <a:solidFill>
                    <a:srgbClr val="ED1B34"/>
                  </a:solidFill>
                </a:u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 명칭</a:t>
            </a:r>
            <a:r>
              <a:rPr lang="en-US" altLang="ko-KR" sz="2000" b="1" u="sng" spc="-100" dirty="0">
                <a:solidFill>
                  <a:srgbClr val="ED1B34"/>
                </a:solidFill>
                <a:uFill>
                  <a:solidFill>
                    <a:srgbClr val="ED1B34"/>
                  </a:solidFill>
                </a:u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, </a:t>
            </a:r>
            <a:r>
              <a:rPr lang="ko-KR" altLang="en-US" sz="2000" b="1" u="sng" spc="-100" dirty="0">
                <a:solidFill>
                  <a:srgbClr val="ED1B34"/>
                </a:solidFill>
                <a:uFill>
                  <a:solidFill>
                    <a:srgbClr val="ED1B34"/>
                  </a:solidFill>
                </a:u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주요 원재료</a:t>
            </a:r>
            <a:r>
              <a:rPr lang="en-US" altLang="ko-KR" sz="2000" b="1" u="sng" spc="-100" dirty="0">
                <a:solidFill>
                  <a:srgbClr val="ED1B34"/>
                </a:solidFill>
                <a:uFill>
                  <a:solidFill>
                    <a:srgbClr val="ED1B34"/>
                  </a:solidFill>
                </a:u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, </a:t>
            </a:r>
            <a:r>
              <a:rPr lang="ko-KR" altLang="en-US" sz="2000" b="1" u="sng" spc="-100" dirty="0">
                <a:solidFill>
                  <a:srgbClr val="ED1B34"/>
                </a:solidFill>
                <a:uFill>
                  <a:solidFill>
                    <a:srgbClr val="ED1B34"/>
                  </a:solidFill>
                </a:u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조정요건</a:t>
            </a:r>
            <a:r>
              <a:rPr lang="en-US" altLang="ko-KR" sz="2000" b="1" u="sng" spc="-100" dirty="0">
                <a:solidFill>
                  <a:srgbClr val="ED1B34"/>
                </a:solidFill>
                <a:uFill>
                  <a:solidFill>
                    <a:srgbClr val="ED1B34"/>
                  </a:solidFill>
                </a:u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, </a:t>
            </a:r>
            <a:r>
              <a:rPr lang="ko-KR" altLang="en-US" sz="2000" b="1" u="sng" spc="-100" dirty="0">
                <a:solidFill>
                  <a:srgbClr val="ED1B34"/>
                </a:solidFill>
                <a:uFill>
                  <a:solidFill>
                    <a:srgbClr val="ED1B34"/>
                  </a:solidFill>
                </a:u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기준지표</a:t>
            </a:r>
            <a:r>
              <a:rPr lang="en-US" altLang="ko-KR" sz="2000" b="1" u="sng" spc="-100" dirty="0">
                <a:solidFill>
                  <a:srgbClr val="ED1B34"/>
                </a:solidFill>
                <a:uFill>
                  <a:solidFill>
                    <a:srgbClr val="ED1B34"/>
                  </a:solidFill>
                </a:u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, </a:t>
            </a:r>
            <a:r>
              <a:rPr lang="ko-KR" altLang="en-US" sz="2000" b="1" u="sng" spc="-100" dirty="0">
                <a:solidFill>
                  <a:srgbClr val="ED1B34"/>
                </a:solidFill>
                <a:uFill>
                  <a:solidFill>
                    <a:srgbClr val="ED1B34"/>
                  </a:solidFill>
                </a:u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산식 등</a:t>
            </a:r>
            <a:r>
              <a:rPr lang="en-US" altLang="ko-KR" sz="2000" b="1" u="sng" spc="-100" dirty="0">
                <a:solidFill>
                  <a:srgbClr val="ED1B34"/>
                </a:solidFill>
                <a:uFill>
                  <a:solidFill>
                    <a:srgbClr val="ED1B34"/>
                  </a:solidFill>
                </a:u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)</a:t>
            </a:r>
            <a:r>
              <a:rPr sz="2200" b="1" u="sng" spc="-100" dirty="0">
                <a:solidFill>
                  <a:srgbClr val="ED1B34"/>
                </a:solidFill>
                <a:uFill>
                  <a:solidFill>
                    <a:srgbClr val="ED1B34"/>
                  </a:solidFill>
                </a:u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을 </a:t>
            </a:r>
            <a:r>
              <a:rPr lang="en-US" sz="2200" b="1" u="sng" spc="-100" dirty="0">
                <a:solidFill>
                  <a:srgbClr val="ED1B34"/>
                </a:solidFill>
                <a:uFill>
                  <a:solidFill>
                    <a:srgbClr val="ED1B34"/>
                  </a:solidFill>
                </a:u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/>
            </a:r>
            <a:br>
              <a:rPr lang="en-US" sz="2200" b="1" u="sng" spc="-100" dirty="0">
                <a:solidFill>
                  <a:srgbClr val="ED1B34"/>
                </a:solidFill>
                <a:uFill>
                  <a:solidFill>
                    <a:srgbClr val="ED1B34"/>
                  </a:solidFill>
                </a:u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</a:br>
            <a:r>
              <a:rPr lang="en-US" sz="2200" b="1" spc="-100" baseline="30000" dirty="0">
                <a:uFill>
                  <a:solidFill>
                    <a:srgbClr val="ED1B34"/>
                  </a:solidFill>
                </a:u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③</a:t>
            </a:r>
            <a:r>
              <a:rPr sz="2200" b="1" u="sng" spc="-100" dirty="0" err="1">
                <a:solidFill>
                  <a:srgbClr val="ED1B34"/>
                </a:solidFill>
                <a:uFill>
                  <a:solidFill>
                    <a:srgbClr val="ED1B34"/>
                  </a:solidFill>
                </a:u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약정서에</a:t>
            </a:r>
            <a:r>
              <a:rPr sz="2200" b="1" spc="-100" dirty="0">
                <a:uFill>
                  <a:solidFill>
                    <a:srgbClr val="ED1B34"/>
                  </a:solidFill>
                </a:u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 </a:t>
            </a:r>
            <a:r>
              <a:rPr lang="ko-KR" altLang="en-US" sz="2200" b="1" spc="-100" baseline="30000" dirty="0">
                <a:uFill>
                  <a:solidFill>
                    <a:srgbClr val="ED1B34"/>
                  </a:solidFill>
                </a:u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④</a:t>
            </a:r>
            <a:r>
              <a:rPr sz="2200" b="1" u="sng" spc="-100" dirty="0" err="1">
                <a:solidFill>
                  <a:srgbClr val="ED1B34"/>
                </a:solidFill>
                <a:uFill>
                  <a:solidFill>
                    <a:srgbClr val="ED1B34"/>
                  </a:solidFill>
                </a:u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기재</a:t>
            </a:r>
            <a:r>
              <a:rPr sz="2200" b="1" spc="-100" dirty="0" err="1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하여</a:t>
            </a:r>
            <a:r>
              <a:rPr sz="22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  </a:t>
            </a:r>
            <a:r>
              <a:rPr lang="ko-KR" altLang="en-US" sz="2200" b="1" spc="-100" baseline="300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⑤</a:t>
            </a:r>
            <a:r>
              <a:rPr sz="2200" b="1" u="sng" spc="-100" dirty="0" err="1">
                <a:solidFill>
                  <a:srgbClr val="ED1B34"/>
                </a:solidFill>
                <a:uFill>
                  <a:solidFill>
                    <a:srgbClr val="ED1B34"/>
                  </a:solidFill>
                </a:u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수탁기업에</a:t>
            </a:r>
            <a:r>
              <a:rPr sz="2200" b="1" u="sng" spc="-100" dirty="0">
                <a:solidFill>
                  <a:srgbClr val="ED1B34"/>
                </a:solidFill>
                <a:uFill>
                  <a:solidFill>
                    <a:srgbClr val="ED1B34"/>
                  </a:solidFill>
                </a:u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 발급</a:t>
            </a:r>
            <a:r>
              <a:rPr sz="22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하고 그 내용에 </a:t>
            </a:r>
            <a:r>
              <a:rPr sz="2200" b="1" spc="-100" dirty="0" err="1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따라</a:t>
            </a:r>
            <a:r>
              <a:rPr sz="22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 </a:t>
            </a:r>
            <a:r>
              <a:rPr lang="en-US" sz="22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/>
            </a:r>
            <a:br>
              <a:rPr lang="en-US" sz="22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</a:br>
            <a:r>
              <a:rPr sz="2200" b="1" spc="-100" dirty="0" err="1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납품대금을</a:t>
            </a:r>
            <a:r>
              <a:rPr sz="22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 </a:t>
            </a:r>
            <a:r>
              <a:rPr lang="ko-KR" altLang="en-US" sz="2200" b="1" spc="-100" baseline="300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⑥</a:t>
            </a:r>
            <a:r>
              <a:rPr sz="2200" b="1" u="sng" spc="-100" dirty="0" err="1">
                <a:solidFill>
                  <a:srgbClr val="ED1B34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조정</a:t>
            </a:r>
            <a:r>
              <a:rPr sz="2200" b="1" spc="-100" dirty="0" err="1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하여</a:t>
            </a:r>
            <a:r>
              <a:rPr sz="22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 </a:t>
            </a:r>
            <a:r>
              <a:rPr lang="ko-KR" altLang="en-US" sz="2200" b="1" spc="-100" baseline="300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⑦</a:t>
            </a:r>
            <a:r>
              <a:rPr sz="2200" b="1" u="sng" spc="-100" dirty="0" err="1">
                <a:solidFill>
                  <a:srgbClr val="ED1B34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지급</a:t>
            </a:r>
            <a:r>
              <a:rPr sz="2200" b="1" spc="-100" dirty="0" err="1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하는</a:t>
            </a:r>
            <a:r>
              <a:rPr sz="22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 </a:t>
            </a:r>
            <a:r>
              <a:rPr sz="2200" b="1" spc="-100" dirty="0" err="1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제도</a:t>
            </a:r>
            <a:endParaRPr lang="en-US" sz="2200" b="1" spc="-100" dirty="0">
              <a:solidFill>
                <a:srgbClr val="323031"/>
              </a:solidFill>
              <a:latin typeface="KoPubWorld돋움체 Bold" pitchFamily="2" charset="-127"/>
              <a:ea typeface="KoPubWorld돋움체 Bold" pitchFamily="2" charset="-127"/>
              <a:cs typeface="KoPubWorld돋움체 Bold" pitchFamily="2" charset="-127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395998"/>
            <a:ext cx="9864090" cy="792480"/>
          </a:xfrm>
          <a:custGeom>
            <a:avLst/>
            <a:gdLst/>
            <a:ahLst/>
            <a:cxnLst/>
            <a:rect l="l" t="t" r="r" b="b"/>
            <a:pathLst>
              <a:path w="9864090" h="792480">
                <a:moveTo>
                  <a:pt x="9864001" y="0"/>
                </a:moveTo>
                <a:lnTo>
                  <a:pt x="0" y="0"/>
                </a:lnTo>
                <a:lnTo>
                  <a:pt x="0" y="791997"/>
                </a:lnTo>
                <a:lnTo>
                  <a:pt x="9864001" y="791997"/>
                </a:lnTo>
                <a:lnTo>
                  <a:pt x="9864001" y="0"/>
                </a:lnTo>
                <a:close/>
              </a:path>
            </a:pathLst>
          </a:custGeom>
          <a:solidFill>
            <a:srgbClr val="00A7AC"/>
          </a:solidFill>
        </p:spPr>
        <p:txBody>
          <a:bodyPr wrap="square" lIns="0" tIns="0" rIns="0" bIns="0" rtlCol="0"/>
          <a:lstStyle/>
          <a:p>
            <a:endParaRPr spc="-100">
              <a:latin typeface="KoPubWorld돋움체 Bold" pitchFamily="2" charset="-127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1139300" y="485927"/>
            <a:ext cx="3676650" cy="5206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300" spc="-100">
                <a:latin typeface="강한공군체 Bold" pitchFamily="34" charset="-127"/>
                <a:ea typeface="강한공군체 Bold" pitchFamily="34" charset="-127"/>
              </a:rPr>
              <a:t>납품대금 연동제란?</a:t>
            </a:r>
          </a:p>
        </p:txBody>
      </p:sp>
      <p:grpSp>
        <p:nvGrpSpPr>
          <p:cNvPr id="5" name="object 5"/>
          <p:cNvGrpSpPr/>
          <p:nvPr/>
        </p:nvGrpSpPr>
        <p:grpSpPr>
          <a:xfrm>
            <a:off x="775576" y="3689997"/>
            <a:ext cx="10638790" cy="2394585"/>
            <a:chOff x="775576" y="3689997"/>
            <a:chExt cx="10638790" cy="2394585"/>
          </a:xfrm>
        </p:grpSpPr>
        <p:sp>
          <p:nvSpPr>
            <p:cNvPr id="6" name="object 6"/>
            <p:cNvSpPr/>
            <p:nvPr/>
          </p:nvSpPr>
          <p:spPr>
            <a:xfrm>
              <a:off x="826376" y="3740797"/>
              <a:ext cx="10537190" cy="2292985"/>
            </a:xfrm>
            <a:custGeom>
              <a:avLst/>
              <a:gdLst/>
              <a:ahLst/>
              <a:cxnLst/>
              <a:rect l="l" t="t" r="r" b="b"/>
              <a:pathLst>
                <a:path w="10537190" h="2292985">
                  <a:moveTo>
                    <a:pt x="6390601" y="0"/>
                  </a:moveTo>
                  <a:lnTo>
                    <a:pt x="6342641" y="1006"/>
                  </a:lnTo>
                  <a:lnTo>
                    <a:pt x="6295187" y="3999"/>
                  </a:lnTo>
                  <a:lnTo>
                    <a:pt x="6248281" y="8939"/>
                  </a:lnTo>
                  <a:lnTo>
                    <a:pt x="6201960" y="15785"/>
                  </a:lnTo>
                  <a:lnTo>
                    <a:pt x="6156266" y="24499"/>
                  </a:lnTo>
                  <a:lnTo>
                    <a:pt x="6111236" y="35040"/>
                  </a:lnTo>
                  <a:lnTo>
                    <a:pt x="6066911" y="47368"/>
                  </a:lnTo>
                  <a:lnTo>
                    <a:pt x="6023329" y="61444"/>
                  </a:lnTo>
                  <a:lnTo>
                    <a:pt x="5980530" y="77228"/>
                  </a:lnTo>
                  <a:lnTo>
                    <a:pt x="5938554" y="94680"/>
                  </a:lnTo>
                  <a:lnTo>
                    <a:pt x="5897440" y="113760"/>
                  </a:lnTo>
                  <a:lnTo>
                    <a:pt x="5857227" y="134428"/>
                  </a:lnTo>
                  <a:lnTo>
                    <a:pt x="5817954" y="156645"/>
                  </a:lnTo>
                  <a:lnTo>
                    <a:pt x="5779662" y="180370"/>
                  </a:lnTo>
                  <a:lnTo>
                    <a:pt x="5742389" y="205564"/>
                  </a:lnTo>
                  <a:lnTo>
                    <a:pt x="5706174" y="232187"/>
                  </a:lnTo>
                  <a:lnTo>
                    <a:pt x="5671058" y="260200"/>
                  </a:lnTo>
                  <a:lnTo>
                    <a:pt x="5637079" y="289562"/>
                  </a:lnTo>
                  <a:lnTo>
                    <a:pt x="5604277" y="320233"/>
                  </a:lnTo>
                  <a:lnTo>
                    <a:pt x="5572691" y="352175"/>
                  </a:lnTo>
                  <a:lnTo>
                    <a:pt x="5542361" y="385346"/>
                  </a:lnTo>
                  <a:lnTo>
                    <a:pt x="5513326" y="419707"/>
                  </a:lnTo>
                  <a:lnTo>
                    <a:pt x="5485625" y="455219"/>
                  </a:lnTo>
                  <a:lnTo>
                    <a:pt x="5459299" y="491841"/>
                  </a:lnTo>
                  <a:lnTo>
                    <a:pt x="5434385" y="529534"/>
                  </a:lnTo>
                  <a:lnTo>
                    <a:pt x="5410923" y="568258"/>
                  </a:lnTo>
                  <a:lnTo>
                    <a:pt x="5388954" y="607972"/>
                  </a:lnTo>
                  <a:lnTo>
                    <a:pt x="5368516" y="648638"/>
                  </a:lnTo>
                  <a:lnTo>
                    <a:pt x="5349648" y="690216"/>
                  </a:lnTo>
                  <a:lnTo>
                    <a:pt x="5332391" y="732665"/>
                  </a:lnTo>
                  <a:lnTo>
                    <a:pt x="5316783" y="775945"/>
                  </a:lnTo>
                  <a:lnTo>
                    <a:pt x="5302863" y="820018"/>
                  </a:lnTo>
                  <a:lnTo>
                    <a:pt x="5290672" y="864843"/>
                  </a:lnTo>
                  <a:lnTo>
                    <a:pt x="5280249" y="910380"/>
                  </a:lnTo>
                  <a:lnTo>
                    <a:pt x="5271632" y="956589"/>
                  </a:lnTo>
                  <a:lnTo>
                    <a:pt x="5264861" y="1003431"/>
                  </a:lnTo>
                  <a:lnTo>
                    <a:pt x="5259977" y="1050866"/>
                  </a:lnTo>
                  <a:lnTo>
                    <a:pt x="5257017" y="1098854"/>
                  </a:lnTo>
                  <a:lnTo>
                    <a:pt x="5256022" y="1147356"/>
                  </a:lnTo>
                  <a:lnTo>
                    <a:pt x="5256022" y="1145146"/>
                  </a:lnTo>
                  <a:lnTo>
                    <a:pt x="5255026" y="1193644"/>
                  </a:lnTo>
                  <a:lnTo>
                    <a:pt x="5252066" y="1241630"/>
                  </a:lnTo>
                  <a:lnTo>
                    <a:pt x="5247181" y="1289062"/>
                  </a:lnTo>
                  <a:lnTo>
                    <a:pt x="5240410" y="1335902"/>
                  </a:lnTo>
                  <a:lnTo>
                    <a:pt x="5231793" y="1382109"/>
                  </a:lnTo>
                  <a:lnTo>
                    <a:pt x="5221369" y="1427645"/>
                  </a:lnTo>
                  <a:lnTo>
                    <a:pt x="5209177" y="1472468"/>
                  </a:lnTo>
                  <a:lnTo>
                    <a:pt x="5195258" y="1516539"/>
                  </a:lnTo>
                  <a:lnTo>
                    <a:pt x="5179649" y="1559818"/>
                  </a:lnTo>
                  <a:lnTo>
                    <a:pt x="5162391" y="1602265"/>
                  </a:lnTo>
                  <a:lnTo>
                    <a:pt x="5143522" y="1643841"/>
                  </a:lnTo>
                  <a:lnTo>
                    <a:pt x="5123083" y="1684506"/>
                  </a:lnTo>
                  <a:lnTo>
                    <a:pt x="5101113" y="1724220"/>
                  </a:lnTo>
                  <a:lnTo>
                    <a:pt x="5077651" y="1762943"/>
                  </a:lnTo>
                  <a:lnTo>
                    <a:pt x="5052736" y="1800635"/>
                  </a:lnTo>
                  <a:lnTo>
                    <a:pt x="5026408" y="1837257"/>
                  </a:lnTo>
                  <a:lnTo>
                    <a:pt x="4998707" y="1872768"/>
                  </a:lnTo>
                  <a:lnTo>
                    <a:pt x="4969671" y="1907129"/>
                  </a:lnTo>
                  <a:lnTo>
                    <a:pt x="4939339" y="1940300"/>
                  </a:lnTo>
                  <a:lnTo>
                    <a:pt x="4907753" y="1972241"/>
                  </a:lnTo>
                  <a:lnTo>
                    <a:pt x="4874950" y="2002912"/>
                  </a:lnTo>
                  <a:lnTo>
                    <a:pt x="4840970" y="2032274"/>
                  </a:lnTo>
                  <a:lnTo>
                    <a:pt x="4805853" y="2060286"/>
                  </a:lnTo>
                  <a:lnTo>
                    <a:pt x="4769637" y="2086910"/>
                  </a:lnTo>
                  <a:lnTo>
                    <a:pt x="4732363" y="2112104"/>
                  </a:lnTo>
                  <a:lnTo>
                    <a:pt x="4694070" y="2135830"/>
                  </a:lnTo>
                  <a:lnTo>
                    <a:pt x="4654797" y="2158046"/>
                  </a:lnTo>
                  <a:lnTo>
                    <a:pt x="4614583" y="2178715"/>
                  </a:lnTo>
                  <a:lnTo>
                    <a:pt x="4573468" y="2197795"/>
                  </a:lnTo>
                  <a:lnTo>
                    <a:pt x="4531491" y="2215247"/>
                  </a:lnTo>
                  <a:lnTo>
                    <a:pt x="4488692" y="2231031"/>
                  </a:lnTo>
                  <a:lnTo>
                    <a:pt x="4445109" y="2245107"/>
                  </a:lnTo>
                  <a:lnTo>
                    <a:pt x="4400783" y="2257435"/>
                  </a:lnTo>
                  <a:lnTo>
                    <a:pt x="4355753" y="2267976"/>
                  </a:lnTo>
                  <a:lnTo>
                    <a:pt x="4310058" y="2276690"/>
                  </a:lnTo>
                  <a:lnTo>
                    <a:pt x="4263737" y="2283537"/>
                  </a:lnTo>
                  <a:lnTo>
                    <a:pt x="4216831" y="2288477"/>
                  </a:lnTo>
                  <a:lnTo>
                    <a:pt x="4169377" y="2291470"/>
                  </a:lnTo>
                  <a:lnTo>
                    <a:pt x="4121416" y="2292477"/>
                  </a:lnTo>
                  <a:lnTo>
                    <a:pt x="4073454" y="2291470"/>
                  </a:lnTo>
                  <a:lnTo>
                    <a:pt x="4026000" y="2288477"/>
                  </a:lnTo>
                  <a:lnTo>
                    <a:pt x="3979093" y="2283537"/>
                  </a:lnTo>
                  <a:lnTo>
                    <a:pt x="3932771" y="2276690"/>
                  </a:lnTo>
                  <a:lnTo>
                    <a:pt x="3887076" y="2267976"/>
                  </a:lnTo>
                  <a:lnTo>
                    <a:pt x="3842045" y="2257435"/>
                  </a:lnTo>
                  <a:lnTo>
                    <a:pt x="3797719" y="2245107"/>
                  </a:lnTo>
                  <a:lnTo>
                    <a:pt x="3754136" y="2231031"/>
                  </a:lnTo>
                  <a:lnTo>
                    <a:pt x="3711336" y="2215247"/>
                  </a:lnTo>
                  <a:lnTo>
                    <a:pt x="3669359" y="2197795"/>
                  </a:lnTo>
                  <a:lnTo>
                    <a:pt x="3628244" y="2178715"/>
                  </a:lnTo>
                  <a:lnTo>
                    <a:pt x="3588030" y="2158046"/>
                  </a:lnTo>
                  <a:lnTo>
                    <a:pt x="3548757" y="2135830"/>
                  </a:lnTo>
                  <a:lnTo>
                    <a:pt x="3510463" y="2112104"/>
                  </a:lnTo>
                  <a:lnTo>
                    <a:pt x="3473189" y="2086910"/>
                  </a:lnTo>
                  <a:lnTo>
                    <a:pt x="3436974" y="2060286"/>
                  </a:lnTo>
                  <a:lnTo>
                    <a:pt x="3401857" y="2032274"/>
                  </a:lnTo>
                  <a:lnTo>
                    <a:pt x="3367877" y="2002912"/>
                  </a:lnTo>
                  <a:lnTo>
                    <a:pt x="3335075" y="1972241"/>
                  </a:lnTo>
                  <a:lnTo>
                    <a:pt x="3303488" y="1940300"/>
                  </a:lnTo>
                  <a:lnTo>
                    <a:pt x="3273158" y="1907129"/>
                  </a:lnTo>
                  <a:lnTo>
                    <a:pt x="3244122" y="1872768"/>
                  </a:lnTo>
                  <a:lnTo>
                    <a:pt x="3216420" y="1837257"/>
                  </a:lnTo>
                  <a:lnTo>
                    <a:pt x="3190093" y="1800635"/>
                  </a:lnTo>
                  <a:lnTo>
                    <a:pt x="3165178" y="1762943"/>
                  </a:lnTo>
                  <a:lnTo>
                    <a:pt x="3141717" y="1724220"/>
                  </a:lnTo>
                  <a:lnTo>
                    <a:pt x="3119747" y="1684506"/>
                  </a:lnTo>
                  <a:lnTo>
                    <a:pt x="3099308" y="1643841"/>
                  </a:lnTo>
                  <a:lnTo>
                    <a:pt x="3080440" y="1602265"/>
                  </a:lnTo>
                  <a:lnTo>
                    <a:pt x="3063182" y="1559818"/>
                  </a:lnTo>
                  <a:lnTo>
                    <a:pt x="3047574" y="1516539"/>
                  </a:lnTo>
                  <a:lnTo>
                    <a:pt x="3033654" y="1472468"/>
                  </a:lnTo>
                  <a:lnTo>
                    <a:pt x="3021462" y="1427645"/>
                  </a:lnTo>
                  <a:lnTo>
                    <a:pt x="3011039" y="1382109"/>
                  </a:lnTo>
                  <a:lnTo>
                    <a:pt x="3002422" y="1335902"/>
                  </a:lnTo>
                  <a:lnTo>
                    <a:pt x="2995651" y="1289062"/>
                  </a:lnTo>
                  <a:lnTo>
                    <a:pt x="2990766" y="1241630"/>
                  </a:lnTo>
                  <a:lnTo>
                    <a:pt x="2987806" y="1193644"/>
                  </a:lnTo>
                  <a:lnTo>
                    <a:pt x="2986811" y="1145146"/>
                  </a:lnTo>
                  <a:lnTo>
                    <a:pt x="2986811" y="1147356"/>
                  </a:lnTo>
                  <a:lnTo>
                    <a:pt x="2985816" y="1098854"/>
                  </a:lnTo>
                  <a:lnTo>
                    <a:pt x="2982856" y="1050866"/>
                  </a:lnTo>
                  <a:lnTo>
                    <a:pt x="2977971" y="1003431"/>
                  </a:lnTo>
                  <a:lnTo>
                    <a:pt x="2971201" y="956589"/>
                  </a:lnTo>
                  <a:lnTo>
                    <a:pt x="2962584" y="910380"/>
                  </a:lnTo>
                  <a:lnTo>
                    <a:pt x="2952160" y="864843"/>
                  </a:lnTo>
                  <a:lnTo>
                    <a:pt x="2939969" y="820018"/>
                  </a:lnTo>
                  <a:lnTo>
                    <a:pt x="2926050" y="775945"/>
                  </a:lnTo>
                  <a:lnTo>
                    <a:pt x="2910441" y="732665"/>
                  </a:lnTo>
                  <a:lnTo>
                    <a:pt x="2893184" y="690216"/>
                  </a:lnTo>
                  <a:lnTo>
                    <a:pt x="2874316" y="648638"/>
                  </a:lnTo>
                  <a:lnTo>
                    <a:pt x="2853878" y="607972"/>
                  </a:lnTo>
                  <a:lnTo>
                    <a:pt x="2831909" y="568258"/>
                  </a:lnTo>
                  <a:lnTo>
                    <a:pt x="2808447" y="529534"/>
                  </a:lnTo>
                  <a:lnTo>
                    <a:pt x="2783533" y="491841"/>
                  </a:lnTo>
                  <a:lnTo>
                    <a:pt x="2757206" y="455219"/>
                  </a:lnTo>
                  <a:lnTo>
                    <a:pt x="2729505" y="419707"/>
                  </a:lnTo>
                  <a:lnTo>
                    <a:pt x="2700470" y="385346"/>
                  </a:lnTo>
                  <a:lnTo>
                    <a:pt x="2670140" y="352175"/>
                  </a:lnTo>
                  <a:lnTo>
                    <a:pt x="2638554" y="320233"/>
                  </a:lnTo>
                  <a:lnTo>
                    <a:pt x="2605751" y="289562"/>
                  </a:lnTo>
                  <a:lnTo>
                    <a:pt x="2571772" y="260200"/>
                  </a:lnTo>
                  <a:lnTo>
                    <a:pt x="2536656" y="232187"/>
                  </a:lnTo>
                  <a:lnTo>
                    <a:pt x="2500441" y="205564"/>
                  </a:lnTo>
                  <a:lnTo>
                    <a:pt x="2463167" y="180370"/>
                  </a:lnTo>
                  <a:lnTo>
                    <a:pt x="2424874" y="156645"/>
                  </a:lnTo>
                  <a:lnTo>
                    <a:pt x="2385602" y="134428"/>
                  </a:lnTo>
                  <a:lnTo>
                    <a:pt x="2345388" y="113760"/>
                  </a:lnTo>
                  <a:lnTo>
                    <a:pt x="2304273" y="94680"/>
                  </a:lnTo>
                  <a:lnTo>
                    <a:pt x="2262296" y="77228"/>
                  </a:lnTo>
                  <a:lnTo>
                    <a:pt x="2219497" y="61444"/>
                  </a:lnTo>
                  <a:lnTo>
                    <a:pt x="2175915" y="47368"/>
                  </a:lnTo>
                  <a:lnTo>
                    <a:pt x="2131589" y="35040"/>
                  </a:lnTo>
                  <a:lnTo>
                    <a:pt x="2086558" y="24499"/>
                  </a:lnTo>
                  <a:lnTo>
                    <a:pt x="2040863" y="15785"/>
                  </a:lnTo>
                  <a:lnTo>
                    <a:pt x="1994542" y="8939"/>
                  </a:lnTo>
                  <a:lnTo>
                    <a:pt x="1947634" y="3999"/>
                  </a:lnTo>
                  <a:lnTo>
                    <a:pt x="1900180" y="1006"/>
                  </a:lnTo>
                  <a:lnTo>
                    <a:pt x="1852218" y="0"/>
                  </a:lnTo>
                  <a:lnTo>
                    <a:pt x="1804257" y="1006"/>
                  </a:lnTo>
                  <a:lnTo>
                    <a:pt x="1756804" y="3999"/>
                  </a:lnTo>
                  <a:lnTo>
                    <a:pt x="1709897" y="8939"/>
                  </a:lnTo>
                  <a:lnTo>
                    <a:pt x="1663577" y="15785"/>
                  </a:lnTo>
                  <a:lnTo>
                    <a:pt x="1617882" y="24499"/>
                  </a:lnTo>
                  <a:lnTo>
                    <a:pt x="1572852" y="35040"/>
                  </a:lnTo>
                  <a:lnTo>
                    <a:pt x="1528526" y="47368"/>
                  </a:lnTo>
                  <a:lnTo>
                    <a:pt x="1484944" y="61444"/>
                  </a:lnTo>
                  <a:lnTo>
                    <a:pt x="1442145" y="77228"/>
                  </a:lnTo>
                  <a:lnTo>
                    <a:pt x="1400169" y="94680"/>
                  </a:lnTo>
                  <a:lnTo>
                    <a:pt x="1359054" y="113760"/>
                  </a:lnTo>
                  <a:lnTo>
                    <a:pt x="1318841" y="134428"/>
                  </a:lnTo>
                  <a:lnTo>
                    <a:pt x="1279568" y="156645"/>
                  </a:lnTo>
                  <a:lnTo>
                    <a:pt x="1241275" y="180370"/>
                  </a:lnTo>
                  <a:lnTo>
                    <a:pt x="1204001" y="205564"/>
                  </a:lnTo>
                  <a:lnTo>
                    <a:pt x="1167786" y="232187"/>
                  </a:lnTo>
                  <a:lnTo>
                    <a:pt x="1132670" y="260200"/>
                  </a:lnTo>
                  <a:lnTo>
                    <a:pt x="1098690" y="289562"/>
                  </a:lnTo>
                  <a:lnTo>
                    <a:pt x="1065888" y="320233"/>
                  </a:lnTo>
                  <a:lnTo>
                    <a:pt x="1034302" y="352175"/>
                  </a:lnTo>
                  <a:lnTo>
                    <a:pt x="1003971" y="385346"/>
                  </a:lnTo>
                  <a:lnTo>
                    <a:pt x="974936" y="419707"/>
                  </a:lnTo>
                  <a:lnTo>
                    <a:pt x="947234" y="455219"/>
                  </a:lnTo>
                  <a:lnTo>
                    <a:pt x="920907" y="491841"/>
                  </a:lnTo>
                  <a:lnTo>
                    <a:pt x="895993" y="529534"/>
                  </a:lnTo>
                  <a:lnTo>
                    <a:pt x="872531" y="568258"/>
                  </a:lnTo>
                  <a:lnTo>
                    <a:pt x="850561" y="607972"/>
                  </a:lnTo>
                  <a:lnTo>
                    <a:pt x="830122" y="648638"/>
                  </a:lnTo>
                  <a:lnTo>
                    <a:pt x="811255" y="690216"/>
                  </a:lnTo>
                  <a:lnTo>
                    <a:pt x="793997" y="732665"/>
                  </a:lnTo>
                  <a:lnTo>
                    <a:pt x="778388" y="775945"/>
                  </a:lnTo>
                  <a:lnTo>
                    <a:pt x="764469" y="820018"/>
                  </a:lnTo>
                  <a:lnTo>
                    <a:pt x="752277" y="864843"/>
                  </a:lnTo>
                  <a:lnTo>
                    <a:pt x="741853" y="910380"/>
                  </a:lnTo>
                  <a:lnTo>
                    <a:pt x="733236" y="956589"/>
                  </a:lnTo>
                  <a:lnTo>
                    <a:pt x="726466" y="1003431"/>
                  </a:lnTo>
                  <a:lnTo>
                    <a:pt x="721581" y="1050866"/>
                  </a:lnTo>
                  <a:lnTo>
                    <a:pt x="718621" y="1098854"/>
                  </a:lnTo>
                  <a:lnTo>
                    <a:pt x="717626" y="1147356"/>
                  </a:lnTo>
                  <a:lnTo>
                    <a:pt x="0" y="1147368"/>
                  </a:lnTo>
                  <a:lnTo>
                    <a:pt x="10536847" y="1145171"/>
                  </a:lnTo>
                  <a:lnTo>
                    <a:pt x="9794405" y="1145146"/>
                  </a:lnTo>
                  <a:lnTo>
                    <a:pt x="9793409" y="1193644"/>
                  </a:lnTo>
                  <a:lnTo>
                    <a:pt x="9790449" y="1241630"/>
                  </a:lnTo>
                  <a:lnTo>
                    <a:pt x="9785564" y="1289062"/>
                  </a:lnTo>
                  <a:lnTo>
                    <a:pt x="9778794" y="1335902"/>
                  </a:lnTo>
                  <a:lnTo>
                    <a:pt x="9770176" y="1382109"/>
                  </a:lnTo>
                  <a:lnTo>
                    <a:pt x="9759752" y="1427645"/>
                  </a:lnTo>
                  <a:lnTo>
                    <a:pt x="9747560" y="1472468"/>
                  </a:lnTo>
                  <a:lnTo>
                    <a:pt x="9733641" y="1516539"/>
                  </a:lnTo>
                  <a:lnTo>
                    <a:pt x="9718032" y="1559818"/>
                  </a:lnTo>
                  <a:lnTo>
                    <a:pt x="9700773" y="1602265"/>
                  </a:lnTo>
                  <a:lnTo>
                    <a:pt x="9681905" y="1643841"/>
                  </a:lnTo>
                  <a:lnTo>
                    <a:pt x="9661466" y="1684506"/>
                  </a:lnTo>
                  <a:lnTo>
                    <a:pt x="9639496" y="1724220"/>
                  </a:lnTo>
                  <a:lnTo>
                    <a:pt x="9616033" y="1762943"/>
                  </a:lnTo>
                  <a:lnTo>
                    <a:pt x="9591118" y="1800635"/>
                  </a:lnTo>
                  <a:lnTo>
                    <a:pt x="9564790" y="1837257"/>
                  </a:lnTo>
                  <a:lnTo>
                    <a:pt x="9537089" y="1872768"/>
                  </a:lnTo>
                  <a:lnTo>
                    <a:pt x="9508052" y="1907129"/>
                  </a:lnTo>
                  <a:lnTo>
                    <a:pt x="9477721" y="1940300"/>
                  </a:lnTo>
                  <a:lnTo>
                    <a:pt x="9446134" y="1972241"/>
                  </a:lnTo>
                  <a:lnTo>
                    <a:pt x="9413331" y="2002912"/>
                  </a:lnTo>
                  <a:lnTo>
                    <a:pt x="9379351" y="2032274"/>
                  </a:lnTo>
                  <a:lnTo>
                    <a:pt x="9344233" y="2060286"/>
                  </a:lnTo>
                  <a:lnTo>
                    <a:pt x="9308018" y="2086910"/>
                  </a:lnTo>
                  <a:lnTo>
                    <a:pt x="9270743" y="2112104"/>
                  </a:lnTo>
                  <a:lnTo>
                    <a:pt x="9232449" y="2135830"/>
                  </a:lnTo>
                  <a:lnTo>
                    <a:pt x="9193176" y="2158046"/>
                  </a:lnTo>
                  <a:lnTo>
                    <a:pt x="9152961" y="2178715"/>
                  </a:lnTo>
                  <a:lnTo>
                    <a:pt x="9111846" y="2197795"/>
                  </a:lnTo>
                  <a:lnTo>
                    <a:pt x="9069868" y="2215247"/>
                  </a:lnTo>
                  <a:lnTo>
                    <a:pt x="9027068" y="2231031"/>
                  </a:lnTo>
                  <a:lnTo>
                    <a:pt x="8983485" y="2245107"/>
                  </a:lnTo>
                  <a:lnTo>
                    <a:pt x="8939159" y="2257435"/>
                  </a:lnTo>
                  <a:lnTo>
                    <a:pt x="8894128" y="2267976"/>
                  </a:lnTo>
                  <a:lnTo>
                    <a:pt x="8848432" y="2276690"/>
                  </a:lnTo>
                  <a:lnTo>
                    <a:pt x="8802110" y="2283537"/>
                  </a:lnTo>
                  <a:lnTo>
                    <a:pt x="8755203" y="2288477"/>
                  </a:lnTo>
                  <a:lnTo>
                    <a:pt x="8707748" y="2291470"/>
                  </a:lnTo>
                  <a:lnTo>
                    <a:pt x="8659787" y="2292477"/>
                  </a:lnTo>
                  <a:lnTo>
                    <a:pt x="8611826" y="2291470"/>
                  </a:lnTo>
                  <a:lnTo>
                    <a:pt x="8564372" y="2288477"/>
                  </a:lnTo>
                  <a:lnTo>
                    <a:pt x="8517466" y="2283537"/>
                  </a:lnTo>
                  <a:lnTo>
                    <a:pt x="8471146" y="2276690"/>
                  </a:lnTo>
                  <a:lnTo>
                    <a:pt x="8425451" y="2267976"/>
                  </a:lnTo>
                  <a:lnTo>
                    <a:pt x="8380421" y="2257435"/>
                  </a:lnTo>
                  <a:lnTo>
                    <a:pt x="8336096" y="2245107"/>
                  </a:lnTo>
                  <a:lnTo>
                    <a:pt x="8292514" y="2231031"/>
                  </a:lnTo>
                  <a:lnTo>
                    <a:pt x="8249715" y="2215247"/>
                  </a:lnTo>
                  <a:lnTo>
                    <a:pt x="8207739" y="2197795"/>
                  </a:lnTo>
                  <a:lnTo>
                    <a:pt x="8166625" y="2178715"/>
                  </a:lnTo>
                  <a:lnTo>
                    <a:pt x="8126412" y="2158046"/>
                  </a:lnTo>
                  <a:lnTo>
                    <a:pt x="8087139" y="2135830"/>
                  </a:lnTo>
                  <a:lnTo>
                    <a:pt x="8048847" y="2112104"/>
                  </a:lnTo>
                  <a:lnTo>
                    <a:pt x="8011574" y="2086910"/>
                  </a:lnTo>
                  <a:lnTo>
                    <a:pt x="7975359" y="2060286"/>
                  </a:lnTo>
                  <a:lnTo>
                    <a:pt x="7940243" y="2032274"/>
                  </a:lnTo>
                  <a:lnTo>
                    <a:pt x="7906264" y="2002912"/>
                  </a:lnTo>
                  <a:lnTo>
                    <a:pt x="7873462" y="1972241"/>
                  </a:lnTo>
                  <a:lnTo>
                    <a:pt x="7841877" y="1940300"/>
                  </a:lnTo>
                  <a:lnTo>
                    <a:pt x="7811546" y="1907129"/>
                  </a:lnTo>
                  <a:lnTo>
                    <a:pt x="7782511" y="1872768"/>
                  </a:lnTo>
                  <a:lnTo>
                    <a:pt x="7754811" y="1837257"/>
                  </a:lnTo>
                  <a:lnTo>
                    <a:pt x="7728484" y="1800635"/>
                  </a:lnTo>
                  <a:lnTo>
                    <a:pt x="7703570" y="1762943"/>
                  </a:lnTo>
                  <a:lnTo>
                    <a:pt x="7680109" y="1724220"/>
                  </a:lnTo>
                  <a:lnTo>
                    <a:pt x="7658139" y="1684506"/>
                  </a:lnTo>
                  <a:lnTo>
                    <a:pt x="7637701" y="1643841"/>
                  </a:lnTo>
                  <a:lnTo>
                    <a:pt x="7618834" y="1602265"/>
                  </a:lnTo>
                  <a:lnTo>
                    <a:pt x="7601576" y="1559818"/>
                  </a:lnTo>
                  <a:lnTo>
                    <a:pt x="7585968" y="1516539"/>
                  </a:lnTo>
                  <a:lnTo>
                    <a:pt x="7572049" y="1472468"/>
                  </a:lnTo>
                  <a:lnTo>
                    <a:pt x="7559857" y="1427645"/>
                  </a:lnTo>
                  <a:lnTo>
                    <a:pt x="7549434" y="1382109"/>
                  </a:lnTo>
                  <a:lnTo>
                    <a:pt x="7540817" y="1335902"/>
                  </a:lnTo>
                  <a:lnTo>
                    <a:pt x="7534047" y="1289062"/>
                  </a:lnTo>
                  <a:lnTo>
                    <a:pt x="7529162" y="1241630"/>
                  </a:lnTo>
                  <a:lnTo>
                    <a:pt x="7526202" y="1193644"/>
                  </a:lnTo>
                  <a:lnTo>
                    <a:pt x="7525207" y="1145146"/>
                  </a:lnTo>
                  <a:lnTo>
                    <a:pt x="7525207" y="1147356"/>
                  </a:lnTo>
                  <a:lnTo>
                    <a:pt x="7524211" y="1098854"/>
                  </a:lnTo>
                  <a:lnTo>
                    <a:pt x="7521252" y="1050866"/>
                  </a:lnTo>
                  <a:lnTo>
                    <a:pt x="7516367" y="1003431"/>
                  </a:lnTo>
                  <a:lnTo>
                    <a:pt x="7509596" y="956589"/>
                  </a:lnTo>
                  <a:lnTo>
                    <a:pt x="7500979" y="910380"/>
                  </a:lnTo>
                  <a:lnTo>
                    <a:pt x="7490555" y="864843"/>
                  </a:lnTo>
                  <a:lnTo>
                    <a:pt x="7478364" y="820018"/>
                  </a:lnTo>
                  <a:lnTo>
                    <a:pt x="7464444" y="775945"/>
                  </a:lnTo>
                  <a:lnTo>
                    <a:pt x="7448836" y="732665"/>
                  </a:lnTo>
                  <a:lnTo>
                    <a:pt x="7431578" y="690216"/>
                  </a:lnTo>
                  <a:lnTo>
                    <a:pt x="7412710" y="648638"/>
                  </a:lnTo>
                  <a:lnTo>
                    <a:pt x="7392271" y="607972"/>
                  </a:lnTo>
                  <a:lnTo>
                    <a:pt x="7370301" y="568258"/>
                  </a:lnTo>
                  <a:lnTo>
                    <a:pt x="7346839" y="529534"/>
                  </a:lnTo>
                  <a:lnTo>
                    <a:pt x="7321925" y="491841"/>
                  </a:lnTo>
                  <a:lnTo>
                    <a:pt x="7295597" y="455219"/>
                  </a:lnTo>
                  <a:lnTo>
                    <a:pt x="7267896" y="419707"/>
                  </a:lnTo>
                  <a:lnTo>
                    <a:pt x="7238860" y="385346"/>
                  </a:lnTo>
                  <a:lnTo>
                    <a:pt x="7208529" y="352175"/>
                  </a:lnTo>
                  <a:lnTo>
                    <a:pt x="7176943" y="320233"/>
                  </a:lnTo>
                  <a:lnTo>
                    <a:pt x="7144140" y="289562"/>
                  </a:lnTo>
                  <a:lnTo>
                    <a:pt x="7110161" y="260200"/>
                  </a:lnTo>
                  <a:lnTo>
                    <a:pt x="7075043" y="232187"/>
                  </a:lnTo>
                  <a:lnTo>
                    <a:pt x="7038828" y="205564"/>
                  </a:lnTo>
                  <a:lnTo>
                    <a:pt x="7001554" y="180370"/>
                  </a:lnTo>
                  <a:lnTo>
                    <a:pt x="6963261" y="156645"/>
                  </a:lnTo>
                  <a:lnTo>
                    <a:pt x="6923988" y="134428"/>
                  </a:lnTo>
                  <a:lnTo>
                    <a:pt x="6883774" y="113760"/>
                  </a:lnTo>
                  <a:lnTo>
                    <a:pt x="6842658" y="94680"/>
                  </a:lnTo>
                  <a:lnTo>
                    <a:pt x="6800681" y="77228"/>
                  </a:lnTo>
                  <a:lnTo>
                    <a:pt x="6757882" y="61444"/>
                  </a:lnTo>
                  <a:lnTo>
                    <a:pt x="6714299" y="47368"/>
                  </a:lnTo>
                  <a:lnTo>
                    <a:pt x="6669973" y="35040"/>
                  </a:lnTo>
                  <a:lnTo>
                    <a:pt x="6624942" y="24499"/>
                  </a:lnTo>
                  <a:lnTo>
                    <a:pt x="6579246" y="15785"/>
                  </a:lnTo>
                  <a:lnTo>
                    <a:pt x="6532925" y="8939"/>
                  </a:lnTo>
                  <a:lnTo>
                    <a:pt x="6486017" y="3999"/>
                  </a:lnTo>
                  <a:lnTo>
                    <a:pt x="6438563" y="1006"/>
                  </a:lnTo>
                  <a:lnTo>
                    <a:pt x="6390601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spc="-100">
                <a:latin typeface="KoPubWorld돋움체 Bold" pitchFamily="2" charset="-127"/>
              </a:endParaRPr>
            </a:p>
          </p:txBody>
        </p:sp>
        <p:sp>
          <p:nvSpPr>
            <p:cNvPr id="7" name="object 7"/>
            <p:cNvSpPr/>
            <p:nvPr/>
          </p:nvSpPr>
          <p:spPr>
            <a:xfrm>
              <a:off x="826376" y="3740797"/>
              <a:ext cx="10537190" cy="2292985"/>
            </a:xfrm>
            <a:custGeom>
              <a:avLst/>
              <a:gdLst/>
              <a:ahLst/>
              <a:cxnLst/>
              <a:rect l="l" t="t" r="r" b="b"/>
              <a:pathLst>
                <a:path w="10537190" h="2292985">
                  <a:moveTo>
                    <a:pt x="10536847" y="1145171"/>
                  </a:moveTo>
                  <a:lnTo>
                    <a:pt x="9794405" y="1145146"/>
                  </a:lnTo>
                  <a:lnTo>
                    <a:pt x="9793409" y="1193644"/>
                  </a:lnTo>
                  <a:lnTo>
                    <a:pt x="9790449" y="1241630"/>
                  </a:lnTo>
                  <a:lnTo>
                    <a:pt x="9785564" y="1289062"/>
                  </a:lnTo>
                  <a:lnTo>
                    <a:pt x="9778794" y="1335902"/>
                  </a:lnTo>
                  <a:lnTo>
                    <a:pt x="9770176" y="1382109"/>
                  </a:lnTo>
                  <a:lnTo>
                    <a:pt x="9759752" y="1427645"/>
                  </a:lnTo>
                  <a:lnTo>
                    <a:pt x="9747560" y="1472468"/>
                  </a:lnTo>
                  <a:lnTo>
                    <a:pt x="9733641" y="1516539"/>
                  </a:lnTo>
                  <a:lnTo>
                    <a:pt x="9718032" y="1559818"/>
                  </a:lnTo>
                  <a:lnTo>
                    <a:pt x="9700773" y="1602265"/>
                  </a:lnTo>
                  <a:lnTo>
                    <a:pt x="9681905" y="1643841"/>
                  </a:lnTo>
                  <a:lnTo>
                    <a:pt x="9661466" y="1684506"/>
                  </a:lnTo>
                  <a:lnTo>
                    <a:pt x="9639496" y="1724220"/>
                  </a:lnTo>
                  <a:lnTo>
                    <a:pt x="9616033" y="1762943"/>
                  </a:lnTo>
                  <a:lnTo>
                    <a:pt x="9591118" y="1800635"/>
                  </a:lnTo>
                  <a:lnTo>
                    <a:pt x="9564790" y="1837257"/>
                  </a:lnTo>
                  <a:lnTo>
                    <a:pt x="9537089" y="1872768"/>
                  </a:lnTo>
                  <a:lnTo>
                    <a:pt x="9508052" y="1907129"/>
                  </a:lnTo>
                  <a:lnTo>
                    <a:pt x="9477721" y="1940300"/>
                  </a:lnTo>
                  <a:lnTo>
                    <a:pt x="9446134" y="1972241"/>
                  </a:lnTo>
                  <a:lnTo>
                    <a:pt x="9413331" y="2002912"/>
                  </a:lnTo>
                  <a:lnTo>
                    <a:pt x="9379351" y="2032274"/>
                  </a:lnTo>
                  <a:lnTo>
                    <a:pt x="9344233" y="2060286"/>
                  </a:lnTo>
                  <a:lnTo>
                    <a:pt x="9308018" y="2086910"/>
                  </a:lnTo>
                  <a:lnTo>
                    <a:pt x="9270743" y="2112104"/>
                  </a:lnTo>
                  <a:lnTo>
                    <a:pt x="9232449" y="2135830"/>
                  </a:lnTo>
                  <a:lnTo>
                    <a:pt x="9193176" y="2158046"/>
                  </a:lnTo>
                  <a:lnTo>
                    <a:pt x="9152961" y="2178715"/>
                  </a:lnTo>
                  <a:lnTo>
                    <a:pt x="9111846" y="2197795"/>
                  </a:lnTo>
                  <a:lnTo>
                    <a:pt x="9069868" y="2215247"/>
                  </a:lnTo>
                  <a:lnTo>
                    <a:pt x="9027068" y="2231031"/>
                  </a:lnTo>
                  <a:lnTo>
                    <a:pt x="8983485" y="2245107"/>
                  </a:lnTo>
                  <a:lnTo>
                    <a:pt x="8939159" y="2257435"/>
                  </a:lnTo>
                  <a:lnTo>
                    <a:pt x="8894128" y="2267976"/>
                  </a:lnTo>
                  <a:lnTo>
                    <a:pt x="8848432" y="2276690"/>
                  </a:lnTo>
                  <a:lnTo>
                    <a:pt x="8802110" y="2283537"/>
                  </a:lnTo>
                  <a:lnTo>
                    <a:pt x="8755203" y="2288477"/>
                  </a:lnTo>
                  <a:lnTo>
                    <a:pt x="8707748" y="2291470"/>
                  </a:lnTo>
                  <a:lnTo>
                    <a:pt x="8659787" y="2292477"/>
                  </a:lnTo>
                  <a:lnTo>
                    <a:pt x="8611826" y="2291470"/>
                  </a:lnTo>
                  <a:lnTo>
                    <a:pt x="8564372" y="2288477"/>
                  </a:lnTo>
                  <a:lnTo>
                    <a:pt x="8517466" y="2283537"/>
                  </a:lnTo>
                  <a:lnTo>
                    <a:pt x="8471146" y="2276690"/>
                  </a:lnTo>
                  <a:lnTo>
                    <a:pt x="8425451" y="2267976"/>
                  </a:lnTo>
                  <a:lnTo>
                    <a:pt x="8380421" y="2257435"/>
                  </a:lnTo>
                  <a:lnTo>
                    <a:pt x="8336096" y="2245107"/>
                  </a:lnTo>
                  <a:lnTo>
                    <a:pt x="8292514" y="2231031"/>
                  </a:lnTo>
                  <a:lnTo>
                    <a:pt x="8249715" y="2215247"/>
                  </a:lnTo>
                  <a:lnTo>
                    <a:pt x="8207739" y="2197795"/>
                  </a:lnTo>
                  <a:lnTo>
                    <a:pt x="8166625" y="2178715"/>
                  </a:lnTo>
                  <a:lnTo>
                    <a:pt x="8126412" y="2158046"/>
                  </a:lnTo>
                  <a:lnTo>
                    <a:pt x="8087139" y="2135830"/>
                  </a:lnTo>
                  <a:lnTo>
                    <a:pt x="8048847" y="2112104"/>
                  </a:lnTo>
                  <a:lnTo>
                    <a:pt x="8011574" y="2086910"/>
                  </a:lnTo>
                  <a:lnTo>
                    <a:pt x="7975359" y="2060286"/>
                  </a:lnTo>
                  <a:lnTo>
                    <a:pt x="7940243" y="2032274"/>
                  </a:lnTo>
                  <a:lnTo>
                    <a:pt x="7906264" y="2002912"/>
                  </a:lnTo>
                  <a:lnTo>
                    <a:pt x="7873462" y="1972241"/>
                  </a:lnTo>
                  <a:lnTo>
                    <a:pt x="7841877" y="1940300"/>
                  </a:lnTo>
                  <a:lnTo>
                    <a:pt x="7811546" y="1907129"/>
                  </a:lnTo>
                  <a:lnTo>
                    <a:pt x="7782511" y="1872768"/>
                  </a:lnTo>
                  <a:lnTo>
                    <a:pt x="7754811" y="1837257"/>
                  </a:lnTo>
                  <a:lnTo>
                    <a:pt x="7728484" y="1800635"/>
                  </a:lnTo>
                  <a:lnTo>
                    <a:pt x="7703570" y="1762943"/>
                  </a:lnTo>
                  <a:lnTo>
                    <a:pt x="7680109" y="1724220"/>
                  </a:lnTo>
                  <a:lnTo>
                    <a:pt x="7658139" y="1684506"/>
                  </a:lnTo>
                  <a:lnTo>
                    <a:pt x="7637701" y="1643841"/>
                  </a:lnTo>
                  <a:lnTo>
                    <a:pt x="7618834" y="1602265"/>
                  </a:lnTo>
                  <a:lnTo>
                    <a:pt x="7601576" y="1559818"/>
                  </a:lnTo>
                  <a:lnTo>
                    <a:pt x="7585968" y="1516539"/>
                  </a:lnTo>
                  <a:lnTo>
                    <a:pt x="7572049" y="1472468"/>
                  </a:lnTo>
                  <a:lnTo>
                    <a:pt x="7559857" y="1427645"/>
                  </a:lnTo>
                  <a:lnTo>
                    <a:pt x="7549434" y="1382109"/>
                  </a:lnTo>
                  <a:lnTo>
                    <a:pt x="7540817" y="1335902"/>
                  </a:lnTo>
                  <a:lnTo>
                    <a:pt x="7534047" y="1289062"/>
                  </a:lnTo>
                  <a:lnTo>
                    <a:pt x="7529162" y="1241630"/>
                  </a:lnTo>
                  <a:lnTo>
                    <a:pt x="7526202" y="1193644"/>
                  </a:lnTo>
                  <a:lnTo>
                    <a:pt x="7525207" y="1145146"/>
                  </a:lnTo>
                  <a:lnTo>
                    <a:pt x="7525207" y="1147356"/>
                  </a:lnTo>
                  <a:lnTo>
                    <a:pt x="7524211" y="1098854"/>
                  </a:lnTo>
                  <a:lnTo>
                    <a:pt x="7521252" y="1050866"/>
                  </a:lnTo>
                  <a:lnTo>
                    <a:pt x="7516367" y="1003431"/>
                  </a:lnTo>
                  <a:lnTo>
                    <a:pt x="7509596" y="956589"/>
                  </a:lnTo>
                  <a:lnTo>
                    <a:pt x="7500979" y="910380"/>
                  </a:lnTo>
                  <a:lnTo>
                    <a:pt x="7490555" y="864843"/>
                  </a:lnTo>
                  <a:lnTo>
                    <a:pt x="7478364" y="820018"/>
                  </a:lnTo>
                  <a:lnTo>
                    <a:pt x="7464444" y="775945"/>
                  </a:lnTo>
                  <a:lnTo>
                    <a:pt x="7448836" y="732665"/>
                  </a:lnTo>
                  <a:lnTo>
                    <a:pt x="7431578" y="690216"/>
                  </a:lnTo>
                  <a:lnTo>
                    <a:pt x="7412710" y="648638"/>
                  </a:lnTo>
                  <a:lnTo>
                    <a:pt x="7392271" y="607972"/>
                  </a:lnTo>
                  <a:lnTo>
                    <a:pt x="7370301" y="568258"/>
                  </a:lnTo>
                  <a:lnTo>
                    <a:pt x="7346839" y="529534"/>
                  </a:lnTo>
                  <a:lnTo>
                    <a:pt x="7321925" y="491841"/>
                  </a:lnTo>
                  <a:lnTo>
                    <a:pt x="7295597" y="455219"/>
                  </a:lnTo>
                  <a:lnTo>
                    <a:pt x="7267896" y="419707"/>
                  </a:lnTo>
                  <a:lnTo>
                    <a:pt x="7238860" y="385346"/>
                  </a:lnTo>
                  <a:lnTo>
                    <a:pt x="7208529" y="352175"/>
                  </a:lnTo>
                  <a:lnTo>
                    <a:pt x="7176943" y="320233"/>
                  </a:lnTo>
                  <a:lnTo>
                    <a:pt x="7144140" y="289562"/>
                  </a:lnTo>
                  <a:lnTo>
                    <a:pt x="7110161" y="260200"/>
                  </a:lnTo>
                  <a:lnTo>
                    <a:pt x="7075043" y="232187"/>
                  </a:lnTo>
                  <a:lnTo>
                    <a:pt x="7038828" y="205564"/>
                  </a:lnTo>
                  <a:lnTo>
                    <a:pt x="7001554" y="180370"/>
                  </a:lnTo>
                  <a:lnTo>
                    <a:pt x="6963261" y="156645"/>
                  </a:lnTo>
                  <a:lnTo>
                    <a:pt x="6923988" y="134428"/>
                  </a:lnTo>
                  <a:lnTo>
                    <a:pt x="6883774" y="113760"/>
                  </a:lnTo>
                  <a:lnTo>
                    <a:pt x="6842658" y="94680"/>
                  </a:lnTo>
                  <a:lnTo>
                    <a:pt x="6800681" y="77228"/>
                  </a:lnTo>
                  <a:lnTo>
                    <a:pt x="6757882" y="61444"/>
                  </a:lnTo>
                  <a:lnTo>
                    <a:pt x="6714299" y="47368"/>
                  </a:lnTo>
                  <a:lnTo>
                    <a:pt x="6669973" y="35040"/>
                  </a:lnTo>
                  <a:lnTo>
                    <a:pt x="6624942" y="24499"/>
                  </a:lnTo>
                  <a:lnTo>
                    <a:pt x="6579246" y="15785"/>
                  </a:lnTo>
                  <a:lnTo>
                    <a:pt x="6532925" y="8939"/>
                  </a:lnTo>
                  <a:lnTo>
                    <a:pt x="6486017" y="3999"/>
                  </a:lnTo>
                  <a:lnTo>
                    <a:pt x="6438563" y="1006"/>
                  </a:lnTo>
                  <a:lnTo>
                    <a:pt x="6390601" y="0"/>
                  </a:lnTo>
                  <a:lnTo>
                    <a:pt x="6342641" y="1006"/>
                  </a:lnTo>
                  <a:lnTo>
                    <a:pt x="6295187" y="3999"/>
                  </a:lnTo>
                  <a:lnTo>
                    <a:pt x="6248281" y="8939"/>
                  </a:lnTo>
                  <a:lnTo>
                    <a:pt x="6201960" y="15785"/>
                  </a:lnTo>
                  <a:lnTo>
                    <a:pt x="6156266" y="24499"/>
                  </a:lnTo>
                  <a:lnTo>
                    <a:pt x="6111236" y="35040"/>
                  </a:lnTo>
                  <a:lnTo>
                    <a:pt x="6066911" y="47368"/>
                  </a:lnTo>
                  <a:lnTo>
                    <a:pt x="6023329" y="61444"/>
                  </a:lnTo>
                  <a:lnTo>
                    <a:pt x="5980530" y="77228"/>
                  </a:lnTo>
                  <a:lnTo>
                    <a:pt x="5938554" y="94680"/>
                  </a:lnTo>
                  <a:lnTo>
                    <a:pt x="5897440" y="113760"/>
                  </a:lnTo>
                  <a:lnTo>
                    <a:pt x="5857227" y="134428"/>
                  </a:lnTo>
                  <a:lnTo>
                    <a:pt x="5817954" y="156645"/>
                  </a:lnTo>
                  <a:lnTo>
                    <a:pt x="5779662" y="180370"/>
                  </a:lnTo>
                  <a:lnTo>
                    <a:pt x="5742389" y="205564"/>
                  </a:lnTo>
                  <a:lnTo>
                    <a:pt x="5706174" y="232187"/>
                  </a:lnTo>
                  <a:lnTo>
                    <a:pt x="5671058" y="260200"/>
                  </a:lnTo>
                  <a:lnTo>
                    <a:pt x="5637079" y="289562"/>
                  </a:lnTo>
                  <a:lnTo>
                    <a:pt x="5604277" y="320233"/>
                  </a:lnTo>
                  <a:lnTo>
                    <a:pt x="5572691" y="352175"/>
                  </a:lnTo>
                  <a:lnTo>
                    <a:pt x="5542361" y="385346"/>
                  </a:lnTo>
                  <a:lnTo>
                    <a:pt x="5513326" y="419707"/>
                  </a:lnTo>
                  <a:lnTo>
                    <a:pt x="5485625" y="455219"/>
                  </a:lnTo>
                  <a:lnTo>
                    <a:pt x="5459299" y="491841"/>
                  </a:lnTo>
                  <a:lnTo>
                    <a:pt x="5434385" y="529534"/>
                  </a:lnTo>
                  <a:lnTo>
                    <a:pt x="5410923" y="568258"/>
                  </a:lnTo>
                  <a:lnTo>
                    <a:pt x="5388954" y="607972"/>
                  </a:lnTo>
                  <a:lnTo>
                    <a:pt x="5368516" y="648638"/>
                  </a:lnTo>
                  <a:lnTo>
                    <a:pt x="5349648" y="690216"/>
                  </a:lnTo>
                  <a:lnTo>
                    <a:pt x="5332391" y="732665"/>
                  </a:lnTo>
                  <a:lnTo>
                    <a:pt x="5316783" y="775945"/>
                  </a:lnTo>
                  <a:lnTo>
                    <a:pt x="5302863" y="820018"/>
                  </a:lnTo>
                  <a:lnTo>
                    <a:pt x="5290672" y="864843"/>
                  </a:lnTo>
                  <a:lnTo>
                    <a:pt x="5280249" y="910380"/>
                  </a:lnTo>
                  <a:lnTo>
                    <a:pt x="5271632" y="956589"/>
                  </a:lnTo>
                  <a:lnTo>
                    <a:pt x="5264861" y="1003431"/>
                  </a:lnTo>
                  <a:lnTo>
                    <a:pt x="5259977" y="1050866"/>
                  </a:lnTo>
                  <a:lnTo>
                    <a:pt x="5257017" y="1098854"/>
                  </a:lnTo>
                  <a:lnTo>
                    <a:pt x="5256022" y="1147356"/>
                  </a:lnTo>
                  <a:lnTo>
                    <a:pt x="5256022" y="1145146"/>
                  </a:lnTo>
                  <a:lnTo>
                    <a:pt x="5255026" y="1193644"/>
                  </a:lnTo>
                  <a:lnTo>
                    <a:pt x="5252066" y="1241630"/>
                  </a:lnTo>
                  <a:lnTo>
                    <a:pt x="5247181" y="1289062"/>
                  </a:lnTo>
                  <a:lnTo>
                    <a:pt x="5240410" y="1335902"/>
                  </a:lnTo>
                  <a:lnTo>
                    <a:pt x="5231793" y="1382109"/>
                  </a:lnTo>
                  <a:lnTo>
                    <a:pt x="5221369" y="1427645"/>
                  </a:lnTo>
                  <a:lnTo>
                    <a:pt x="5209177" y="1472468"/>
                  </a:lnTo>
                  <a:lnTo>
                    <a:pt x="5195258" y="1516539"/>
                  </a:lnTo>
                  <a:lnTo>
                    <a:pt x="5179649" y="1559818"/>
                  </a:lnTo>
                  <a:lnTo>
                    <a:pt x="5162391" y="1602265"/>
                  </a:lnTo>
                  <a:lnTo>
                    <a:pt x="5143522" y="1643841"/>
                  </a:lnTo>
                  <a:lnTo>
                    <a:pt x="5123083" y="1684506"/>
                  </a:lnTo>
                  <a:lnTo>
                    <a:pt x="5101113" y="1724220"/>
                  </a:lnTo>
                  <a:lnTo>
                    <a:pt x="5077651" y="1762943"/>
                  </a:lnTo>
                  <a:lnTo>
                    <a:pt x="5052736" y="1800635"/>
                  </a:lnTo>
                  <a:lnTo>
                    <a:pt x="5026408" y="1837257"/>
                  </a:lnTo>
                  <a:lnTo>
                    <a:pt x="4998707" y="1872768"/>
                  </a:lnTo>
                  <a:lnTo>
                    <a:pt x="4969671" y="1907129"/>
                  </a:lnTo>
                  <a:lnTo>
                    <a:pt x="4939339" y="1940300"/>
                  </a:lnTo>
                  <a:lnTo>
                    <a:pt x="4907753" y="1972241"/>
                  </a:lnTo>
                  <a:lnTo>
                    <a:pt x="4874950" y="2002912"/>
                  </a:lnTo>
                  <a:lnTo>
                    <a:pt x="4840970" y="2032274"/>
                  </a:lnTo>
                  <a:lnTo>
                    <a:pt x="4805853" y="2060286"/>
                  </a:lnTo>
                  <a:lnTo>
                    <a:pt x="4769637" y="2086910"/>
                  </a:lnTo>
                  <a:lnTo>
                    <a:pt x="4732363" y="2112104"/>
                  </a:lnTo>
                  <a:lnTo>
                    <a:pt x="4694070" y="2135830"/>
                  </a:lnTo>
                  <a:lnTo>
                    <a:pt x="4654797" y="2158046"/>
                  </a:lnTo>
                  <a:lnTo>
                    <a:pt x="4614583" y="2178715"/>
                  </a:lnTo>
                  <a:lnTo>
                    <a:pt x="4573468" y="2197795"/>
                  </a:lnTo>
                  <a:lnTo>
                    <a:pt x="4531491" y="2215247"/>
                  </a:lnTo>
                  <a:lnTo>
                    <a:pt x="4488692" y="2231031"/>
                  </a:lnTo>
                  <a:lnTo>
                    <a:pt x="4445109" y="2245107"/>
                  </a:lnTo>
                  <a:lnTo>
                    <a:pt x="4400783" y="2257435"/>
                  </a:lnTo>
                  <a:lnTo>
                    <a:pt x="4355753" y="2267976"/>
                  </a:lnTo>
                  <a:lnTo>
                    <a:pt x="4310058" y="2276690"/>
                  </a:lnTo>
                  <a:lnTo>
                    <a:pt x="4263737" y="2283537"/>
                  </a:lnTo>
                  <a:lnTo>
                    <a:pt x="4216831" y="2288477"/>
                  </a:lnTo>
                  <a:lnTo>
                    <a:pt x="4169377" y="2291470"/>
                  </a:lnTo>
                  <a:lnTo>
                    <a:pt x="4121416" y="2292477"/>
                  </a:lnTo>
                  <a:lnTo>
                    <a:pt x="4073454" y="2291470"/>
                  </a:lnTo>
                  <a:lnTo>
                    <a:pt x="4026000" y="2288477"/>
                  </a:lnTo>
                  <a:lnTo>
                    <a:pt x="3979093" y="2283537"/>
                  </a:lnTo>
                  <a:lnTo>
                    <a:pt x="3932771" y="2276690"/>
                  </a:lnTo>
                  <a:lnTo>
                    <a:pt x="3887076" y="2267976"/>
                  </a:lnTo>
                  <a:lnTo>
                    <a:pt x="3842045" y="2257435"/>
                  </a:lnTo>
                  <a:lnTo>
                    <a:pt x="3797719" y="2245107"/>
                  </a:lnTo>
                  <a:lnTo>
                    <a:pt x="3754136" y="2231031"/>
                  </a:lnTo>
                  <a:lnTo>
                    <a:pt x="3711336" y="2215247"/>
                  </a:lnTo>
                  <a:lnTo>
                    <a:pt x="3669359" y="2197795"/>
                  </a:lnTo>
                  <a:lnTo>
                    <a:pt x="3628244" y="2178715"/>
                  </a:lnTo>
                  <a:lnTo>
                    <a:pt x="3588030" y="2158046"/>
                  </a:lnTo>
                  <a:lnTo>
                    <a:pt x="3548757" y="2135830"/>
                  </a:lnTo>
                  <a:lnTo>
                    <a:pt x="3510463" y="2112104"/>
                  </a:lnTo>
                  <a:lnTo>
                    <a:pt x="3473189" y="2086910"/>
                  </a:lnTo>
                  <a:lnTo>
                    <a:pt x="3436974" y="2060286"/>
                  </a:lnTo>
                  <a:lnTo>
                    <a:pt x="3401857" y="2032274"/>
                  </a:lnTo>
                  <a:lnTo>
                    <a:pt x="3367877" y="2002912"/>
                  </a:lnTo>
                  <a:lnTo>
                    <a:pt x="3335075" y="1972241"/>
                  </a:lnTo>
                  <a:lnTo>
                    <a:pt x="3303488" y="1940300"/>
                  </a:lnTo>
                  <a:lnTo>
                    <a:pt x="3273158" y="1907129"/>
                  </a:lnTo>
                  <a:lnTo>
                    <a:pt x="3244122" y="1872768"/>
                  </a:lnTo>
                  <a:lnTo>
                    <a:pt x="3216420" y="1837257"/>
                  </a:lnTo>
                  <a:lnTo>
                    <a:pt x="3190093" y="1800635"/>
                  </a:lnTo>
                  <a:lnTo>
                    <a:pt x="3165178" y="1762943"/>
                  </a:lnTo>
                  <a:lnTo>
                    <a:pt x="3141717" y="1724220"/>
                  </a:lnTo>
                  <a:lnTo>
                    <a:pt x="3119747" y="1684506"/>
                  </a:lnTo>
                  <a:lnTo>
                    <a:pt x="3099308" y="1643841"/>
                  </a:lnTo>
                  <a:lnTo>
                    <a:pt x="3080440" y="1602265"/>
                  </a:lnTo>
                  <a:lnTo>
                    <a:pt x="3063182" y="1559818"/>
                  </a:lnTo>
                  <a:lnTo>
                    <a:pt x="3047574" y="1516539"/>
                  </a:lnTo>
                  <a:lnTo>
                    <a:pt x="3033654" y="1472468"/>
                  </a:lnTo>
                  <a:lnTo>
                    <a:pt x="3021462" y="1427645"/>
                  </a:lnTo>
                  <a:lnTo>
                    <a:pt x="3011039" y="1382109"/>
                  </a:lnTo>
                  <a:lnTo>
                    <a:pt x="3002422" y="1335902"/>
                  </a:lnTo>
                  <a:lnTo>
                    <a:pt x="2995651" y="1289062"/>
                  </a:lnTo>
                  <a:lnTo>
                    <a:pt x="2990766" y="1241630"/>
                  </a:lnTo>
                  <a:lnTo>
                    <a:pt x="2987806" y="1193644"/>
                  </a:lnTo>
                  <a:lnTo>
                    <a:pt x="2986811" y="1145146"/>
                  </a:lnTo>
                  <a:lnTo>
                    <a:pt x="2986811" y="1147356"/>
                  </a:lnTo>
                  <a:lnTo>
                    <a:pt x="2985816" y="1098854"/>
                  </a:lnTo>
                  <a:lnTo>
                    <a:pt x="2982856" y="1050866"/>
                  </a:lnTo>
                  <a:lnTo>
                    <a:pt x="2977971" y="1003431"/>
                  </a:lnTo>
                  <a:lnTo>
                    <a:pt x="2971201" y="956589"/>
                  </a:lnTo>
                  <a:lnTo>
                    <a:pt x="2962584" y="910380"/>
                  </a:lnTo>
                  <a:lnTo>
                    <a:pt x="2952160" y="864843"/>
                  </a:lnTo>
                  <a:lnTo>
                    <a:pt x="2939969" y="820018"/>
                  </a:lnTo>
                  <a:lnTo>
                    <a:pt x="2926050" y="775945"/>
                  </a:lnTo>
                  <a:lnTo>
                    <a:pt x="2910441" y="732665"/>
                  </a:lnTo>
                  <a:lnTo>
                    <a:pt x="2893184" y="690216"/>
                  </a:lnTo>
                  <a:lnTo>
                    <a:pt x="2874316" y="648638"/>
                  </a:lnTo>
                  <a:lnTo>
                    <a:pt x="2853878" y="607972"/>
                  </a:lnTo>
                  <a:lnTo>
                    <a:pt x="2831909" y="568258"/>
                  </a:lnTo>
                  <a:lnTo>
                    <a:pt x="2808447" y="529534"/>
                  </a:lnTo>
                  <a:lnTo>
                    <a:pt x="2783533" y="491841"/>
                  </a:lnTo>
                  <a:lnTo>
                    <a:pt x="2757206" y="455219"/>
                  </a:lnTo>
                  <a:lnTo>
                    <a:pt x="2729505" y="419707"/>
                  </a:lnTo>
                  <a:lnTo>
                    <a:pt x="2700470" y="385346"/>
                  </a:lnTo>
                  <a:lnTo>
                    <a:pt x="2670140" y="352175"/>
                  </a:lnTo>
                  <a:lnTo>
                    <a:pt x="2638554" y="320233"/>
                  </a:lnTo>
                  <a:lnTo>
                    <a:pt x="2605751" y="289562"/>
                  </a:lnTo>
                  <a:lnTo>
                    <a:pt x="2571772" y="260200"/>
                  </a:lnTo>
                  <a:lnTo>
                    <a:pt x="2536656" y="232187"/>
                  </a:lnTo>
                  <a:lnTo>
                    <a:pt x="2500441" y="205564"/>
                  </a:lnTo>
                  <a:lnTo>
                    <a:pt x="2463167" y="180370"/>
                  </a:lnTo>
                  <a:lnTo>
                    <a:pt x="2424874" y="156645"/>
                  </a:lnTo>
                  <a:lnTo>
                    <a:pt x="2385602" y="134428"/>
                  </a:lnTo>
                  <a:lnTo>
                    <a:pt x="2345388" y="113760"/>
                  </a:lnTo>
                  <a:lnTo>
                    <a:pt x="2304273" y="94680"/>
                  </a:lnTo>
                  <a:lnTo>
                    <a:pt x="2262296" y="77228"/>
                  </a:lnTo>
                  <a:lnTo>
                    <a:pt x="2219497" y="61444"/>
                  </a:lnTo>
                  <a:lnTo>
                    <a:pt x="2175915" y="47368"/>
                  </a:lnTo>
                  <a:lnTo>
                    <a:pt x="2131589" y="35040"/>
                  </a:lnTo>
                  <a:lnTo>
                    <a:pt x="2086558" y="24499"/>
                  </a:lnTo>
                  <a:lnTo>
                    <a:pt x="2040863" y="15785"/>
                  </a:lnTo>
                  <a:lnTo>
                    <a:pt x="1994542" y="8939"/>
                  </a:lnTo>
                  <a:lnTo>
                    <a:pt x="1947634" y="3999"/>
                  </a:lnTo>
                  <a:lnTo>
                    <a:pt x="1900180" y="1006"/>
                  </a:lnTo>
                  <a:lnTo>
                    <a:pt x="1852218" y="0"/>
                  </a:lnTo>
                  <a:lnTo>
                    <a:pt x="1804257" y="1006"/>
                  </a:lnTo>
                  <a:lnTo>
                    <a:pt x="1756804" y="3999"/>
                  </a:lnTo>
                  <a:lnTo>
                    <a:pt x="1709897" y="8939"/>
                  </a:lnTo>
                  <a:lnTo>
                    <a:pt x="1663577" y="15785"/>
                  </a:lnTo>
                  <a:lnTo>
                    <a:pt x="1617882" y="24499"/>
                  </a:lnTo>
                  <a:lnTo>
                    <a:pt x="1572852" y="35040"/>
                  </a:lnTo>
                  <a:lnTo>
                    <a:pt x="1528526" y="47368"/>
                  </a:lnTo>
                  <a:lnTo>
                    <a:pt x="1484944" y="61444"/>
                  </a:lnTo>
                  <a:lnTo>
                    <a:pt x="1442145" y="77228"/>
                  </a:lnTo>
                  <a:lnTo>
                    <a:pt x="1400169" y="94680"/>
                  </a:lnTo>
                  <a:lnTo>
                    <a:pt x="1359054" y="113760"/>
                  </a:lnTo>
                  <a:lnTo>
                    <a:pt x="1318841" y="134428"/>
                  </a:lnTo>
                  <a:lnTo>
                    <a:pt x="1279568" y="156645"/>
                  </a:lnTo>
                  <a:lnTo>
                    <a:pt x="1241275" y="180370"/>
                  </a:lnTo>
                  <a:lnTo>
                    <a:pt x="1204001" y="205564"/>
                  </a:lnTo>
                  <a:lnTo>
                    <a:pt x="1167786" y="232187"/>
                  </a:lnTo>
                  <a:lnTo>
                    <a:pt x="1132670" y="260200"/>
                  </a:lnTo>
                  <a:lnTo>
                    <a:pt x="1098690" y="289562"/>
                  </a:lnTo>
                  <a:lnTo>
                    <a:pt x="1065888" y="320233"/>
                  </a:lnTo>
                  <a:lnTo>
                    <a:pt x="1034302" y="352175"/>
                  </a:lnTo>
                  <a:lnTo>
                    <a:pt x="1003971" y="385346"/>
                  </a:lnTo>
                  <a:lnTo>
                    <a:pt x="974936" y="419707"/>
                  </a:lnTo>
                  <a:lnTo>
                    <a:pt x="947234" y="455219"/>
                  </a:lnTo>
                  <a:lnTo>
                    <a:pt x="920907" y="491841"/>
                  </a:lnTo>
                  <a:lnTo>
                    <a:pt x="895993" y="529534"/>
                  </a:lnTo>
                  <a:lnTo>
                    <a:pt x="872531" y="568258"/>
                  </a:lnTo>
                  <a:lnTo>
                    <a:pt x="850561" y="607972"/>
                  </a:lnTo>
                  <a:lnTo>
                    <a:pt x="830122" y="648638"/>
                  </a:lnTo>
                  <a:lnTo>
                    <a:pt x="811255" y="690216"/>
                  </a:lnTo>
                  <a:lnTo>
                    <a:pt x="793997" y="732665"/>
                  </a:lnTo>
                  <a:lnTo>
                    <a:pt x="778388" y="775945"/>
                  </a:lnTo>
                  <a:lnTo>
                    <a:pt x="764469" y="820018"/>
                  </a:lnTo>
                  <a:lnTo>
                    <a:pt x="752277" y="864843"/>
                  </a:lnTo>
                  <a:lnTo>
                    <a:pt x="741853" y="910380"/>
                  </a:lnTo>
                  <a:lnTo>
                    <a:pt x="733236" y="956589"/>
                  </a:lnTo>
                  <a:lnTo>
                    <a:pt x="726466" y="1003431"/>
                  </a:lnTo>
                  <a:lnTo>
                    <a:pt x="721581" y="1050866"/>
                  </a:lnTo>
                  <a:lnTo>
                    <a:pt x="718621" y="1098854"/>
                  </a:lnTo>
                  <a:lnTo>
                    <a:pt x="717626" y="1147356"/>
                  </a:lnTo>
                  <a:lnTo>
                    <a:pt x="0" y="1147368"/>
                  </a:lnTo>
                </a:path>
              </a:pathLst>
            </a:custGeom>
            <a:ln w="101599">
              <a:solidFill>
                <a:srgbClr val="D5D5D7"/>
              </a:solidFill>
            </a:ln>
          </p:spPr>
          <p:txBody>
            <a:bodyPr wrap="square" lIns="0" tIns="0" rIns="0" bIns="0" rtlCol="0"/>
            <a:lstStyle/>
            <a:p>
              <a:endParaRPr spc="-100">
                <a:latin typeface="KoPubWorld돋움체 Bold" pitchFamily="2" charset="-127"/>
              </a:endParaRPr>
            </a:p>
          </p:txBody>
        </p:sp>
        <p:sp>
          <p:nvSpPr>
            <p:cNvPr id="8" name="object 8"/>
            <p:cNvSpPr/>
            <p:nvPr/>
          </p:nvSpPr>
          <p:spPr>
            <a:xfrm>
              <a:off x="10652887" y="4885956"/>
              <a:ext cx="629920" cy="635"/>
            </a:xfrm>
            <a:custGeom>
              <a:avLst/>
              <a:gdLst/>
              <a:ahLst/>
              <a:cxnLst/>
              <a:rect l="l" t="t" r="r" b="b"/>
              <a:pathLst>
                <a:path w="629920" h="635">
                  <a:moveTo>
                    <a:pt x="629348" y="12"/>
                  </a:moveTo>
                  <a:lnTo>
                    <a:pt x="0" y="0"/>
                  </a:lnTo>
                </a:path>
              </a:pathLst>
            </a:custGeom>
            <a:ln w="12700">
              <a:solidFill>
                <a:srgbClr val="FFFFFF"/>
              </a:solidFill>
              <a:prstDash val="sysDash"/>
            </a:ln>
          </p:spPr>
          <p:txBody>
            <a:bodyPr wrap="square" lIns="0" tIns="0" rIns="0" bIns="0" rtlCol="0"/>
            <a:lstStyle/>
            <a:p>
              <a:endParaRPr spc="-100">
                <a:latin typeface="KoPubWorld돋움체 Bold" pitchFamily="2" charset="-127"/>
              </a:endParaRPr>
            </a:p>
          </p:txBody>
        </p:sp>
        <p:sp>
          <p:nvSpPr>
            <p:cNvPr id="9" name="object 9"/>
            <p:cNvSpPr/>
            <p:nvPr/>
          </p:nvSpPr>
          <p:spPr>
            <a:xfrm>
              <a:off x="9518179" y="4930774"/>
              <a:ext cx="1102360" cy="1102360"/>
            </a:xfrm>
            <a:custGeom>
              <a:avLst/>
              <a:gdLst/>
              <a:ahLst/>
              <a:cxnLst/>
              <a:rect l="l" t="t" r="r" b="b"/>
              <a:pathLst>
                <a:path w="1102359" h="1102360">
                  <a:moveTo>
                    <a:pt x="1101750" y="0"/>
                  </a:moveTo>
                  <a:lnTo>
                    <a:pt x="1098896" y="48554"/>
                  </a:lnTo>
                  <a:lnTo>
                    <a:pt x="1094072" y="96545"/>
                  </a:lnTo>
                  <a:lnTo>
                    <a:pt x="1087318" y="143933"/>
                  </a:lnTo>
                  <a:lnTo>
                    <a:pt x="1078675" y="190676"/>
                  </a:lnTo>
                  <a:lnTo>
                    <a:pt x="1068183" y="236734"/>
                  </a:lnTo>
                  <a:lnTo>
                    <a:pt x="1055883" y="282064"/>
                  </a:lnTo>
                  <a:lnTo>
                    <a:pt x="1041817" y="326626"/>
                  </a:lnTo>
                  <a:lnTo>
                    <a:pt x="1026023" y="370378"/>
                  </a:lnTo>
                  <a:lnTo>
                    <a:pt x="1008544" y="413280"/>
                  </a:lnTo>
                  <a:lnTo>
                    <a:pt x="989420" y="455291"/>
                  </a:lnTo>
                  <a:lnTo>
                    <a:pt x="968692" y="496368"/>
                  </a:lnTo>
                  <a:lnTo>
                    <a:pt x="946400" y="536471"/>
                  </a:lnTo>
                  <a:lnTo>
                    <a:pt x="922586" y="575559"/>
                  </a:lnTo>
                  <a:lnTo>
                    <a:pt x="897289" y="613590"/>
                  </a:lnTo>
                  <a:lnTo>
                    <a:pt x="870550" y="650524"/>
                  </a:lnTo>
                  <a:lnTo>
                    <a:pt x="842411" y="686319"/>
                  </a:lnTo>
                  <a:lnTo>
                    <a:pt x="812912" y="720934"/>
                  </a:lnTo>
                  <a:lnTo>
                    <a:pt x="782093" y="754328"/>
                  </a:lnTo>
                  <a:lnTo>
                    <a:pt x="749996" y="786460"/>
                  </a:lnTo>
                  <a:lnTo>
                    <a:pt x="716660" y="817288"/>
                  </a:lnTo>
                  <a:lnTo>
                    <a:pt x="682128" y="846772"/>
                  </a:lnTo>
                  <a:lnTo>
                    <a:pt x="646439" y="874870"/>
                  </a:lnTo>
                  <a:lnTo>
                    <a:pt x="609634" y="901541"/>
                  </a:lnTo>
                  <a:lnTo>
                    <a:pt x="571754" y="926744"/>
                  </a:lnTo>
                  <a:lnTo>
                    <a:pt x="532840" y="950438"/>
                  </a:lnTo>
                  <a:lnTo>
                    <a:pt x="492932" y="972581"/>
                  </a:lnTo>
                  <a:lnTo>
                    <a:pt x="452070" y="993133"/>
                  </a:lnTo>
                  <a:lnTo>
                    <a:pt x="410297" y="1012052"/>
                  </a:lnTo>
                  <a:lnTo>
                    <a:pt x="367652" y="1029297"/>
                  </a:lnTo>
                  <a:lnTo>
                    <a:pt x="324176" y="1044826"/>
                  </a:lnTo>
                  <a:lnTo>
                    <a:pt x="279910" y="1058600"/>
                  </a:lnTo>
                  <a:lnTo>
                    <a:pt x="234895" y="1070576"/>
                  </a:lnTo>
                  <a:lnTo>
                    <a:pt x="189170" y="1080714"/>
                  </a:lnTo>
                  <a:lnTo>
                    <a:pt x="142778" y="1088972"/>
                  </a:lnTo>
                  <a:lnTo>
                    <a:pt x="95758" y="1095308"/>
                  </a:lnTo>
                  <a:lnTo>
                    <a:pt x="48152" y="1099683"/>
                  </a:lnTo>
                  <a:lnTo>
                    <a:pt x="0" y="1102055"/>
                  </a:lnTo>
                </a:path>
              </a:pathLst>
            </a:custGeom>
            <a:ln w="12700">
              <a:solidFill>
                <a:srgbClr val="FFFFFF"/>
              </a:solidFill>
              <a:prstDash val="sysDash"/>
            </a:ln>
          </p:spPr>
          <p:txBody>
            <a:bodyPr wrap="square" lIns="0" tIns="0" rIns="0" bIns="0" rtlCol="0"/>
            <a:lstStyle/>
            <a:p>
              <a:endParaRPr spc="-100">
                <a:latin typeface="KoPubWorld돋움체 Bold" pitchFamily="2" charset="-127"/>
              </a:endParaRPr>
            </a:p>
          </p:txBody>
        </p:sp>
        <p:sp>
          <p:nvSpPr>
            <p:cNvPr id="10" name="object 10"/>
            <p:cNvSpPr/>
            <p:nvPr/>
          </p:nvSpPr>
          <p:spPr>
            <a:xfrm>
              <a:off x="8352015" y="4917953"/>
              <a:ext cx="1089660" cy="1115060"/>
            </a:xfrm>
            <a:custGeom>
              <a:avLst/>
              <a:gdLst/>
              <a:ahLst/>
              <a:cxnLst/>
              <a:rect l="l" t="t" r="r" b="b"/>
              <a:pathLst>
                <a:path w="1089659" h="1115060">
                  <a:moveTo>
                    <a:pt x="1089329" y="1114450"/>
                  </a:moveTo>
                  <a:lnTo>
                    <a:pt x="1041321" y="1111543"/>
                  </a:lnTo>
                  <a:lnTo>
                    <a:pt x="993870" y="1106645"/>
                  </a:lnTo>
                  <a:lnTo>
                    <a:pt x="947017" y="1099795"/>
                  </a:lnTo>
                  <a:lnTo>
                    <a:pt x="900801" y="1091036"/>
                  </a:lnTo>
                  <a:lnTo>
                    <a:pt x="855265" y="1080409"/>
                  </a:lnTo>
                  <a:lnTo>
                    <a:pt x="810447" y="1067954"/>
                  </a:lnTo>
                  <a:lnTo>
                    <a:pt x="766391" y="1053712"/>
                  </a:lnTo>
                  <a:lnTo>
                    <a:pt x="723135" y="1037726"/>
                  </a:lnTo>
                  <a:lnTo>
                    <a:pt x="680720" y="1020035"/>
                  </a:lnTo>
                  <a:lnTo>
                    <a:pt x="639188" y="1000682"/>
                  </a:lnTo>
                  <a:lnTo>
                    <a:pt x="598579" y="979707"/>
                  </a:lnTo>
                  <a:lnTo>
                    <a:pt x="558934" y="957152"/>
                  </a:lnTo>
                  <a:lnTo>
                    <a:pt x="520292" y="933058"/>
                  </a:lnTo>
                  <a:lnTo>
                    <a:pt x="482696" y="907465"/>
                  </a:lnTo>
                  <a:lnTo>
                    <a:pt x="446186" y="880415"/>
                  </a:lnTo>
                  <a:lnTo>
                    <a:pt x="410802" y="851950"/>
                  </a:lnTo>
                  <a:lnTo>
                    <a:pt x="376585" y="822109"/>
                  </a:lnTo>
                  <a:lnTo>
                    <a:pt x="343576" y="790936"/>
                  </a:lnTo>
                  <a:lnTo>
                    <a:pt x="311816" y="758469"/>
                  </a:lnTo>
                  <a:lnTo>
                    <a:pt x="281344" y="724752"/>
                  </a:lnTo>
                  <a:lnTo>
                    <a:pt x="252203" y="689824"/>
                  </a:lnTo>
                  <a:lnTo>
                    <a:pt x="224432" y="653728"/>
                  </a:lnTo>
                  <a:lnTo>
                    <a:pt x="198072" y="616504"/>
                  </a:lnTo>
                  <a:lnTo>
                    <a:pt x="173164" y="578193"/>
                  </a:lnTo>
                  <a:lnTo>
                    <a:pt x="149749" y="538837"/>
                  </a:lnTo>
                  <a:lnTo>
                    <a:pt x="127867" y="498477"/>
                  </a:lnTo>
                  <a:lnTo>
                    <a:pt x="107559" y="457153"/>
                  </a:lnTo>
                  <a:lnTo>
                    <a:pt x="88865" y="414908"/>
                  </a:lnTo>
                  <a:lnTo>
                    <a:pt x="71828" y="371781"/>
                  </a:lnTo>
                  <a:lnTo>
                    <a:pt x="56486" y="327815"/>
                  </a:lnTo>
                  <a:lnTo>
                    <a:pt x="42880" y="283051"/>
                  </a:lnTo>
                  <a:lnTo>
                    <a:pt x="31053" y="237529"/>
                  </a:lnTo>
                  <a:lnTo>
                    <a:pt x="21043" y="191291"/>
                  </a:lnTo>
                  <a:lnTo>
                    <a:pt x="12892" y="144377"/>
                  </a:lnTo>
                  <a:lnTo>
                    <a:pt x="6641" y="96831"/>
                  </a:lnTo>
                  <a:lnTo>
                    <a:pt x="2330" y="48691"/>
                  </a:lnTo>
                  <a:lnTo>
                    <a:pt x="0" y="0"/>
                  </a:lnTo>
                </a:path>
              </a:pathLst>
            </a:custGeom>
            <a:ln w="12699">
              <a:solidFill>
                <a:srgbClr val="FFFFFF"/>
              </a:solidFill>
              <a:prstDash val="sysDash"/>
            </a:ln>
          </p:spPr>
          <p:txBody>
            <a:bodyPr wrap="square" lIns="0" tIns="0" rIns="0" bIns="0" rtlCol="0"/>
            <a:lstStyle/>
            <a:p>
              <a:endParaRPr spc="-100">
                <a:latin typeface="KoPubWorld돋움체 Bold" pitchFamily="2" charset="-127"/>
              </a:endParaRPr>
            </a:p>
          </p:txBody>
        </p:sp>
        <p:sp>
          <p:nvSpPr>
            <p:cNvPr id="11" name="object 11"/>
            <p:cNvSpPr/>
            <p:nvPr/>
          </p:nvSpPr>
          <p:spPr>
            <a:xfrm>
              <a:off x="7248994" y="3741242"/>
              <a:ext cx="1102360" cy="1102360"/>
            </a:xfrm>
            <a:custGeom>
              <a:avLst/>
              <a:gdLst/>
              <a:ahLst/>
              <a:cxnLst/>
              <a:rect l="l" t="t" r="r" b="b"/>
              <a:pathLst>
                <a:path w="1102359" h="1102360">
                  <a:moveTo>
                    <a:pt x="1101750" y="1102080"/>
                  </a:moveTo>
                  <a:lnTo>
                    <a:pt x="1098896" y="1053523"/>
                  </a:lnTo>
                  <a:lnTo>
                    <a:pt x="1094072" y="1005529"/>
                  </a:lnTo>
                  <a:lnTo>
                    <a:pt x="1087318" y="958138"/>
                  </a:lnTo>
                  <a:lnTo>
                    <a:pt x="1078675" y="911392"/>
                  </a:lnTo>
                  <a:lnTo>
                    <a:pt x="1068183" y="865333"/>
                  </a:lnTo>
                  <a:lnTo>
                    <a:pt x="1055883" y="820001"/>
                  </a:lnTo>
                  <a:lnTo>
                    <a:pt x="1041817" y="775437"/>
                  </a:lnTo>
                  <a:lnTo>
                    <a:pt x="1026023" y="731683"/>
                  </a:lnTo>
                  <a:lnTo>
                    <a:pt x="1008544" y="688780"/>
                  </a:lnTo>
                  <a:lnTo>
                    <a:pt x="989420" y="646768"/>
                  </a:lnTo>
                  <a:lnTo>
                    <a:pt x="968692" y="605690"/>
                  </a:lnTo>
                  <a:lnTo>
                    <a:pt x="946400" y="565585"/>
                  </a:lnTo>
                  <a:lnTo>
                    <a:pt x="922586" y="526497"/>
                  </a:lnTo>
                  <a:lnTo>
                    <a:pt x="897289" y="488465"/>
                  </a:lnTo>
                  <a:lnTo>
                    <a:pt x="870550" y="451530"/>
                  </a:lnTo>
                  <a:lnTo>
                    <a:pt x="842411" y="415734"/>
                  </a:lnTo>
                  <a:lnTo>
                    <a:pt x="812912" y="381119"/>
                  </a:lnTo>
                  <a:lnTo>
                    <a:pt x="782093" y="347724"/>
                  </a:lnTo>
                  <a:lnTo>
                    <a:pt x="749996" y="315592"/>
                  </a:lnTo>
                  <a:lnTo>
                    <a:pt x="716660" y="284764"/>
                  </a:lnTo>
                  <a:lnTo>
                    <a:pt x="682128" y="255280"/>
                  </a:lnTo>
                  <a:lnTo>
                    <a:pt x="646439" y="227182"/>
                  </a:lnTo>
                  <a:lnTo>
                    <a:pt x="609634" y="200511"/>
                  </a:lnTo>
                  <a:lnTo>
                    <a:pt x="571754" y="175308"/>
                  </a:lnTo>
                  <a:lnTo>
                    <a:pt x="532840" y="151615"/>
                  </a:lnTo>
                  <a:lnTo>
                    <a:pt x="492932" y="129471"/>
                  </a:lnTo>
                  <a:lnTo>
                    <a:pt x="452070" y="108920"/>
                  </a:lnTo>
                  <a:lnTo>
                    <a:pt x="410297" y="90001"/>
                  </a:lnTo>
                  <a:lnTo>
                    <a:pt x="367652" y="72756"/>
                  </a:lnTo>
                  <a:lnTo>
                    <a:pt x="324176" y="57227"/>
                  </a:lnTo>
                  <a:lnTo>
                    <a:pt x="279910" y="43453"/>
                  </a:lnTo>
                  <a:lnTo>
                    <a:pt x="234895" y="31477"/>
                  </a:lnTo>
                  <a:lnTo>
                    <a:pt x="189170" y="21340"/>
                  </a:lnTo>
                  <a:lnTo>
                    <a:pt x="142778" y="13082"/>
                  </a:lnTo>
                  <a:lnTo>
                    <a:pt x="95758" y="6746"/>
                  </a:lnTo>
                  <a:lnTo>
                    <a:pt x="48152" y="2371"/>
                  </a:lnTo>
                  <a:lnTo>
                    <a:pt x="0" y="0"/>
                  </a:lnTo>
                </a:path>
              </a:pathLst>
            </a:custGeom>
            <a:ln w="12700">
              <a:solidFill>
                <a:srgbClr val="FFFFFF"/>
              </a:solidFill>
              <a:prstDash val="sysDash"/>
            </a:ln>
          </p:spPr>
          <p:txBody>
            <a:bodyPr wrap="square" lIns="0" tIns="0" rIns="0" bIns="0" rtlCol="0"/>
            <a:lstStyle/>
            <a:p>
              <a:endParaRPr spc="-100">
                <a:latin typeface="KoPubWorld돋움체 Bold" pitchFamily="2" charset="-127"/>
              </a:endParaRPr>
            </a:p>
          </p:txBody>
        </p:sp>
        <p:sp>
          <p:nvSpPr>
            <p:cNvPr id="12" name="object 12"/>
            <p:cNvSpPr/>
            <p:nvPr/>
          </p:nvSpPr>
          <p:spPr>
            <a:xfrm>
              <a:off x="6082830" y="3741673"/>
              <a:ext cx="1089660" cy="1115060"/>
            </a:xfrm>
            <a:custGeom>
              <a:avLst/>
              <a:gdLst/>
              <a:ahLst/>
              <a:cxnLst/>
              <a:rect l="l" t="t" r="r" b="b"/>
              <a:pathLst>
                <a:path w="1089659" h="1115060">
                  <a:moveTo>
                    <a:pt x="1089329" y="0"/>
                  </a:moveTo>
                  <a:lnTo>
                    <a:pt x="1041321" y="2906"/>
                  </a:lnTo>
                  <a:lnTo>
                    <a:pt x="993870" y="7804"/>
                  </a:lnTo>
                  <a:lnTo>
                    <a:pt x="947017" y="14654"/>
                  </a:lnTo>
                  <a:lnTo>
                    <a:pt x="900801" y="23413"/>
                  </a:lnTo>
                  <a:lnTo>
                    <a:pt x="855265" y="34040"/>
                  </a:lnTo>
                  <a:lnTo>
                    <a:pt x="810447" y="46495"/>
                  </a:lnTo>
                  <a:lnTo>
                    <a:pt x="766391" y="60736"/>
                  </a:lnTo>
                  <a:lnTo>
                    <a:pt x="723135" y="76722"/>
                  </a:lnTo>
                  <a:lnTo>
                    <a:pt x="680720" y="94413"/>
                  </a:lnTo>
                  <a:lnTo>
                    <a:pt x="639188" y="113766"/>
                  </a:lnTo>
                  <a:lnTo>
                    <a:pt x="598579" y="134740"/>
                  </a:lnTo>
                  <a:lnTo>
                    <a:pt x="558934" y="157295"/>
                  </a:lnTo>
                  <a:lnTo>
                    <a:pt x="520292" y="181390"/>
                  </a:lnTo>
                  <a:lnTo>
                    <a:pt x="482696" y="206982"/>
                  </a:lnTo>
                  <a:lnTo>
                    <a:pt x="446186" y="234032"/>
                  </a:lnTo>
                  <a:lnTo>
                    <a:pt x="410802" y="262498"/>
                  </a:lnTo>
                  <a:lnTo>
                    <a:pt x="376585" y="292338"/>
                  </a:lnTo>
                  <a:lnTo>
                    <a:pt x="343576" y="323512"/>
                  </a:lnTo>
                  <a:lnTo>
                    <a:pt x="311816" y="355979"/>
                  </a:lnTo>
                  <a:lnTo>
                    <a:pt x="281344" y="389696"/>
                  </a:lnTo>
                  <a:lnTo>
                    <a:pt x="252203" y="424624"/>
                  </a:lnTo>
                  <a:lnTo>
                    <a:pt x="224432" y="460721"/>
                  </a:lnTo>
                  <a:lnTo>
                    <a:pt x="198072" y="497946"/>
                  </a:lnTo>
                  <a:lnTo>
                    <a:pt x="173164" y="536257"/>
                  </a:lnTo>
                  <a:lnTo>
                    <a:pt x="149749" y="575614"/>
                  </a:lnTo>
                  <a:lnTo>
                    <a:pt x="127867" y="615976"/>
                  </a:lnTo>
                  <a:lnTo>
                    <a:pt x="107559" y="657301"/>
                  </a:lnTo>
                  <a:lnTo>
                    <a:pt x="88865" y="699548"/>
                  </a:lnTo>
                  <a:lnTo>
                    <a:pt x="71828" y="742675"/>
                  </a:lnTo>
                  <a:lnTo>
                    <a:pt x="56486" y="786643"/>
                  </a:lnTo>
                  <a:lnTo>
                    <a:pt x="42880" y="831409"/>
                  </a:lnTo>
                  <a:lnTo>
                    <a:pt x="31053" y="876933"/>
                  </a:lnTo>
                  <a:lnTo>
                    <a:pt x="21043" y="923174"/>
                  </a:lnTo>
                  <a:lnTo>
                    <a:pt x="12892" y="970089"/>
                  </a:lnTo>
                  <a:lnTo>
                    <a:pt x="6641" y="1017639"/>
                  </a:lnTo>
                  <a:lnTo>
                    <a:pt x="2330" y="1065781"/>
                  </a:lnTo>
                  <a:lnTo>
                    <a:pt x="0" y="1114475"/>
                  </a:lnTo>
                </a:path>
              </a:pathLst>
            </a:custGeom>
            <a:ln w="12700">
              <a:solidFill>
                <a:srgbClr val="FFFFFF"/>
              </a:solidFill>
              <a:prstDash val="sysDash"/>
            </a:ln>
          </p:spPr>
          <p:txBody>
            <a:bodyPr wrap="square" lIns="0" tIns="0" rIns="0" bIns="0" rtlCol="0"/>
            <a:lstStyle/>
            <a:p>
              <a:endParaRPr spc="-100">
                <a:latin typeface="KoPubWorld돋움체 Bold" pitchFamily="2" charset="-127"/>
              </a:endParaRPr>
            </a:p>
          </p:txBody>
        </p:sp>
        <p:sp>
          <p:nvSpPr>
            <p:cNvPr id="13" name="object 13"/>
            <p:cNvSpPr/>
            <p:nvPr/>
          </p:nvSpPr>
          <p:spPr>
            <a:xfrm>
              <a:off x="4979796" y="4930774"/>
              <a:ext cx="1102360" cy="1102360"/>
            </a:xfrm>
            <a:custGeom>
              <a:avLst/>
              <a:gdLst/>
              <a:ahLst/>
              <a:cxnLst/>
              <a:rect l="l" t="t" r="r" b="b"/>
              <a:pathLst>
                <a:path w="1102360" h="1102360">
                  <a:moveTo>
                    <a:pt x="1101750" y="0"/>
                  </a:moveTo>
                  <a:lnTo>
                    <a:pt x="1098896" y="48554"/>
                  </a:lnTo>
                  <a:lnTo>
                    <a:pt x="1094072" y="96545"/>
                  </a:lnTo>
                  <a:lnTo>
                    <a:pt x="1087318" y="143933"/>
                  </a:lnTo>
                  <a:lnTo>
                    <a:pt x="1078675" y="190676"/>
                  </a:lnTo>
                  <a:lnTo>
                    <a:pt x="1068183" y="236734"/>
                  </a:lnTo>
                  <a:lnTo>
                    <a:pt x="1055883" y="282064"/>
                  </a:lnTo>
                  <a:lnTo>
                    <a:pt x="1041817" y="326626"/>
                  </a:lnTo>
                  <a:lnTo>
                    <a:pt x="1026023" y="370378"/>
                  </a:lnTo>
                  <a:lnTo>
                    <a:pt x="1008544" y="413280"/>
                  </a:lnTo>
                  <a:lnTo>
                    <a:pt x="989420" y="455291"/>
                  </a:lnTo>
                  <a:lnTo>
                    <a:pt x="968692" y="496368"/>
                  </a:lnTo>
                  <a:lnTo>
                    <a:pt x="946400" y="536471"/>
                  </a:lnTo>
                  <a:lnTo>
                    <a:pt x="922586" y="575559"/>
                  </a:lnTo>
                  <a:lnTo>
                    <a:pt x="897289" y="613590"/>
                  </a:lnTo>
                  <a:lnTo>
                    <a:pt x="870550" y="650524"/>
                  </a:lnTo>
                  <a:lnTo>
                    <a:pt x="842411" y="686319"/>
                  </a:lnTo>
                  <a:lnTo>
                    <a:pt x="812912" y="720934"/>
                  </a:lnTo>
                  <a:lnTo>
                    <a:pt x="782093" y="754328"/>
                  </a:lnTo>
                  <a:lnTo>
                    <a:pt x="749996" y="786460"/>
                  </a:lnTo>
                  <a:lnTo>
                    <a:pt x="716660" y="817288"/>
                  </a:lnTo>
                  <a:lnTo>
                    <a:pt x="682128" y="846772"/>
                  </a:lnTo>
                  <a:lnTo>
                    <a:pt x="646439" y="874870"/>
                  </a:lnTo>
                  <a:lnTo>
                    <a:pt x="609634" y="901541"/>
                  </a:lnTo>
                  <a:lnTo>
                    <a:pt x="571754" y="926744"/>
                  </a:lnTo>
                  <a:lnTo>
                    <a:pt x="532840" y="950438"/>
                  </a:lnTo>
                  <a:lnTo>
                    <a:pt x="492932" y="972581"/>
                  </a:lnTo>
                  <a:lnTo>
                    <a:pt x="452070" y="993133"/>
                  </a:lnTo>
                  <a:lnTo>
                    <a:pt x="410297" y="1012052"/>
                  </a:lnTo>
                  <a:lnTo>
                    <a:pt x="367652" y="1029297"/>
                  </a:lnTo>
                  <a:lnTo>
                    <a:pt x="324176" y="1044826"/>
                  </a:lnTo>
                  <a:lnTo>
                    <a:pt x="279910" y="1058600"/>
                  </a:lnTo>
                  <a:lnTo>
                    <a:pt x="234895" y="1070576"/>
                  </a:lnTo>
                  <a:lnTo>
                    <a:pt x="189170" y="1080714"/>
                  </a:lnTo>
                  <a:lnTo>
                    <a:pt x="142778" y="1088972"/>
                  </a:lnTo>
                  <a:lnTo>
                    <a:pt x="95758" y="1095308"/>
                  </a:lnTo>
                  <a:lnTo>
                    <a:pt x="48152" y="1099683"/>
                  </a:lnTo>
                  <a:lnTo>
                    <a:pt x="0" y="1102055"/>
                  </a:lnTo>
                </a:path>
              </a:pathLst>
            </a:custGeom>
            <a:ln w="12700">
              <a:solidFill>
                <a:srgbClr val="FFFFFF"/>
              </a:solidFill>
              <a:prstDash val="sysDash"/>
            </a:ln>
          </p:spPr>
          <p:txBody>
            <a:bodyPr wrap="square" lIns="0" tIns="0" rIns="0" bIns="0" rtlCol="0"/>
            <a:lstStyle/>
            <a:p>
              <a:endParaRPr spc="-100">
                <a:latin typeface="KoPubWorld돋움체 Bold" pitchFamily="2" charset="-127"/>
              </a:endParaRPr>
            </a:p>
          </p:txBody>
        </p:sp>
        <p:sp>
          <p:nvSpPr>
            <p:cNvPr id="14" name="object 14"/>
            <p:cNvSpPr/>
            <p:nvPr/>
          </p:nvSpPr>
          <p:spPr>
            <a:xfrm>
              <a:off x="3813632" y="4917953"/>
              <a:ext cx="1089660" cy="1115060"/>
            </a:xfrm>
            <a:custGeom>
              <a:avLst/>
              <a:gdLst/>
              <a:ahLst/>
              <a:cxnLst/>
              <a:rect l="l" t="t" r="r" b="b"/>
              <a:pathLst>
                <a:path w="1089660" h="1115060">
                  <a:moveTo>
                    <a:pt x="1089329" y="1114450"/>
                  </a:moveTo>
                  <a:lnTo>
                    <a:pt x="1041321" y="1111543"/>
                  </a:lnTo>
                  <a:lnTo>
                    <a:pt x="993870" y="1106645"/>
                  </a:lnTo>
                  <a:lnTo>
                    <a:pt x="947016" y="1099795"/>
                  </a:lnTo>
                  <a:lnTo>
                    <a:pt x="900801" y="1091036"/>
                  </a:lnTo>
                  <a:lnTo>
                    <a:pt x="855264" y="1080409"/>
                  </a:lnTo>
                  <a:lnTo>
                    <a:pt x="810447" y="1067954"/>
                  </a:lnTo>
                  <a:lnTo>
                    <a:pt x="766389" y="1053712"/>
                  </a:lnTo>
                  <a:lnTo>
                    <a:pt x="723133" y="1037726"/>
                  </a:lnTo>
                  <a:lnTo>
                    <a:pt x="680719" y="1020035"/>
                  </a:lnTo>
                  <a:lnTo>
                    <a:pt x="639186" y="1000682"/>
                  </a:lnTo>
                  <a:lnTo>
                    <a:pt x="598577" y="979707"/>
                  </a:lnTo>
                  <a:lnTo>
                    <a:pt x="558931" y="957152"/>
                  </a:lnTo>
                  <a:lnTo>
                    <a:pt x="520289" y="933058"/>
                  </a:lnTo>
                  <a:lnTo>
                    <a:pt x="482693" y="907465"/>
                  </a:lnTo>
                  <a:lnTo>
                    <a:pt x="446182" y="880415"/>
                  </a:lnTo>
                  <a:lnTo>
                    <a:pt x="410798" y="851950"/>
                  </a:lnTo>
                  <a:lnTo>
                    <a:pt x="376581" y="822109"/>
                  </a:lnTo>
                  <a:lnTo>
                    <a:pt x="343572" y="790936"/>
                  </a:lnTo>
                  <a:lnTo>
                    <a:pt x="311811" y="758469"/>
                  </a:lnTo>
                  <a:lnTo>
                    <a:pt x="281339" y="724752"/>
                  </a:lnTo>
                  <a:lnTo>
                    <a:pt x="252197" y="689824"/>
                  </a:lnTo>
                  <a:lnTo>
                    <a:pt x="224426" y="653728"/>
                  </a:lnTo>
                  <a:lnTo>
                    <a:pt x="198066" y="616504"/>
                  </a:lnTo>
                  <a:lnTo>
                    <a:pt x="173158" y="578193"/>
                  </a:lnTo>
                  <a:lnTo>
                    <a:pt x="149743" y="538837"/>
                  </a:lnTo>
                  <a:lnTo>
                    <a:pt x="127861" y="498477"/>
                  </a:lnTo>
                  <a:lnTo>
                    <a:pt x="107553" y="457153"/>
                  </a:lnTo>
                  <a:lnTo>
                    <a:pt x="88860" y="414908"/>
                  </a:lnTo>
                  <a:lnTo>
                    <a:pt x="71822" y="371781"/>
                  </a:lnTo>
                  <a:lnTo>
                    <a:pt x="56481" y="327815"/>
                  </a:lnTo>
                  <a:lnTo>
                    <a:pt x="42876" y="283051"/>
                  </a:lnTo>
                  <a:lnTo>
                    <a:pt x="31049" y="237529"/>
                  </a:lnTo>
                  <a:lnTo>
                    <a:pt x="21040" y="191291"/>
                  </a:lnTo>
                  <a:lnTo>
                    <a:pt x="12890" y="144377"/>
                  </a:lnTo>
                  <a:lnTo>
                    <a:pt x="6639" y="96831"/>
                  </a:lnTo>
                  <a:lnTo>
                    <a:pt x="2329" y="48691"/>
                  </a:lnTo>
                  <a:lnTo>
                    <a:pt x="0" y="0"/>
                  </a:lnTo>
                </a:path>
              </a:pathLst>
            </a:custGeom>
            <a:ln w="12699">
              <a:solidFill>
                <a:srgbClr val="FFFFFF"/>
              </a:solidFill>
              <a:prstDash val="sysDash"/>
            </a:ln>
          </p:spPr>
          <p:txBody>
            <a:bodyPr wrap="square" lIns="0" tIns="0" rIns="0" bIns="0" rtlCol="0"/>
            <a:lstStyle/>
            <a:p>
              <a:endParaRPr spc="-100">
                <a:latin typeface="KoPubWorld돋움체 Bold" pitchFamily="2" charset="-127"/>
              </a:endParaRPr>
            </a:p>
          </p:txBody>
        </p:sp>
        <p:sp>
          <p:nvSpPr>
            <p:cNvPr id="15" name="object 15"/>
            <p:cNvSpPr/>
            <p:nvPr/>
          </p:nvSpPr>
          <p:spPr>
            <a:xfrm>
              <a:off x="2710611" y="3741242"/>
              <a:ext cx="1102360" cy="1102360"/>
            </a:xfrm>
            <a:custGeom>
              <a:avLst/>
              <a:gdLst/>
              <a:ahLst/>
              <a:cxnLst/>
              <a:rect l="l" t="t" r="r" b="b"/>
              <a:pathLst>
                <a:path w="1102360" h="1102360">
                  <a:moveTo>
                    <a:pt x="1101737" y="1102080"/>
                  </a:moveTo>
                  <a:lnTo>
                    <a:pt x="1098884" y="1053523"/>
                  </a:lnTo>
                  <a:lnTo>
                    <a:pt x="1094060" y="1005529"/>
                  </a:lnTo>
                  <a:lnTo>
                    <a:pt x="1087306" y="958138"/>
                  </a:lnTo>
                  <a:lnTo>
                    <a:pt x="1078663" y="911392"/>
                  </a:lnTo>
                  <a:lnTo>
                    <a:pt x="1068171" y="865333"/>
                  </a:lnTo>
                  <a:lnTo>
                    <a:pt x="1055872" y="820001"/>
                  </a:lnTo>
                  <a:lnTo>
                    <a:pt x="1041805" y="775437"/>
                  </a:lnTo>
                  <a:lnTo>
                    <a:pt x="1026012" y="731683"/>
                  </a:lnTo>
                  <a:lnTo>
                    <a:pt x="1008534" y="688780"/>
                  </a:lnTo>
                  <a:lnTo>
                    <a:pt x="989410" y="646768"/>
                  </a:lnTo>
                  <a:lnTo>
                    <a:pt x="968682" y="605690"/>
                  </a:lnTo>
                  <a:lnTo>
                    <a:pt x="946391" y="565585"/>
                  </a:lnTo>
                  <a:lnTo>
                    <a:pt x="922576" y="526497"/>
                  </a:lnTo>
                  <a:lnTo>
                    <a:pt x="897280" y="488465"/>
                  </a:lnTo>
                  <a:lnTo>
                    <a:pt x="870542" y="451530"/>
                  </a:lnTo>
                  <a:lnTo>
                    <a:pt x="842403" y="415734"/>
                  </a:lnTo>
                  <a:lnTo>
                    <a:pt x="812904" y="381119"/>
                  </a:lnTo>
                  <a:lnTo>
                    <a:pt x="782086" y="347724"/>
                  </a:lnTo>
                  <a:lnTo>
                    <a:pt x="749990" y="315592"/>
                  </a:lnTo>
                  <a:lnTo>
                    <a:pt x="716655" y="284764"/>
                  </a:lnTo>
                  <a:lnTo>
                    <a:pt x="682123" y="255280"/>
                  </a:lnTo>
                  <a:lnTo>
                    <a:pt x="646434" y="227182"/>
                  </a:lnTo>
                  <a:lnTo>
                    <a:pt x="609630" y="200511"/>
                  </a:lnTo>
                  <a:lnTo>
                    <a:pt x="571750" y="175308"/>
                  </a:lnTo>
                  <a:lnTo>
                    <a:pt x="532837" y="151615"/>
                  </a:lnTo>
                  <a:lnTo>
                    <a:pt x="492929" y="129471"/>
                  </a:lnTo>
                  <a:lnTo>
                    <a:pt x="452068" y="108920"/>
                  </a:lnTo>
                  <a:lnTo>
                    <a:pt x="410295" y="90001"/>
                  </a:lnTo>
                  <a:lnTo>
                    <a:pt x="367651" y="72756"/>
                  </a:lnTo>
                  <a:lnTo>
                    <a:pt x="324175" y="57227"/>
                  </a:lnTo>
                  <a:lnTo>
                    <a:pt x="279909" y="43453"/>
                  </a:lnTo>
                  <a:lnTo>
                    <a:pt x="234894" y="31477"/>
                  </a:lnTo>
                  <a:lnTo>
                    <a:pt x="189170" y="21340"/>
                  </a:lnTo>
                  <a:lnTo>
                    <a:pt x="142778" y="13082"/>
                  </a:lnTo>
                  <a:lnTo>
                    <a:pt x="95758" y="6746"/>
                  </a:lnTo>
                  <a:lnTo>
                    <a:pt x="48152" y="2371"/>
                  </a:lnTo>
                  <a:lnTo>
                    <a:pt x="0" y="0"/>
                  </a:lnTo>
                </a:path>
              </a:pathLst>
            </a:custGeom>
            <a:ln w="12700">
              <a:solidFill>
                <a:srgbClr val="FFFFFF"/>
              </a:solidFill>
              <a:prstDash val="sysDash"/>
            </a:ln>
          </p:spPr>
          <p:txBody>
            <a:bodyPr wrap="square" lIns="0" tIns="0" rIns="0" bIns="0" rtlCol="0"/>
            <a:lstStyle/>
            <a:p>
              <a:endParaRPr spc="-100">
                <a:latin typeface="KoPubWorld돋움체 Bold" pitchFamily="2" charset="-127"/>
              </a:endParaRPr>
            </a:p>
          </p:txBody>
        </p:sp>
        <p:sp>
          <p:nvSpPr>
            <p:cNvPr id="16" name="object 16"/>
            <p:cNvSpPr/>
            <p:nvPr/>
          </p:nvSpPr>
          <p:spPr>
            <a:xfrm>
              <a:off x="1544447" y="3741673"/>
              <a:ext cx="1089660" cy="1115060"/>
            </a:xfrm>
            <a:custGeom>
              <a:avLst/>
              <a:gdLst/>
              <a:ahLst/>
              <a:cxnLst/>
              <a:rect l="l" t="t" r="r" b="b"/>
              <a:pathLst>
                <a:path w="1089660" h="1115060">
                  <a:moveTo>
                    <a:pt x="1089329" y="0"/>
                  </a:moveTo>
                  <a:lnTo>
                    <a:pt x="1041321" y="2906"/>
                  </a:lnTo>
                  <a:lnTo>
                    <a:pt x="993870" y="7804"/>
                  </a:lnTo>
                  <a:lnTo>
                    <a:pt x="947016" y="14654"/>
                  </a:lnTo>
                  <a:lnTo>
                    <a:pt x="900801" y="23413"/>
                  </a:lnTo>
                  <a:lnTo>
                    <a:pt x="855264" y="34040"/>
                  </a:lnTo>
                  <a:lnTo>
                    <a:pt x="810447" y="46495"/>
                  </a:lnTo>
                  <a:lnTo>
                    <a:pt x="766389" y="60736"/>
                  </a:lnTo>
                  <a:lnTo>
                    <a:pt x="723133" y="76722"/>
                  </a:lnTo>
                  <a:lnTo>
                    <a:pt x="680719" y="94413"/>
                  </a:lnTo>
                  <a:lnTo>
                    <a:pt x="639186" y="113766"/>
                  </a:lnTo>
                  <a:lnTo>
                    <a:pt x="598577" y="134740"/>
                  </a:lnTo>
                  <a:lnTo>
                    <a:pt x="558931" y="157295"/>
                  </a:lnTo>
                  <a:lnTo>
                    <a:pt x="520289" y="181390"/>
                  </a:lnTo>
                  <a:lnTo>
                    <a:pt x="482693" y="206982"/>
                  </a:lnTo>
                  <a:lnTo>
                    <a:pt x="446182" y="234032"/>
                  </a:lnTo>
                  <a:lnTo>
                    <a:pt x="410798" y="262498"/>
                  </a:lnTo>
                  <a:lnTo>
                    <a:pt x="376581" y="292338"/>
                  </a:lnTo>
                  <a:lnTo>
                    <a:pt x="343572" y="323512"/>
                  </a:lnTo>
                  <a:lnTo>
                    <a:pt x="311811" y="355979"/>
                  </a:lnTo>
                  <a:lnTo>
                    <a:pt x="281339" y="389696"/>
                  </a:lnTo>
                  <a:lnTo>
                    <a:pt x="252197" y="424624"/>
                  </a:lnTo>
                  <a:lnTo>
                    <a:pt x="224426" y="460721"/>
                  </a:lnTo>
                  <a:lnTo>
                    <a:pt x="198066" y="497946"/>
                  </a:lnTo>
                  <a:lnTo>
                    <a:pt x="173158" y="536257"/>
                  </a:lnTo>
                  <a:lnTo>
                    <a:pt x="149743" y="575614"/>
                  </a:lnTo>
                  <a:lnTo>
                    <a:pt x="127861" y="615976"/>
                  </a:lnTo>
                  <a:lnTo>
                    <a:pt x="107553" y="657301"/>
                  </a:lnTo>
                  <a:lnTo>
                    <a:pt x="88860" y="699548"/>
                  </a:lnTo>
                  <a:lnTo>
                    <a:pt x="71822" y="742675"/>
                  </a:lnTo>
                  <a:lnTo>
                    <a:pt x="56481" y="786643"/>
                  </a:lnTo>
                  <a:lnTo>
                    <a:pt x="42876" y="831409"/>
                  </a:lnTo>
                  <a:lnTo>
                    <a:pt x="31049" y="876933"/>
                  </a:lnTo>
                  <a:lnTo>
                    <a:pt x="21040" y="923174"/>
                  </a:lnTo>
                  <a:lnTo>
                    <a:pt x="12890" y="970089"/>
                  </a:lnTo>
                  <a:lnTo>
                    <a:pt x="6639" y="1017639"/>
                  </a:lnTo>
                  <a:lnTo>
                    <a:pt x="2329" y="1065781"/>
                  </a:lnTo>
                  <a:lnTo>
                    <a:pt x="0" y="1114475"/>
                  </a:lnTo>
                </a:path>
              </a:pathLst>
            </a:custGeom>
            <a:ln w="12700">
              <a:solidFill>
                <a:srgbClr val="FFFFFF"/>
              </a:solidFill>
              <a:prstDash val="sysDash"/>
            </a:ln>
          </p:spPr>
          <p:txBody>
            <a:bodyPr wrap="square" lIns="0" tIns="0" rIns="0" bIns="0" rtlCol="0"/>
            <a:lstStyle/>
            <a:p>
              <a:endParaRPr spc="-100">
                <a:latin typeface="KoPubWorld돋움체 Bold" pitchFamily="2" charset="-127"/>
              </a:endParaRPr>
            </a:p>
          </p:txBody>
        </p:sp>
        <p:sp>
          <p:nvSpPr>
            <p:cNvPr id="17" name="object 17"/>
            <p:cNvSpPr/>
            <p:nvPr/>
          </p:nvSpPr>
          <p:spPr>
            <a:xfrm>
              <a:off x="893356" y="4888153"/>
              <a:ext cx="607695" cy="635"/>
            </a:xfrm>
            <a:custGeom>
              <a:avLst/>
              <a:gdLst/>
              <a:ahLst/>
              <a:cxnLst/>
              <a:rect l="l" t="t" r="r" b="b"/>
              <a:pathLst>
                <a:path w="607694" h="635">
                  <a:moveTo>
                    <a:pt x="607352" y="0"/>
                  </a:moveTo>
                  <a:lnTo>
                    <a:pt x="0" y="12"/>
                  </a:lnTo>
                </a:path>
              </a:pathLst>
            </a:custGeom>
            <a:ln w="12700">
              <a:solidFill>
                <a:srgbClr val="FFFFFF"/>
              </a:solidFill>
              <a:prstDash val="sysDash"/>
            </a:ln>
          </p:spPr>
          <p:txBody>
            <a:bodyPr wrap="square" lIns="0" tIns="0" rIns="0" bIns="0" rtlCol="0"/>
            <a:lstStyle/>
            <a:p>
              <a:endParaRPr spc="-100">
                <a:latin typeface="KoPubWorld돋움체 Bold" pitchFamily="2" charset="-127"/>
              </a:endParaRPr>
            </a:p>
          </p:txBody>
        </p:sp>
        <p:sp>
          <p:nvSpPr>
            <p:cNvPr id="18" name="object 18"/>
            <p:cNvSpPr/>
            <p:nvPr/>
          </p:nvSpPr>
          <p:spPr>
            <a:xfrm>
              <a:off x="9466999" y="4885943"/>
              <a:ext cx="1860550" cy="1147445"/>
            </a:xfrm>
            <a:custGeom>
              <a:avLst/>
              <a:gdLst/>
              <a:ahLst/>
              <a:cxnLst/>
              <a:rect l="l" t="t" r="r" b="b"/>
              <a:pathLst>
                <a:path w="1860550" h="1147445">
                  <a:moveTo>
                    <a:pt x="1860232" y="25"/>
                  </a:moveTo>
                  <a:lnTo>
                    <a:pt x="1841004" y="25"/>
                  </a:lnTo>
                </a:path>
                <a:path w="1860550" h="1147445">
                  <a:moveTo>
                    <a:pt x="1173010" y="0"/>
                  </a:moveTo>
                  <a:lnTo>
                    <a:pt x="1153782" y="0"/>
                  </a:lnTo>
                  <a:lnTo>
                    <a:pt x="1153782" y="6413"/>
                  </a:lnTo>
                  <a:lnTo>
                    <a:pt x="1153731" y="12801"/>
                  </a:lnTo>
                  <a:lnTo>
                    <a:pt x="1153629" y="19189"/>
                  </a:lnTo>
                </a:path>
                <a:path w="1860550" h="1147445">
                  <a:moveTo>
                    <a:pt x="38354" y="1147178"/>
                  </a:moveTo>
                  <a:lnTo>
                    <a:pt x="31978" y="1147279"/>
                  </a:lnTo>
                  <a:lnTo>
                    <a:pt x="25577" y="1147330"/>
                  </a:lnTo>
                  <a:lnTo>
                    <a:pt x="19177" y="1147330"/>
                  </a:lnTo>
                  <a:lnTo>
                    <a:pt x="12776" y="1147330"/>
                  </a:lnTo>
                  <a:lnTo>
                    <a:pt x="6375" y="1147279"/>
                  </a:lnTo>
                  <a:lnTo>
                    <a:pt x="0" y="1147178"/>
                  </a:lnTo>
                </a:path>
              </a:pathLst>
            </a:custGeom>
            <a:ln w="127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 spc="-100">
                <a:latin typeface="KoPubWorld돋움체 Bold" pitchFamily="2" charset="-127"/>
              </a:endParaRPr>
            </a:p>
          </p:txBody>
        </p:sp>
        <p:sp>
          <p:nvSpPr>
            <p:cNvPr id="19" name="object 19"/>
            <p:cNvSpPr/>
            <p:nvPr/>
          </p:nvSpPr>
          <p:spPr>
            <a:xfrm>
              <a:off x="8351444" y="4868976"/>
              <a:ext cx="635" cy="36195"/>
            </a:xfrm>
            <a:custGeom>
              <a:avLst/>
              <a:gdLst/>
              <a:ahLst/>
              <a:cxnLst/>
              <a:rect l="l" t="t" r="r" b="b"/>
              <a:pathLst>
                <a:path w="634" h="36195">
                  <a:moveTo>
                    <a:pt x="-6350" y="18078"/>
                  </a:moveTo>
                  <a:lnTo>
                    <a:pt x="6654" y="18078"/>
                  </a:lnTo>
                </a:path>
              </a:pathLst>
            </a:custGeom>
            <a:ln w="48856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 spc="-100">
                <a:latin typeface="KoPubWorld돋움체 Bold" pitchFamily="2" charset="-127"/>
              </a:endParaRPr>
            </a:p>
          </p:txBody>
        </p:sp>
        <p:sp>
          <p:nvSpPr>
            <p:cNvPr id="20" name="object 20"/>
            <p:cNvSpPr/>
            <p:nvPr/>
          </p:nvSpPr>
          <p:spPr>
            <a:xfrm>
              <a:off x="7197813" y="3740797"/>
              <a:ext cx="38735" cy="635"/>
            </a:xfrm>
            <a:custGeom>
              <a:avLst/>
              <a:gdLst/>
              <a:ahLst/>
              <a:cxnLst/>
              <a:rect l="l" t="t" r="r" b="b"/>
              <a:pathLst>
                <a:path w="38734" h="635">
                  <a:moveTo>
                    <a:pt x="38353" y="152"/>
                  </a:moveTo>
                  <a:lnTo>
                    <a:pt x="31978" y="50"/>
                  </a:lnTo>
                  <a:lnTo>
                    <a:pt x="25577" y="0"/>
                  </a:lnTo>
                  <a:lnTo>
                    <a:pt x="19176" y="0"/>
                  </a:lnTo>
                  <a:lnTo>
                    <a:pt x="12763" y="0"/>
                  </a:lnTo>
                  <a:lnTo>
                    <a:pt x="6375" y="50"/>
                  </a:lnTo>
                  <a:lnTo>
                    <a:pt x="0" y="152"/>
                  </a:lnTo>
                </a:path>
              </a:pathLst>
            </a:custGeom>
            <a:ln w="12699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 spc="-100">
                <a:latin typeface="KoPubWorld돋움체 Bold" pitchFamily="2" charset="-127"/>
              </a:endParaRPr>
            </a:p>
          </p:txBody>
        </p:sp>
        <p:sp>
          <p:nvSpPr>
            <p:cNvPr id="21" name="object 21"/>
            <p:cNvSpPr/>
            <p:nvPr/>
          </p:nvSpPr>
          <p:spPr>
            <a:xfrm>
              <a:off x="6082245" y="4868976"/>
              <a:ext cx="635" cy="36195"/>
            </a:xfrm>
            <a:custGeom>
              <a:avLst/>
              <a:gdLst/>
              <a:ahLst/>
              <a:cxnLst/>
              <a:rect l="l" t="t" r="r" b="b"/>
              <a:pathLst>
                <a:path w="635" h="36195">
                  <a:moveTo>
                    <a:pt x="-6350" y="18078"/>
                  </a:moveTo>
                  <a:lnTo>
                    <a:pt x="6667" y="18078"/>
                  </a:lnTo>
                </a:path>
              </a:pathLst>
            </a:custGeom>
            <a:ln w="48856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 spc="-100">
                <a:latin typeface="KoPubWorld돋움체 Bold" pitchFamily="2" charset="-127"/>
              </a:endParaRPr>
            </a:p>
          </p:txBody>
        </p:sp>
        <p:sp>
          <p:nvSpPr>
            <p:cNvPr id="22" name="object 22"/>
            <p:cNvSpPr/>
            <p:nvPr/>
          </p:nvSpPr>
          <p:spPr>
            <a:xfrm>
              <a:off x="4928615" y="6033122"/>
              <a:ext cx="38735" cy="635"/>
            </a:xfrm>
            <a:custGeom>
              <a:avLst/>
              <a:gdLst/>
              <a:ahLst/>
              <a:cxnLst/>
              <a:rect l="l" t="t" r="r" b="b"/>
              <a:pathLst>
                <a:path w="38735" h="635">
                  <a:moveTo>
                    <a:pt x="38353" y="0"/>
                  </a:moveTo>
                  <a:lnTo>
                    <a:pt x="31978" y="101"/>
                  </a:lnTo>
                  <a:lnTo>
                    <a:pt x="25590" y="152"/>
                  </a:lnTo>
                  <a:lnTo>
                    <a:pt x="19176" y="152"/>
                  </a:lnTo>
                  <a:lnTo>
                    <a:pt x="12776" y="152"/>
                  </a:lnTo>
                  <a:lnTo>
                    <a:pt x="6388" y="101"/>
                  </a:lnTo>
                  <a:lnTo>
                    <a:pt x="0" y="0"/>
                  </a:lnTo>
                </a:path>
              </a:pathLst>
            </a:custGeom>
            <a:ln w="12699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 spc="-100">
                <a:latin typeface="KoPubWorld돋움체 Bold" pitchFamily="2" charset="-127"/>
              </a:endParaRPr>
            </a:p>
          </p:txBody>
        </p:sp>
        <p:sp>
          <p:nvSpPr>
            <p:cNvPr id="23" name="object 23"/>
            <p:cNvSpPr/>
            <p:nvPr/>
          </p:nvSpPr>
          <p:spPr>
            <a:xfrm>
              <a:off x="3813048" y="4868976"/>
              <a:ext cx="635" cy="36195"/>
            </a:xfrm>
            <a:custGeom>
              <a:avLst/>
              <a:gdLst/>
              <a:ahLst/>
              <a:cxnLst/>
              <a:rect l="l" t="t" r="r" b="b"/>
              <a:pathLst>
                <a:path w="635" h="36195">
                  <a:moveTo>
                    <a:pt x="-6350" y="18078"/>
                  </a:moveTo>
                  <a:lnTo>
                    <a:pt x="6654" y="18078"/>
                  </a:lnTo>
                </a:path>
              </a:pathLst>
            </a:custGeom>
            <a:ln w="48856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 spc="-100">
                <a:latin typeface="KoPubWorld돋움체 Bold" pitchFamily="2" charset="-127"/>
              </a:endParaRPr>
            </a:p>
          </p:txBody>
        </p:sp>
        <p:sp>
          <p:nvSpPr>
            <p:cNvPr id="24" name="object 24"/>
            <p:cNvSpPr/>
            <p:nvPr/>
          </p:nvSpPr>
          <p:spPr>
            <a:xfrm>
              <a:off x="862380" y="3740797"/>
              <a:ext cx="1835785" cy="1147445"/>
            </a:xfrm>
            <a:custGeom>
              <a:avLst/>
              <a:gdLst/>
              <a:ahLst/>
              <a:cxnLst/>
              <a:rect l="l" t="t" r="r" b="b"/>
              <a:pathLst>
                <a:path w="1835785" h="1147445">
                  <a:moveTo>
                    <a:pt x="1835403" y="152"/>
                  </a:moveTo>
                  <a:lnTo>
                    <a:pt x="1829028" y="50"/>
                  </a:lnTo>
                  <a:lnTo>
                    <a:pt x="1822627" y="0"/>
                  </a:lnTo>
                  <a:lnTo>
                    <a:pt x="1816227" y="0"/>
                  </a:lnTo>
                  <a:lnTo>
                    <a:pt x="1809826" y="0"/>
                  </a:lnTo>
                  <a:lnTo>
                    <a:pt x="1803425" y="50"/>
                  </a:lnTo>
                  <a:lnTo>
                    <a:pt x="1797050" y="152"/>
                  </a:lnTo>
                </a:path>
                <a:path w="1835785" h="1147445">
                  <a:moveTo>
                    <a:pt x="681786" y="1128179"/>
                  </a:moveTo>
                  <a:lnTo>
                    <a:pt x="681685" y="1134554"/>
                  </a:lnTo>
                  <a:lnTo>
                    <a:pt x="681634" y="1140942"/>
                  </a:lnTo>
                  <a:lnTo>
                    <a:pt x="681634" y="1147356"/>
                  </a:lnTo>
                  <a:lnTo>
                    <a:pt x="662965" y="1147356"/>
                  </a:lnTo>
                </a:path>
                <a:path w="1835785" h="1147445">
                  <a:moveTo>
                    <a:pt x="18669" y="1147368"/>
                  </a:moveTo>
                  <a:lnTo>
                    <a:pt x="0" y="1147368"/>
                  </a:lnTo>
                </a:path>
              </a:pathLst>
            </a:custGeom>
            <a:ln w="127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 spc="-100">
                <a:latin typeface="KoPubWorld돋움체 Bold" pitchFamily="2" charset="-127"/>
              </a:endParaRPr>
            </a:p>
          </p:txBody>
        </p:sp>
        <p:sp>
          <p:nvSpPr>
            <p:cNvPr id="25" name="object 25"/>
            <p:cNvSpPr/>
            <p:nvPr/>
          </p:nvSpPr>
          <p:spPr>
            <a:xfrm>
              <a:off x="1849691" y="4054957"/>
              <a:ext cx="1664093" cy="1664119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spc="-100">
                <a:latin typeface="KoPubWorld돋움체 Bold" pitchFamily="2" charset="-127"/>
              </a:endParaRPr>
            </a:p>
          </p:txBody>
        </p:sp>
      </p:grpSp>
      <p:sp>
        <p:nvSpPr>
          <p:cNvPr id="26" name="object 26"/>
          <p:cNvSpPr txBox="1"/>
          <p:nvPr/>
        </p:nvSpPr>
        <p:spPr>
          <a:xfrm>
            <a:off x="2127427" y="4595126"/>
            <a:ext cx="1113155" cy="551180"/>
          </a:xfrm>
          <a:prstGeom prst="rect">
            <a:avLst/>
          </a:prstGeom>
        </p:spPr>
        <p:txBody>
          <a:bodyPr vert="horz" wrap="square" lIns="0" tIns="5080" rIns="0" bIns="0" rtlCol="0">
            <a:spAutoFit/>
          </a:bodyPr>
          <a:lstStyle/>
          <a:p>
            <a:pPr marL="12700" marR="5080" indent="124460">
              <a:lnSpc>
                <a:spcPct val="102899"/>
              </a:lnSpc>
              <a:spcBef>
                <a:spcPts val="40"/>
              </a:spcBef>
            </a:pPr>
            <a:r>
              <a:rPr sz="1700" b="1" spc="-100" dirty="0">
                <a:solidFill>
                  <a:srgbClr val="FFFFFF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연동 약정  체결 및 발급</a:t>
            </a:r>
            <a:endParaRPr sz="1700" spc="-100">
              <a:latin typeface="KoPubWorld돋움체 Bold" pitchFamily="2" charset="-127"/>
              <a:ea typeface="KoPubWorld돋움체 Bold" pitchFamily="2" charset="-127"/>
              <a:cs typeface="KoPubWorld돋움체 Bold" pitchFamily="2" charset="-127"/>
            </a:endParaRPr>
          </a:p>
        </p:txBody>
      </p:sp>
      <p:sp>
        <p:nvSpPr>
          <p:cNvPr id="27" name="object 27"/>
          <p:cNvSpPr/>
          <p:nvPr/>
        </p:nvSpPr>
        <p:spPr>
          <a:xfrm>
            <a:off x="4116794" y="4054932"/>
            <a:ext cx="1664335" cy="1664335"/>
          </a:xfrm>
          <a:custGeom>
            <a:avLst/>
            <a:gdLst/>
            <a:ahLst/>
            <a:cxnLst/>
            <a:rect l="l" t="t" r="r" b="b"/>
            <a:pathLst>
              <a:path w="1664335" h="1664335">
                <a:moveTo>
                  <a:pt x="832040" y="0"/>
                </a:moveTo>
                <a:lnTo>
                  <a:pt x="783151" y="1412"/>
                </a:lnTo>
                <a:lnTo>
                  <a:pt x="735006" y="5597"/>
                </a:lnTo>
                <a:lnTo>
                  <a:pt x="687683" y="12477"/>
                </a:lnTo>
                <a:lnTo>
                  <a:pt x="641260" y="21974"/>
                </a:lnTo>
                <a:lnTo>
                  <a:pt x="595816" y="34010"/>
                </a:lnTo>
                <a:lnTo>
                  <a:pt x="551427" y="48507"/>
                </a:lnTo>
                <a:lnTo>
                  <a:pt x="508172" y="65386"/>
                </a:lnTo>
                <a:lnTo>
                  <a:pt x="466129" y="84571"/>
                </a:lnTo>
                <a:lnTo>
                  <a:pt x="425377" y="105982"/>
                </a:lnTo>
                <a:lnTo>
                  <a:pt x="385993" y="129541"/>
                </a:lnTo>
                <a:lnTo>
                  <a:pt x="348055" y="155172"/>
                </a:lnTo>
                <a:lnTo>
                  <a:pt x="311641" y="182795"/>
                </a:lnTo>
                <a:lnTo>
                  <a:pt x="276829" y="212333"/>
                </a:lnTo>
                <a:lnTo>
                  <a:pt x="243698" y="243708"/>
                </a:lnTo>
                <a:lnTo>
                  <a:pt x="212325" y="276841"/>
                </a:lnTo>
                <a:lnTo>
                  <a:pt x="182789" y="311655"/>
                </a:lnTo>
                <a:lnTo>
                  <a:pt x="155167" y="348072"/>
                </a:lnTo>
                <a:lnTo>
                  <a:pt x="129538" y="386013"/>
                </a:lnTo>
                <a:lnTo>
                  <a:pt x="105979" y="425401"/>
                </a:lnTo>
                <a:lnTo>
                  <a:pt x="84569" y="466157"/>
                </a:lnTo>
                <a:lnTo>
                  <a:pt x="65385" y="508204"/>
                </a:lnTo>
                <a:lnTo>
                  <a:pt x="48506" y="551464"/>
                </a:lnTo>
                <a:lnTo>
                  <a:pt x="34010" y="595858"/>
                </a:lnTo>
                <a:lnTo>
                  <a:pt x="21974" y="641308"/>
                </a:lnTo>
                <a:lnTo>
                  <a:pt x="12477" y="687738"/>
                </a:lnTo>
                <a:lnTo>
                  <a:pt x="5597" y="735067"/>
                </a:lnTo>
                <a:lnTo>
                  <a:pt x="1412" y="783220"/>
                </a:lnTo>
                <a:lnTo>
                  <a:pt x="0" y="832116"/>
                </a:lnTo>
                <a:lnTo>
                  <a:pt x="1412" y="881004"/>
                </a:lnTo>
                <a:lnTo>
                  <a:pt x="5597" y="929148"/>
                </a:lnTo>
                <a:lnTo>
                  <a:pt x="12477" y="976470"/>
                </a:lnTo>
                <a:lnTo>
                  <a:pt x="21974" y="1022892"/>
                </a:lnTo>
                <a:lnTo>
                  <a:pt x="34010" y="1068336"/>
                </a:lnTo>
                <a:lnTo>
                  <a:pt x="48506" y="1112724"/>
                </a:lnTo>
                <a:lnTo>
                  <a:pt x="65385" y="1155979"/>
                </a:lnTo>
                <a:lnTo>
                  <a:pt x="84569" y="1198021"/>
                </a:lnTo>
                <a:lnTo>
                  <a:pt x="105979" y="1238774"/>
                </a:lnTo>
                <a:lnTo>
                  <a:pt x="129538" y="1278158"/>
                </a:lnTo>
                <a:lnTo>
                  <a:pt x="155167" y="1316096"/>
                </a:lnTo>
                <a:lnTo>
                  <a:pt x="182789" y="1352510"/>
                </a:lnTo>
                <a:lnTo>
                  <a:pt x="212325" y="1387322"/>
                </a:lnTo>
                <a:lnTo>
                  <a:pt x="243698" y="1420453"/>
                </a:lnTo>
                <a:lnTo>
                  <a:pt x="276829" y="1451826"/>
                </a:lnTo>
                <a:lnTo>
                  <a:pt x="311641" y="1481363"/>
                </a:lnTo>
                <a:lnTo>
                  <a:pt x="348055" y="1508985"/>
                </a:lnTo>
                <a:lnTo>
                  <a:pt x="385993" y="1534615"/>
                </a:lnTo>
                <a:lnTo>
                  <a:pt x="425377" y="1558174"/>
                </a:lnTo>
                <a:lnTo>
                  <a:pt x="466129" y="1579585"/>
                </a:lnTo>
                <a:lnTo>
                  <a:pt x="508172" y="1598769"/>
                </a:lnTo>
                <a:lnTo>
                  <a:pt x="551427" y="1615649"/>
                </a:lnTo>
                <a:lnTo>
                  <a:pt x="595816" y="1630145"/>
                </a:lnTo>
                <a:lnTo>
                  <a:pt x="641260" y="1642181"/>
                </a:lnTo>
                <a:lnTo>
                  <a:pt x="687683" y="1651678"/>
                </a:lnTo>
                <a:lnTo>
                  <a:pt x="735006" y="1658559"/>
                </a:lnTo>
                <a:lnTo>
                  <a:pt x="783151" y="1662744"/>
                </a:lnTo>
                <a:lnTo>
                  <a:pt x="832040" y="1664157"/>
                </a:lnTo>
                <a:lnTo>
                  <a:pt x="880930" y="1662744"/>
                </a:lnTo>
                <a:lnTo>
                  <a:pt x="929076" y="1658559"/>
                </a:lnTo>
                <a:lnTo>
                  <a:pt x="976400" y="1651678"/>
                </a:lnTo>
                <a:lnTo>
                  <a:pt x="1022824" y="1642181"/>
                </a:lnTo>
                <a:lnTo>
                  <a:pt x="1068270" y="1630145"/>
                </a:lnTo>
                <a:lnTo>
                  <a:pt x="1112660" y="1615649"/>
                </a:lnTo>
                <a:lnTo>
                  <a:pt x="1155915" y="1598769"/>
                </a:lnTo>
                <a:lnTo>
                  <a:pt x="1197959" y="1579585"/>
                </a:lnTo>
                <a:lnTo>
                  <a:pt x="1238712" y="1558174"/>
                </a:lnTo>
                <a:lnTo>
                  <a:pt x="1278097" y="1534615"/>
                </a:lnTo>
                <a:lnTo>
                  <a:pt x="1316035" y="1508985"/>
                </a:lnTo>
                <a:lnTo>
                  <a:pt x="1352450" y="1481363"/>
                </a:lnTo>
                <a:lnTo>
                  <a:pt x="1387261" y="1451826"/>
                </a:lnTo>
                <a:lnTo>
                  <a:pt x="1420393" y="1420453"/>
                </a:lnTo>
                <a:lnTo>
                  <a:pt x="1451766" y="1387322"/>
                </a:lnTo>
                <a:lnTo>
                  <a:pt x="1481303" y="1352510"/>
                </a:lnTo>
                <a:lnTo>
                  <a:pt x="1508925" y="1316096"/>
                </a:lnTo>
                <a:lnTo>
                  <a:pt x="1534554" y="1278158"/>
                </a:lnTo>
                <a:lnTo>
                  <a:pt x="1558113" y="1238774"/>
                </a:lnTo>
                <a:lnTo>
                  <a:pt x="1579523" y="1198021"/>
                </a:lnTo>
                <a:lnTo>
                  <a:pt x="1598707" y="1155979"/>
                </a:lnTo>
                <a:lnTo>
                  <a:pt x="1615586" y="1112724"/>
                </a:lnTo>
                <a:lnTo>
                  <a:pt x="1630083" y="1068336"/>
                </a:lnTo>
                <a:lnTo>
                  <a:pt x="1642118" y="1022892"/>
                </a:lnTo>
                <a:lnTo>
                  <a:pt x="1651615" y="976470"/>
                </a:lnTo>
                <a:lnTo>
                  <a:pt x="1658495" y="929148"/>
                </a:lnTo>
                <a:lnTo>
                  <a:pt x="1662681" y="881004"/>
                </a:lnTo>
                <a:lnTo>
                  <a:pt x="1664093" y="832116"/>
                </a:lnTo>
                <a:lnTo>
                  <a:pt x="1662681" y="783220"/>
                </a:lnTo>
                <a:lnTo>
                  <a:pt x="1658495" y="735067"/>
                </a:lnTo>
                <a:lnTo>
                  <a:pt x="1651615" y="687738"/>
                </a:lnTo>
                <a:lnTo>
                  <a:pt x="1642118" y="641308"/>
                </a:lnTo>
                <a:lnTo>
                  <a:pt x="1630083" y="595858"/>
                </a:lnTo>
                <a:lnTo>
                  <a:pt x="1615586" y="551464"/>
                </a:lnTo>
                <a:lnTo>
                  <a:pt x="1598707" y="508204"/>
                </a:lnTo>
                <a:lnTo>
                  <a:pt x="1579523" y="466157"/>
                </a:lnTo>
                <a:lnTo>
                  <a:pt x="1558113" y="425401"/>
                </a:lnTo>
                <a:lnTo>
                  <a:pt x="1534554" y="386013"/>
                </a:lnTo>
                <a:lnTo>
                  <a:pt x="1508925" y="348072"/>
                </a:lnTo>
                <a:lnTo>
                  <a:pt x="1481303" y="311655"/>
                </a:lnTo>
                <a:lnTo>
                  <a:pt x="1451766" y="276841"/>
                </a:lnTo>
                <a:lnTo>
                  <a:pt x="1420393" y="243708"/>
                </a:lnTo>
                <a:lnTo>
                  <a:pt x="1387261" y="212333"/>
                </a:lnTo>
                <a:lnTo>
                  <a:pt x="1352450" y="182795"/>
                </a:lnTo>
                <a:lnTo>
                  <a:pt x="1316035" y="155172"/>
                </a:lnTo>
                <a:lnTo>
                  <a:pt x="1278097" y="129541"/>
                </a:lnTo>
                <a:lnTo>
                  <a:pt x="1238712" y="105982"/>
                </a:lnTo>
                <a:lnTo>
                  <a:pt x="1197959" y="84571"/>
                </a:lnTo>
                <a:lnTo>
                  <a:pt x="1155915" y="65386"/>
                </a:lnTo>
                <a:lnTo>
                  <a:pt x="1112660" y="48507"/>
                </a:lnTo>
                <a:lnTo>
                  <a:pt x="1068270" y="34010"/>
                </a:lnTo>
                <a:lnTo>
                  <a:pt x="1022824" y="21974"/>
                </a:lnTo>
                <a:lnTo>
                  <a:pt x="976400" y="12477"/>
                </a:lnTo>
                <a:lnTo>
                  <a:pt x="929076" y="5597"/>
                </a:lnTo>
                <a:lnTo>
                  <a:pt x="880930" y="1412"/>
                </a:lnTo>
                <a:lnTo>
                  <a:pt x="832040" y="0"/>
                </a:lnTo>
                <a:close/>
              </a:path>
            </a:pathLst>
          </a:custGeom>
          <a:solidFill>
            <a:srgbClr val="DCDCDE"/>
          </a:solidFill>
        </p:spPr>
        <p:txBody>
          <a:bodyPr wrap="square" lIns="0" tIns="0" rIns="0" bIns="0" rtlCol="0"/>
          <a:lstStyle/>
          <a:p>
            <a:endParaRPr spc="-100">
              <a:latin typeface="KoPubWorld돋움체 Bold" pitchFamily="2" charset="-127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4519091" y="4595126"/>
            <a:ext cx="864235" cy="551180"/>
          </a:xfrm>
          <a:prstGeom prst="rect">
            <a:avLst/>
          </a:prstGeom>
        </p:spPr>
        <p:txBody>
          <a:bodyPr vert="horz" wrap="square" lIns="0" tIns="5080" rIns="0" bIns="0" rtlCol="0">
            <a:spAutoFit/>
          </a:bodyPr>
          <a:lstStyle/>
          <a:p>
            <a:pPr marL="12700" marR="5080" indent="124460">
              <a:lnSpc>
                <a:spcPct val="102899"/>
              </a:lnSpc>
              <a:spcBef>
                <a:spcPts val="40"/>
              </a:spcBef>
            </a:pPr>
            <a:r>
              <a:rPr sz="1700" b="1" spc="-100" dirty="0">
                <a:solidFill>
                  <a:srgbClr val="231F20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원재료  가격 변동</a:t>
            </a:r>
            <a:endParaRPr sz="1700" spc="-100">
              <a:latin typeface="KoPubWorld돋움체 Bold" pitchFamily="2" charset="-127"/>
              <a:ea typeface="KoPubWorld돋움체 Bold" pitchFamily="2" charset="-127"/>
              <a:cs typeface="KoPubWorld돋움체 Bold" pitchFamily="2" charset="-127"/>
            </a:endParaRPr>
          </a:p>
        </p:txBody>
      </p:sp>
      <p:sp>
        <p:nvSpPr>
          <p:cNvPr id="29" name="object 29"/>
          <p:cNvSpPr/>
          <p:nvPr/>
        </p:nvSpPr>
        <p:spPr>
          <a:xfrm>
            <a:off x="6383896" y="4054970"/>
            <a:ext cx="1664335" cy="1664335"/>
          </a:xfrm>
          <a:custGeom>
            <a:avLst/>
            <a:gdLst/>
            <a:ahLst/>
            <a:cxnLst/>
            <a:rect l="l" t="t" r="r" b="b"/>
            <a:pathLst>
              <a:path w="1664334" h="1664335">
                <a:moveTo>
                  <a:pt x="832053" y="0"/>
                </a:moveTo>
                <a:lnTo>
                  <a:pt x="783163" y="1412"/>
                </a:lnTo>
                <a:lnTo>
                  <a:pt x="735017" y="5597"/>
                </a:lnTo>
                <a:lnTo>
                  <a:pt x="687692" y="12477"/>
                </a:lnTo>
                <a:lnTo>
                  <a:pt x="641268" y="21974"/>
                </a:lnTo>
                <a:lnTo>
                  <a:pt x="595823" y="34010"/>
                </a:lnTo>
                <a:lnTo>
                  <a:pt x="551433" y="48506"/>
                </a:lnTo>
                <a:lnTo>
                  <a:pt x="508177" y="65386"/>
                </a:lnTo>
                <a:lnTo>
                  <a:pt x="466134" y="84570"/>
                </a:lnTo>
                <a:lnTo>
                  <a:pt x="425381" y="105980"/>
                </a:lnTo>
                <a:lnTo>
                  <a:pt x="385996" y="129539"/>
                </a:lnTo>
                <a:lnTo>
                  <a:pt x="348057" y="155169"/>
                </a:lnTo>
                <a:lnTo>
                  <a:pt x="311643" y="182791"/>
                </a:lnTo>
                <a:lnTo>
                  <a:pt x="276831" y="212328"/>
                </a:lnTo>
                <a:lnTo>
                  <a:pt x="243700" y="243701"/>
                </a:lnTo>
                <a:lnTo>
                  <a:pt x="212327" y="276833"/>
                </a:lnTo>
                <a:lnTo>
                  <a:pt x="182790" y="311646"/>
                </a:lnTo>
                <a:lnTo>
                  <a:pt x="155168" y="348060"/>
                </a:lnTo>
                <a:lnTo>
                  <a:pt x="129539" y="385999"/>
                </a:lnTo>
                <a:lnTo>
                  <a:pt x="105980" y="425385"/>
                </a:lnTo>
                <a:lnTo>
                  <a:pt x="84569" y="466139"/>
                </a:lnTo>
                <a:lnTo>
                  <a:pt x="65385" y="508183"/>
                </a:lnTo>
                <a:lnTo>
                  <a:pt x="48506" y="551439"/>
                </a:lnTo>
                <a:lnTo>
                  <a:pt x="34010" y="595830"/>
                </a:lnTo>
                <a:lnTo>
                  <a:pt x="21974" y="641276"/>
                </a:lnTo>
                <a:lnTo>
                  <a:pt x="12477" y="687702"/>
                </a:lnTo>
                <a:lnTo>
                  <a:pt x="5597" y="735027"/>
                </a:lnTo>
                <a:lnTo>
                  <a:pt x="1412" y="783174"/>
                </a:lnTo>
                <a:lnTo>
                  <a:pt x="0" y="832065"/>
                </a:lnTo>
                <a:lnTo>
                  <a:pt x="1412" y="880953"/>
                </a:lnTo>
                <a:lnTo>
                  <a:pt x="5597" y="929097"/>
                </a:lnTo>
                <a:lnTo>
                  <a:pt x="12477" y="976419"/>
                </a:lnTo>
                <a:lnTo>
                  <a:pt x="21974" y="1022841"/>
                </a:lnTo>
                <a:lnTo>
                  <a:pt x="34010" y="1068285"/>
                </a:lnTo>
                <a:lnTo>
                  <a:pt x="48506" y="1112674"/>
                </a:lnTo>
                <a:lnTo>
                  <a:pt x="65385" y="1155928"/>
                </a:lnTo>
                <a:lnTo>
                  <a:pt x="84569" y="1197971"/>
                </a:lnTo>
                <a:lnTo>
                  <a:pt x="105980" y="1238723"/>
                </a:lnTo>
                <a:lnTo>
                  <a:pt x="129539" y="1278107"/>
                </a:lnTo>
                <a:lnTo>
                  <a:pt x="155168" y="1316045"/>
                </a:lnTo>
                <a:lnTo>
                  <a:pt x="182790" y="1352459"/>
                </a:lnTo>
                <a:lnTo>
                  <a:pt x="212327" y="1387271"/>
                </a:lnTo>
                <a:lnTo>
                  <a:pt x="243700" y="1420402"/>
                </a:lnTo>
                <a:lnTo>
                  <a:pt x="276831" y="1451776"/>
                </a:lnTo>
                <a:lnTo>
                  <a:pt x="311643" y="1481312"/>
                </a:lnTo>
                <a:lnTo>
                  <a:pt x="348057" y="1508934"/>
                </a:lnTo>
                <a:lnTo>
                  <a:pt x="385996" y="1534564"/>
                </a:lnTo>
                <a:lnTo>
                  <a:pt x="425381" y="1558124"/>
                </a:lnTo>
                <a:lnTo>
                  <a:pt x="466134" y="1579534"/>
                </a:lnTo>
                <a:lnTo>
                  <a:pt x="508177" y="1598718"/>
                </a:lnTo>
                <a:lnTo>
                  <a:pt x="551433" y="1615598"/>
                </a:lnTo>
                <a:lnTo>
                  <a:pt x="595823" y="1630095"/>
                </a:lnTo>
                <a:lnTo>
                  <a:pt x="641268" y="1642130"/>
                </a:lnTo>
                <a:lnTo>
                  <a:pt x="687692" y="1651628"/>
                </a:lnTo>
                <a:lnTo>
                  <a:pt x="735017" y="1658508"/>
                </a:lnTo>
                <a:lnTo>
                  <a:pt x="783163" y="1662693"/>
                </a:lnTo>
                <a:lnTo>
                  <a:pt x="832053" y="1664106"/>
                </a:lnTo>
                <a:lnTo>
                  <a:pt x="880941" y="1662693"/>
                </a:lnTo>
                <a:lnTo>
                  <a:pt x="929086" y="1658508"/>
                </a:lnTo>
                <a:lnTo>
                  <a:pt x="976409" y="1651628"/>
                </a:lnTo>
                <a:lnTo>
                  <a:pt x="1022832" y="1642130"/>
                </a:lnTo>
                <a:lnTo>
                  <a:pt x="1068277" y="1630095"/>
                </a:lnTo>
                <a:lnTo>
                  <a:pt x="1112666" y="1615598"/>
                </a:lnTo>
                <a:lnTo>
                  <a:pt x="1155921" y="1598718"/>
                </a:lnTo>
                <a:lnTo>
                  <a:pt x="1197963" y="1579534"/>
                </a:lnTo>
                <a:lnTo>
                  <a:pt x="1238716" y="1558124"/>
                </a:lnTo>
                <a:lnTo>
                  <a:pt x="1278100" y="1534564"/>
                </a:lnTo>
                <a:lnTo>
                  <a:pt x="1316038" y="1508934"/>
                </a:lnTo>
                <a:lnTo>
                  <a:pt x="1352452" y="1481312"/>
                </a:lnTo>
                <a:lnTo>
                  <a:pt x="1387263" y="1451776"/>
                </a:lnTo>
                <a:lnTo>
                  <a:pt x="1420394" y="1420402"/>
                </a:lnTo>
                <a:lnTo>
                  <a:pt x="1451767" y="1387271"/>
                </a:lnTo>
                <a:lnTo>
                  <a:pt x="1481304" y="1352459"/>
                </a:lnTo>
                <a:lnTo>
                  <a:pt x="1508925" y="1316045"/>
                </a:lnTo>
                <a:lnTo>
                  <a:pt x="1534555" y="1278107"/>
                </a:lnTo>
                <a:lnTo>
                  <a:pt x="1558114" y="1238723"/>
                </a:lnTo>
                <a:lnTo>
                  <a:pt x="1579524" y="1197971"/>
                </a:lnTo>
                <a:lnTo>
                  <a:pt x="1598707" y="1155928"/>
                </a:lnTo>
                <a:lnTo>
                  <a:pt x="1615586" y="1112674"/>
                </a:lnTo>
                <a:lnTo>
                  <a:pt x="1630083" y="1068285"/>
                </a:lnTo>
                <a:lnTo>
                  <a:pt x="1642118" y="1022841"/>
                </a:lnTo>
                <a:lnTo>
                  <a:pt x="1651615" y="976419"/>
                </a:lnTo>
                <a:lnTo>
                  <a:pt x="1658495" y="929097"/>
                </a:lnTo>
                <a:lnTo>
                  <a:pt x="1662681" y="880953"/>
                </a:lnTo>
                <a:lnTo>
                  <a:pt x="1664093" y="832065"/>
                </a:lnTo>
                <a:lnTo>
                  <a:pt x="1662681" y="783174"/>
                </a:lnTo>
                <a:lnTo>
                  <a:pt x="1658495" y="735027"/>
                </a:lnTo>
                <a:lnTo>
                  <a:pt x="1651615" y="687702"/>
                </a:lnTo>
                <a:lnTo>
                  <a:pt x="1642118" y="641276"/>
                </a:lnTo>
                <a:lnTo>
                  <a:pt x="1630083" y="595830"/>
                </a:lnTo>
                <a:lnTo>
                  <a:pt x="1615586" y="551439"/>
                </a:lnTo>
                <a:lnTo>
                  <a:pt x="1598707" y="508183"/>
                </a:lnTo>
                <a:lnTo>
                  <a:pt x="1579524" y="466139"/>
                </a:lnTo>
                <a:lnTo>
                  <a:pt x="1558114" y="425385"/>
                </a:lnTo>
                <a:lnTo>
                  <a:pt x="1534555" y="385999"/>
                </a:lnTo>
                <a:lnTo>
                  <a:pt x="1508925" y="348060"/>
                </a:lnTo>
                <a:lnTo>
                  <a:pt x="1481304" y="311646"/>
                </a:lnTo>
                <a:lnTo>
                  <a:pt x="1451767" y="276833"/>
                </a:lnTo>
                <a:lnTo>
                  <a:pt x="1420394" y="243701"/>
                </a:lnTo>
                <a:lnTo>
                  <a:pt x="1387263" y="212328"/>
                </a:lnTo>
                <a:lnTo>
                  <a:pt x="1352452" y="182791"/>
                </a:lnTo>
                <a:lnTo>
                  <a:pt x="1316038" y="155169"/>
                </a:lnTo>
                <a:lnTo>
                  <a:pt x="1278100" y="129539"/>
                </a:lnTo>
                <a:lnTo>
                  <a:pt x="1238716" y="105980"/>
                </a:lnTo>
                <a:lnTo>
                  <a:pt x="1197963" y="84570"/>
                </a:lnTo>
                <a:lnTo>
                  <a:pt x="1155921" y="65386"/>
                </a:lnTo>
                <a:lnTo>
                  <a:pt x="1112666" y="48506"/>
                </a:lnTo>
                <a:lnTo>
                  <a:pt x="1068277" y="34010"/>
                </a:lnTo>
                <a:lnTo>
                  <a:pt x="1022832" y="21974"/>
                </a:lnTo>
                <a:lnTo>
                  <a:pt x="976409" y="12477"/>
                </a:lnTo>
                <a:lnTo>
                  <a:pt x="929086" y="5597"/>
                </a:lnTo>
                <a:lnTo>
                  <a:pt x="880941" y="1412"/>
                </a:lnTo>
                <a:lnTo>
                  <a:pt x="832053" y="0"/>
                </a:lnTo>
                <a:close/>
              </a:path>
            </a:pathLst>
          </a:custGeom>
          <a:solidFill>
            <a:srgbClr val="DCDCDE"/>
          </a:solidFill>
        </p:spPr>
        <p:txBody>
          <a:bodyPr wrap="square" lIns="0" tIns="0" rIns="0" bIns="0" rtlCol="0"/>
          <a:lstStyle/>
          <a:p>
            <a:endParaRPr spc="-100">
              <a:latin typeface="KoPubWorld돋움체 Bold" pitchFamily="2" charset="-127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6687947" y="4595126"/>
            <a:ext cx="1060450" cy="551180"/>
          </a:xfrm>
          <a:prstGeom prst="rect">
            <a:avLst/>
          </a:prstGeom>
        </p:spPr>
        <p:txBody>
          <a:bodyPr vert="horz" wrap="square" lIns="0" tIns="5080" rIns="0" bIns="0" rtlCol="0">
            <a:spAutoFit/>
          </a:bodyPr>
          <a:lstStyle/>
          <a:p>
            <a:pPr marL="110489" marR="5080" indent="-98425">
              <a:lnSpc>
                <a:spcPct val="102899"/>
              </a:lnSpc>
              <a:spcBef>
                <a:spcPts val="40"/>
              </a:spcBef>
            </a:pPr>
            <a:r>
              <a:rPr sz="1700" b="1" spc="-100" dirty="0">
                <a:solidFill>
                  <a:srgbClr val="231F20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약정에 따라  대금 조정</a:t>
            </a:r>
            <a:endParaRPr sz="1700" spc="-100">
              <a:latin typeface="KoPubWorld돋움체 Bold" pitchFamily="2" charset="-127"/>
              <a:ea typeface="KoPubWorld돋움체 Bold" pitchFamily="2" charset="-127"/>
              <a:cs typeface="KoPubWorld돋움체 Bold" pitchFamily="2" charset="-127"/>
            </a:endParaRPr>
          </a:p>
        </p:txBody>
      </p:sp>
      <p:sp>
        <p:nvSpPr>
          <p:cNvPr id="31" name="object 31"/>
          <p:cNvSpPr/>
          <p:nvPr/>
        </p:nvSpPr>
        <p:spPr>
          <a:xfrm>
            <a:off x="8650985" y="4054932"/>
            <a:ext cx="1664335" cy="1664335"/>
          </a:xfrm>
          <a:custGeom>
            <a:avLst/>
            <a:gdLst/>
            <a:ahLst/>
            <a:cxnLst/>
            <a:rect l="l" t="t" r="r" b="b"/>
            <a:pathLst>
              <a:path w="1664334" h="1664335">
                <a:moveTo>
                  <a:pt x="832040" y="0"/>
                </a:moveTo>
                <a:lnTo>
                  <a:pt x="783151" y="1412"/>
                </a:lnTo>
                <a:lnTo>
                  <a:pt x="735006" y="5597"/>
                </a:lnTo>
                <a:lnTo>
                  <a:pt x="687683" y="12477"/>
                </a:lnTo>
                <a:lnTo>
                  <a:pt x="641260" y="21974"/>
                </a:lnTo>
                <a:lnTo>
                  <a:pt x="595816" y="34010"/>
                </a:lnTo>
                <a:lnTo>
                  <a:pt x="551427" y="48507"/>
                </a:lnTo>
                <a:lnTo>
                  <a:pt x="508172" y="65386"/>
                </a:lnTo>
                <a:lnTo>
                  <a:pt x="466129" y="84571"/>
                </a:lnTo>
                <a:lnTo>
                  <a:pt x="425377" y="105982"/>
                </a:lnTo>
                <a:lnTo>
                  <a:pt x="385993" y="129541"/>
                </a:lnTo>
                <a:lnTo>
                  <a:pt x="348055" y="155172"/>
                </a:lnTo>
                <a:lnTo>
                  <a:pt x="311641" y="182795"/>
                </a:lnTo>
                <a:lnTo>
                  <a:pt x="276829" y="212333"/>
                </a:lnTo>
                <a:lnTo>
                  <a:pt x="243698" y="243708"/>
                </a:lnTo>
                <a:lnTo>
                  <a:pt x="212325" y="276841"/>
                </a:lnTo>
                <a:lnTo>
                  <a:pt x="182789" y="311655"/>
                </a:lnTo>
                <a:lnTo>
                  <a:pt x="155167" y="348072"/>
                </a:lnTo>
                <a:lnTo>
                  <a:pt x="129538" y="386013"/>
                </a:lnTo>
                <a:lnTo>
                  <a:pt x="105979" y="425401"/>
                </a:lnTo>
                <a:lnTo>
                  <a:pt x="84569" y="466157"/>
                </a:lnTo>
                <a:lnTo>
                  <a:pt x="65385" y="508204"/>
                </a:lnTo>
                <a:lnTo>
                  <a:pt x="48506" y="551464"/>
                </a:lnTo>
                <a:lnTo>
                  <a:pt x="34010" y="595858"/>
                </a:lnTo>
                <a:lnTo>
                  <a:pt x="21974" y="641308"/>
                </a:lnTo>
                <a:lnTo>
                  <a:pt x="12477" y="687738"/>
                </a:lnTo>
                <a:lnTo>
                  <a:pt x="5597" y="735067"/>
                </a:lnTo>
                <a:lnTo>
                  <a:pt x="1412" y="783220"/>
                </a:lnTo>
                <a:lnTo>
                  <a:pt x="0" y="832116"/>
                </a:lnTo>
                <a:lnTo>
                  <a:pt x="1412" y="881004"/>
                </a:lnTo>
                <a:lnTo>
                  <a:pt x="5597" y="929148"/>
                </a:lnTo>
                <a:lnTo>
                  <a:pt x="12477" y="976470"/>
                </a:lnTo>
                <a:lnTo>
                  <a:pt x="21974" y="1022892"/>
                </a:lnTo>
                <a:lnTo>
                  <a:pt x="34010" y="1068336"/>
                </a:lnTo>
                <a:lnTo>
                  <a:pt x="48506" y="1112724"/>
                </a:lnTo>
                <a:lnTo>
                  <a:pt x="65385" y="1155979"/>
                </a:lnTo>
                <a:lnTo>
                  <a:pt x="84569" y="1198021"/>
                </a:lnTo>
                <a:lnTo>
                  <a:pt x="105979" y="1238774"/>
                </a:lnTo>
                <a:lnTo>
                  <a:pt x="129538" y="1278158"/>
                </a:lnTo>
                <a:lnTo>
                  <a:pt x="155167" y="1316096"/>
                </a:lnTo>
                <a:lnTo>
                  <a:pt x="182789" y="1352510"/>
                </a:lnTo>
                <a:lnTo>
                  <a:pt x="212325" y="1387322"/>
                </a:lnTo>
                <a:lnTo>
                  <a:pt x="243698" y="1420453"/>
                </a:lnTo>
                <a:lnTo>
                  <a:pt x="276829" y="1451826"/>
                </a:lnTo>
                <a:lnTo>
                  <a:pt x="311641" y="1481363"/>
                </a:lnTo>
                <a:lnTo>
                  <a:pt x="348055" y="1508985"/>
                </a:lnTo>
                <a:lnTo>
                  <a:pt x="385993" y="1534615"/>
                </a:lnTo>
                <a:lnTo>
                  <a:pt x="425377" y="1558174"/>
                </a:lnTo>
                <a:lnTo>
                  <a:pt x="466129" y="1579585"/>
                </a:lnTo>
                <a:lnTo>
                  <a:pt x="508172" y="1598769"/>
                </a:lnTo>
                <a:lnTo>
                  <a:pt x="551427" y="1615649"/>
                </a:lnTo>
                <a:lnTo>
                  <a:pt x="595816" y="1630145"/>
                </a:lnTo>
                <a:lnTo>
                  <a:pt x="641260" y="1642181"/>
                </a:lnTo>
                <a:lnTo>
                  <a:pt x="687683" y="1651678"/>
                </a:lnTo>
                <a:lnTo>
                  <a:pt x="735006" y="1658559"/>
                </a:lnTo>
                <a:lnTo>
                  <a:pt x="783151" y="1662744"/>
                </a:lnTo>
                <a:lnTo>
                  <a:pt x="832040" y="1664157"/>
                </a:lnTo>
                <a:lnTo>
                  <a:pt x="880930" y="1662744"/>
                </a:lnTo>
                <a:lnTo>
                  <a:pt x="929076" y="1658559"/>
                </a:lnTo>
                <a:lnTo>
                  <a:pt x="976400" y="1651678"/>
                </a:lnTo>
                <a:lnTo>
                  <a:pt x="1022824" y="1642181"/>
                </a:lnTo>
                <a:lnTo>
                  <a:pt x="1068270" y="1630145"/>
                </a:lnTo>
                <a:lnTo>
                  <a:pt x="1112660" y="1615649"/>
                </a:lnTo>
                <a:lnTo>
                  <a:pt x="1155915" y="1598769"/>
                </a:lnTo>
                <a:lnTo>
                  <a:pt x="1197959" y="1579585"/>
                </a:lnTo>
                <a:lnTo>
                  <a:pt x="1238712" y="1558174"/>
                </a:lnTo>
                <a:lnTo>
                  <a:pt x="1278097" y="1534615"/>
                </a:lnTo>
                <a:lnTo>
                  <a:pt x="1316035" y="1508985"/>
                </a:lnTo>
                <a:lnTo>
                  <a:pt x="1352450" y="1481363"/>
                </a:lnTo>
                <a:lnTo>
                  <a:pt x="1387261" y="1451826"/>
                </a:lnTo>
                <a:lnTo>
                  <a:pt x="1420393" y="1420453"/>
                </a:lnTo>
                <a:lnTo>
                  <a:pt x="1451766" y="1387322"/>
                </a:lnTo>
                <a:lnTo>
                  <a:pt x="1481303" y="1352510"/>
                </a:lnTo>
                <a:lnTo>
                  <a:pt x="1508925" y="1316096"/>
                </a:lnTo>
                <a:lnTo>
                  <a:pt x="1534554" y="1278158"/>
                </a:lnTo>
                <a:lnTo>
                  <a:pt x="1558113" y="1238774"/>
                </a:lnTo>
                <a:lnTo>
                  <a:pt x="1579523" y="1198021"/>
                </a:lnTo>
                <a:lnTo>
                  <a:pt x="1598707" y="1155979"/>
                </a:lnTo>
                <a:lnTo>
                  <a:pt x="1615586" y="1112724"/>
                </a:lnTo>
                <a:lnTo>
                  <a:pt x="1630083" y="1068336"/>
                </a:lnTo>
                <a:lnTo>
                  <a:pt x="1642118" y="1022892"/>
                </a:lnTo>
                <a:lnTo>
                  <a:pt x="1651615" y="976470"/>
                </a:lnTo>
                <a:lnTo>
                  <a:pt x="1658495" y="929148"/>
                </a:lnTo>
                <a:lnTo>
                  <a:pt x="1662681" y="881004"/>
                </a:lnTo>
                <a:lnTo>
                  <a:pt x="1664093" y="832116"/>
                </a:lnTo>
                <a:lnTo>
                  <a:pt x="1662681" y="783220"/>
                </a:lnTo>
                <a:lnTo>
                  <a:pt x="1658495" y="735067"/>
                </a:lnTo>
                <a:lnTo>
                  <a:pt x="1651615" y="687738"/>
                </a:lnTo>
                <a:lnTo>
                  <a:pt x="1642118" y="641308"/>
                </a:lnTo>
                <a:lnTo>
                  <a:pt x="1630083" y="595858"/>
                </a:lnTo>
                <a:lnTo>
                  <a:pt x="1615586" y="551464"/>
                </a:lnTo>
                <a:lnTo>
                  <a:pt x="1598707" y="508204"/>
                </a:lnTo>
                <a:lnTo>
                  <a:pt x="1579523" y="466157"/>
                </a:lnTo>
                <a:lnTo>
                  <a:pt x="1558113" y="425401"/>
                </a:lnTo>
                <a:lnTo>
                  <a:pt x="1534554" y="386013"/>
                </a:lnTo>
                <a:lnTo>
                  <a:pt x="1508925" y="348072"/>
                </a:lnTo>
                <a:lnTo>
                  <a:pt x="1481303" y="311655"/>
                </a:lnTo>
                <a:lnTo>
                  <a:pt x="1451766" y="276841"/>
                </a:lnTo>
                <a:lnTo>
                  <a:pt x="1420393" y="243708"/>
                </a:lnTo>
                <a:lnTo>
                  <a:pt x="1387261" y="212333"/>
                </a:lnTo>
                <a:lnTo>
                  <a:pt x="1352450" y="182795"/>
                </a:lnTo>
                <a:lnTo>
                  <a:pt x="1316035" y="155172"/>
                </a:lnTo>
                <a:lnTo>
                  <a:pt x="1278097" y="129541"/>
                </a:lnTo>
                <a:lnTo>
                  <a:pt x="1238712" y="105982"/>
                </a:lnTo>
                <a:lnTo>
                  <a:pt x="1197959" y="84571"/>
                </a:lnTo>
                <a:lnTo>
                  <a:pt x="1155915" y="65386"/>
                </a:lnTo>
                <a:lnTo>
                  <a:pt x="1112660" y="48507"/>
                </a:lnTo>
                <a:lnTo>
                  <a:pt x="1068270" y="34010"/>
                </a:lnTo>
                <a:lnTo>
                  <a:pt x="1022824" y="21974"/>
                </a:lnTo>
                <a:lnTo>
                  <a:pt x="976400" y="12477"/>
                </a:lnTo>
                <a:lnTo>
                  <a:pt x="929076" y="5597"/>
                </a:lnTo>
                <a:lnTo>
                  <a:pt x="880930" y="1412"/>
                </a:lnTo>
                <a:lnTo>
                  <a:pt x="832040" y="0"/>
                </a:lnTo>
                <a:close/>
              </a:path>
            </a:pathLst>
          </a:custGeom>
          <a:solidFill>
            <a:srgbClr val="DCDCDE"/>
          </a:solidFill>
        </p:spPr>
        <p:txBody>
          <a:bodyPr wrap="square" lIns="0" tIns="0" rIns="0" bIns="0" rtlCol="0"/>
          <a:lstStyle/>
          <a:p>
            <a:endParaRPr spc="-100">
              <a:latin typeface="KoPubWorld돋움체 Bold" pitchFamily="2" charset="-127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9053284" y="4595126"/>
            <a:ext cx="864235" cy="551180"/>
          </a:xfrm>
          <a:prstGeom prst="rect">
            <a:avLst/>
          </a:prstGeom>
        </p:spPr>
        <p:txBody>
          <a:bodyPr vert="horz" wrap="square" lIns="0" tIns="5080" rIns="0" bIns="0" rtlCol="0">
            <a:spAutoFit/>
          </a:bodyPr>
          <a:lstStyle/>
          <a:p>
            <a:pPr marL="234950" marR="5080" indent="-222885">
              <a:lnSpc>
                <a:spcPct val="102899"/>
              </a:lnSpc>
              <a:spcBef>
                <a:spcPts val="40"/>
              </a:spcBef>
            </a:pPr>
            <a:r>
              <a:rPr sz="1700" b="1" spc="-100" dirty="0">
                <a:solidFill>
                  <a:srgbClr val="231F20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조정 대금  지급</a:t>
            </a:r>
            <a:endParaRPr sz="1700" spc="-100">
              <a:latin typeface="KoPubWorld돋움체 Bold" pitchFamily="2" charset="-127"/>
              <a:ea typeface="KoPubWorld돋움체 Bold" pitchFamily="2" charset="-127"/>
              <a:cs typeface="KoPubWorld돋움체 Bold" pitchFamily="2" charset="-127"/>
            </a:endParaRPr>
          </a:p>
        </p:txBody>
      </p:sp>
      <p:grpSp>
        <p:nvGrpSpPr>
          <p:cNvPr id="33" name="object 33"/>
          <p:cNvGrpSpPr/>
          <p:nvPr/>
        </p:nvGrpSpPr>
        <p:grpSpPr>
          <a:xfrm>
            <a:off x="2348750" y="3545992"/>
            <a:ext cx="6185535" cy="1516380"/>
            <a:chOff x="2348750" y="3545992"/>
            <a:chExt cx="6185535" cy="1516380"/>
          </a:xfrm>
        </p:grpSpPr>
        <p:sp>
          <p:nvSpPr>
            <p:cNvPr id="34" name="object 34"/>
            <p:cNvSpPr/>
            <p:nvPr/>
          </p:nvSpPr>
          <p:spPr>
            <a:xfrm>
              <a:off x="2348750" y="3545992"/>
              <a:ext cx="666115" cy="666115"/>
            </a:xfrm>
            <a:custGeom>
              <a:avLst/>
              <a:gdLst/>
              <a:ahLst/>
              <a:cxnLst/>
              <a:rect l="l" t="t" r="r" b="b"/>
              <a:pathLst>
                <a:path w="666114" h="666114">
                  <a:moveTo>
                    <a:pt x="332994" y="0"/>
                  </a:moveTo>
                  <a:lnTo>
                    <a:pt x="283786" y="3610"/>
                  </a:lnTo>
                  <a:lnTo>
                    <a:pt x="236820" y="14099"/>
                  </a:lnTo>
                  <a:lnTo>
                    <a:pt x="192611" y="30951"/>
                  </a:lnTo>
                  <a:lnTo>
                    <a:pt x="151674" y="53650"/>
                  </a:lnTo>
                  <a:lnTo>
                    <a:pt x="114524" y="81682"/>
                  </a:lnTo>
                  <a:lnTo>
                    <a:pt x="81677" y="114532"/>
                  </a:lnTo>
                  <a:lnTo>
                    <a:pt x="53647" y="151683"/>
                  </a:lnTo>
                  <a:lnTo>
                    <a:pt x="30949" y="192621"/>
                  </a:lnTo>
                  <a:lnTo>
                    <a:pt x="14098" y="236832"/>
                  </a:lnTo>
                  <a:lnTo>
                    <a:pt x="3610" y="283798"/>
                  </a:lnTo>
                  <a:lnTo>
                    <a:pt x="0" y="333006"/>
                  </a:lnTo>
                  <a:lnTo>
                    <a:pt x="3610" y="382211"/>
                  </a:lnTo>
                  <a:lnTo>
                    <a:pt x="14098" y="429175"/>
                  </a:lnTo>
                  <a:lnTo>
                    <a:pt x="30949" y="473383"/>
                  </a:lnTo>
                  <a:lnTo>
                    <a:pt x="53647" y="514320"/>
                  </a:lnTo>
                  <a:lnTo>
                    <a:pt x="81677" y="551470"/>
                  </a:lnTo>
                  <a:lnTo>
                    <a:pt x="114524" y="584318"/>
                  </a:lnTo>
                  <a:lnTo>
                    <a:pt x="151674" y="612350"/>
                  </a:lnTo>
                  <a:lnTo>
                    <a:pt x="192611" y="635049"/>
                  </a:lnTo>
                  <a:lnTo>
                    <a:pt x="236820" y="651901"/>
                  </a:lnTo>
                  <a:lnTo>
                    <a:pt x="283786" y="662389"/>
                  </a:lnTo>
                  <a:lnTo>
                    <a:pt x="332994" y="666000"/>
                  </a:lnTo>
                  <a:lnTo>
                    <a:pt x="382201" y="662389"/>
                  </a:lnTo>
                  <a:lnTo>
                    <a:pt x="429167" y="651901"/>
                  </a:lnTo>
                  <a:lnTo>
                    <a:pt x="473376" y="635049"/>
                  </a:lnTo>
                  <a:lnTo>
                    <a:pt x="514313" y="612350"/>
                  </a:lnTo>
                  <a:lnTo>
                    <a:pt x="551463" y="584318"/>
                  </a:lnTo>
                  <a:lnTo>
                    <a:pt x="584310" y="551470"/>
                  </a:lnTo>
                  <a:lnTo>
                    <a:pt x="612340" y="514320"/>
                  </a:lnTo>
                  <a:lnTo>
                    <a:pt x="635038" y="473383"/>
                  </a:lnTo>
                  <a:lnTo>
                    <a:pt x="651889" y="429175"/>
                  </a:lnTo>
                  <a:lnTo>
                    <a:pt x="662377" y="382211"/>
                  </a:lnTo>
                  <a:lnTo>
                    <a:pt x="665988" y="333006"/>
                  </a:lnTo>
                  <a:lnTo>
                    <a:pt x="662377" y="283798"/>
                  </a:lnTo>
                  <a:lnTo>
                    <a:pt x="651889" y="236832"/>
                  </a:lnTo>
                  <a:lnTo>
                    <a:pt x="635038" y="192621"/>
                  </a:lnTo>
                  <a:lnTo>
                    <a:pt x="612340" y="151683"/>
                  </a:lnTo>
                  <a:lnTo>
                    <a:pt x="584310" y="114532"/>
                  </a:lnTo>
                  <a:lnTo>
                    <a:pt x="551463" y="81682"/>
                  </a:lnTo>
                  <a:lnTo>
                    <a:pt x="514313" y="53650"/>
                  </a:lnTo>
                  <a:lnTo>
                    <a:pt x="473376" y="30951"/>
                  </a:lnTo>
                  <a:lnTo>
                    <a:pt x="429167" y="14099"/>
                  </a:lnTo>
                  <a:lnTo>
                    <a:pt x="382201" y="3610"/>
                  </a:lnTo>
                  <a:lnTo>
                    <a:pt x="332994" y="0"/>
                  </a:lnTo>
                  <a:close/>
                </a:path>
              </a:pathLst>
            </a:custGeom>
            <a:solidFill>
              <a:srgbClr val="808285"/>
            </a:solidFill>
          </p:spPr>
          <p:txBody>
            <a:bodyPr wrap="square" lIns="0" tIns="0" rIns="0" bIns="0" rtlCol="0"/>
            <a:lstStyle/>
            <a:p>
              <a:endParaRPr spc="-100">
                <a:latin typeface="KoPubWorld돋움체 Bold" pitchFamily="2" charset="-127"/>
              </a:endParaRPr>
            </a:p>
          </p:txBody>
        </p:sp>
        <p:sp>
          <p:nvSpPr>
            <p:cNvPr id="35" name="object 35"/>
            <p:cNvSpPr/>
            <p:nvPr/>
          </p:nvSpPr>
          <p:spPr>
            <a:xfrm>
              <a:off x="3625202" y="4702200"/>
              <a:ext cx="360045" cy="360045"/>
            </a:xfrm>
            <a:custGeom>
              <a:avLst/>
              <a:gdLst/>
              <a:ahLst/>
              <a:cxnLst/>
              <a:rect l="l" t="t" r="r" b="b"/>
              <a:pathLst>
                <a:path w="360045" h="360045">
                  <a:moveTo>
                    <a:pt x="179997" y="0"/>
                  </a:moveTo>
                  <a:lnTo>
                    <a:pt x="132144" y="6429"/>
                  </a:lnTo>
                  <a:lnTo>
                    <a:pt x="89146" y="24573"/>
                  </a:lnTo>
                  <a:lnTo>
                    <a:pt x="52717" y="52717"/>
                  </a:lnTo>
                  <a:lnTo>
                    <a:pt x="24573" y="89146"/>
                  </a:lnTo>
                  <a:lnTo>
                    <a:pt x="6429" y="132144"/>
                  </a:lnTo>
                  <a:lnTo>
                    <a:pt x="0" y="179997"/>
                  </a:lnTo>
                  <a:lnTo>
                    <a:pt x="6429" y="227845"/>
                  </a:lnTo>
                  <a:lnTo>
                    <a:pt x="24573" y="270842"/>
                  </a:lnTo>
                  <a:lnTo>
                    <a:pt x="52717" y="307271"/>
                  </a:lnTo>
                  <a:lnTo>
                    <a:pt x="89146" y="335417"/>
                  </a:lnTo>
                  <a:lnTo>
                    <a:pt x="132144" y="353564"/>
                  </a:lnTo>
                  <a:lnTo>
                    <a:pt x="179997" y="359994"/>
                  </a:lnTo>
                  <a:lnTo>
                    <a:pt x="227849" y="353564"/>
                  </a:lnTo>
                  <a:lnTo>
                    <a:pt x="270847" y="335417"/>
                  </a:lnTo>
                  <a:lnTo>
                    <a:pt x="307276" y="307271"/>
                  </a:lnTo>
                  <a:lnTo>
                    <a:pt x="335420" y="270842"/>
                  </a:lnTo>
                  <a:lnTo>
                    <a:pt x="353564" y="227845"/>
                  </a:lnTo>
                  <a:lnTo>
                    <a:pt x="359994" y="179997"/>
                  </a:lnTo>
                  <a:lnTo>
                    <a:pt x="353564" y="132144"/>
                  </a:lnTo>
                  <a:lnTo>
                    <a:pt x="335420" y="89146"/>
                  </a:lnTo>
                  <a:lnTo>
                    <a:pt x="307276" y="52717"/>
                  </a:lnTo>
                  <a:lnTo>
                    <a:pt x="270847" y="24573"/>
                  </a:lnTo>
                  <a:lnTo>
                    <a:pt x="227849" y="6429"/>
                  </a:lnTo>
                  <a:lnTo>
                    <a:pt x="179997" y="0"/>
                  </a:lnTo>
                  <a:close/>
                </a:path>
              </a:pathLst>
            </a:custGeom>
            <a:solidFill>
              <a:srgbClr val="939598"/>
            </a:solidFill>
          </p:spPr>
          <p:txBody>
            <a:bodyPr wrap="square" lIns="0" tIns="0" rIns="0" bIns="0" rtlCol="0"/>
            <a:lstStyle/>
            <a:p>
              <a:endParaRPr spc="-100">
                <a:latin typeface="KoPubWorld돋움체 Bold" pitchFamily="2" charset="-127"/>
              </a:endParaRPr>
            </a:p>
          </p:txBody>
        </p:sp>
        <p:sp>
          <p:nvSpPr>
            <p:cNvPr id="36" name="object 36"/>
            <p:cNvSpPr/>
            <p:nvPr/>
          </p:nvSpPr>
          <p:spPr>
            <a:xfrm>
              <a:off x="3712425" y="4775060"/>
              <a:ext cx="185559" cy="214287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spc="-100">
                <a:latin typeface="KoPubWorld돋움체 Bold" pitchFamily="2" charset="-127"/>
              </a:endParaRPr>
            </a:p>
          </p:txBody>
        </p:sp>
        <p:sp>
          <p:nvSpPr>
            <p:cNvPr id="37" name="object 37"/>
            <p:cNvSpPr/>
            <p:nvPr/>
          </p:nvSpPr>
          <p:spPr>
            <a:xfrm>
              <a:off x="5904001" y="4702200"/>
              <a:ext cx="360045" cy="360045"/>
            </a:xfrm>
            <a:custGeom>
              <a:avLst/>
              <a:gdLst/>
              <a:ahLst/>
              <a:cxnLst/>
              <a:rect l="l" t="t" r="r" b="b"/>
              <a:pathLst>
                <a:path w="360045" h="360045">
                  <a:moveTo>
                    <a:pt x="179997" y="0"/>
                  </a:moveTo>
                  <a:lnTo>
                    <a:pt x="132144" y="6429"/>
                  </a:lnTo>
                  <a:lnTo>
                    <a:pt x="89146" y="24573"/>
                  </a:lnTo>
                  <a:lnTo>
                    <a:pt x="52717" y="52717"/>
                  </a:lnTo>
                  <a:lnTo>
                    <a:pt x="24573" y="89146"/>
                  </a:lnTo>
                  <a:lnTo>
                    <a:pt x="6429" y="132144"/>
                  </a:lnTo>
                  <a:lnTo>
                    <a:pt x="0" y="179997"/>
                  </a:lnTo>
                  <a:lnTo>
                    <a:pt x="6429" y="227845"/>
                  </a:lnTo>
                  <a:lnTo>
                    <a:pt x="24573" y="270842"/>
                  </a:lnTo>
                  <a:lnTo>
                    <a:pt x="52717" y="307271"/>
                  </a:lnTo>
                  <a:lnTo>
                    <a:pt x="89146" y="335417"/>
                  </a:lnTo>
                  <a:lnTo>
                    <a:pt x="132144" y="353564"/>
                  </a:lnTo>
                  <a:lnTo>
                    <a:pt x="179997" y="359994"/>
                  </a:lnTo>
                  <a:lnTo>
                    <a:pt x="227849" y="353564"/>
                  </a:lnTo>
                  <a:lnTo>
                    <a:pt x="270847" y="335417"/>
                  </a:lnTo>
                  <a:lnTo>
                    <a:pt x="307276" y="307271"/>
                  </a:lnTo>
                  <a:lnTo>
                    <a:pt x="335420" y="270842"/>
                  </a:lnTo>
                  <a:lnTo>
                    <a:pt x="353564" y="227845"/>
                  </a:lnTo>
                  <a:lnTo>
                    <a:pt x="359994" y="179997"/>
                  </a:lnTo>
                  <a:lnTo>
                    <a:pt x="353564" y="132144"/>
                  </a:lnTo>
                  <a:lnTo>
                    <a:pt x="335420" y="89146"/>
                  </a:lnTo>
                  <a:lnTo>
                    <a:pt x="307276" y="52717"/>
                  </a:lnTo>
                  <a:lnTo>
                    <a:pt x="270847" y="24573"/>
                  </a:lnTo>
                  <a:lnTo>
                    <a:pt x="227849" y="6429"/>
                  </a:lnTo>
                  <a:lnTo>
                    <a:pt x="179997" y="0"/>
                  </a:lnTo>
                  <a:close/>
                </a:path>
              </a:pathLst>
            </a:custGeom>
            <a:solidFill>
              <a:srgbClr val="939598"/>
            </a:solidFill>
          </p:spPr>
          <p:txBody>
            <a:bodyPr wrap="square" lIns="0" tIns="0" rIns="0" bIns="0" rtlCol="0"/>
            <a:lstStyle/>
            <a:p>
              <a:endParaRPr spc="-100">
                <a:latin typeface="KoPubWorld돋움체 Bold" pitchFamily="2" charset="-127"/>
              </a:endParaRPr>
            </a:p>
          </p:txBody>
        </p:sp>
        <p:sp>
          <p:nvSpPr>
            <p:cNvPr id="38" name="object 38"/>
            <p:cNvSpPr/>
            <p:nvPr/>
          </p:nvSpPr>
          <p:spPr>
            <a:xfrm>
              <a:off x="5991224" y="4775060"/>
              <a:ext cx="185559" cy="214287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spc="-100">
                <a:latin typeface="KoPubWorld돋움체 Bold" pitchFamily="2" charset="-127"/>
              </a:endParaRPr>
            </a:p>
          </p:txBody>
        </p:sp>
        <p:sp>
          <p:nvSpPr>
            <p:cNvPr id="39" name="object 39"/>
            <p:cNvSpPr/>
            <p:nvPr/>
          </p:nvSpPr>
          <p:spPr>
            <a:xfrm>
              <a:off x="8173808" y="4702200"/>
              <a:ext cx="360045" cy="360045"/>
            </a:xfrm>
            <a:custGeom>
              <a:avLst/>
              <a:gdLst/>
              <a:ahLst/>
              <a:cxnLst/>
              <a:rect l="l" t="t" r="r" b="b"/>
              <a:pathLst>
                <a:path w="360045" h="360045">
                  <a:moveTo>
                    <a:pt x="179997" y="0"/>
                  </a:moveTo>
                  <a:lnTo>
                    <a:pt x="132144" y="6429"/>
                  </a:lnTo>
                  <a:lnTo>
                    <a:pt x="89146" y="24573"/>
                  </a:lnTo>
                  <a:lnTo>
                    <a:pt x="52717" y="52717"/>
                  </a:lnTo>
                  <a:lnTo>
                    <a:pt x="24573" y="89146"/>
                  </a:lnTo>
                  <a:lnTo>
                    <a:pt x="6429" y="132144"/>
                  </a:lnTo>
                  <a:lnTo>
                    <a:pt x="0" y="179997"/>
                  </a:lnTo>
                  <a:lnTo>
                    <a:pt x="6429" y="227845"/>
                  </a:lnTo>
                  <a:lnTo>
                    <a:pt x="24573" y="270842"/>
                  </a:lnTo>
                  <a:lnTo>
                    <a:pt x="52717" y="307271"/>
                  </a:lnTo>
                  <a:lnTo>
                    <a:pt x="89146" y="335417"/>
                  </a:lnTo>
                  <a:lnTo>
                    <a:pt x="132144" y="353564"/>
                  </a:lnTo>
                  <a:lnTo>
                    <a:pt x="179997" y="359994"/>
                  </a:lnTo>
                  <a:lnTo>
                    <a:pt x="227849" y="353564"/>
                  </a:lnTo>
                  <a:lnTo>
                    <a:pt x="270847" y="335417"/>
                  </a:lnTo>
                  <a:lnTo>
                    <a:pt x="307276" y="307271"/>
                  </a:lnTo>
                  <a:lnTo>
                    <a:pt x="335420" y="270842"/>
                  </a:lnTo>
                  <a:lnTo>
                    <a:pt x="353564" y="227845"/>
                  </a:lnTo>
                  <a:lnTo>
                    <a:pt x="359994" y="179997"/>
                  </a:lnTo>
                  <a:lnTo>
                    <a:pt x="353564" y="132144"/>
                  </a:lnTo>
                  <a:lnTo>
                    <a:pt x="335420" y="89146"/>
                  </a:lnTo>
                  <a:lnTo>
                    <a:pt x="307276" y="52717"/>
                  </a:lnTo>
                  <a:lnTo>
                    <a:pt x="270847" y="24573"/>
                  </a:lnTo>
                  <a:lnTo>
                    <a:pt x="227849" y="6429"/>
                  </a:lnTo>
                  <a:lnTo>
                    <a:pt x="179997" y="0"/>
                  </a:lnTo>
                  <a:close/>
                </a:path>
              </a:pathLst>
            </a:custGeom>
            <a:solidFill>
              <a:srgbClr val="939598"/>
            </a:solidFill>
          </p:spPr>
          <p:txBody>
            <a:bodyPr wrap="square" lIns="0" tIns="0" rIns="0" bIns="0" rtlCol="0"/>
            <a:lstStyle/>
            <a:p>
              <a:endParaRPr spc="-100">
                <a:latin typeface="KoPubWorld돋움체 Bold" pitchFamily="2" charset="-127"/>
              </a:endParaRPr>
            </a:p>
          </p:txBody>
        </p:sp>
        <p:sp>
          <p:nvSpPr>
            <p:cNvPr id="40" name="object 40"/>
            <p:cNvSpPr/>
            <p:nvPr/>
          </p:nvSpPr>
          <p:spPr>
            <a:xfrm>
              <a:off x="8261019" y="4775060"/>
              <a:ext cx="185559" cy="214287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spc="-100">
                <a:latin typeface="KoPubWorld돋움체 Bold" pitchFamily="2" charset="-127"/>
              </a:endParaRPr>
            </a:p>
          </p:txBody>
        </p:sp>
        <p:sp>
          <p:nvSpPr>
            <p:cNvPr id="41" name="object 41"/>
            <p:cNvSpPr/>
            <p:nvPr/>
          </p:nvSpPr>
          <p:spPr>
            <a:xfrm>
              <a:off x="2495854" y="3759073"/>
              <a:ext cx="362585" cy="207645"/>
            </a:xfrm>
            <a:custGeom>
              <a:avLst/>
              <a:gdLst/>
              <a:ahLst/>
              <a:cxnLst/>
              <a:rect l="l" t="t" r="r" b="b"/>
              <a:pathLst>
                <a:path w="362585" h="207645">
                  <a:moveTo>
                    <a:pt x="90030" y="18783"/>
                  </a:moveTo>
                  <a:lnTo>
                    <a:pt x="0" y="18783"/>
                  </a:lnTo>
                  <a:lnTo>
                    <a:pt x="0" y="42964"/>
                  </a:lnTo>
                  <a:lnTo>
                    <a:pt x="90030" y="42964"/>
                  </a:lnTo>
                  <a:lnTo>
                    <a:pt x="90030" y="18783"/>
                  </a:lnTo>
                  <a:close/>
                </a:path>
                <a:path w="362585" h="207645">
                  <a:moveTo>
                    <a:pt x="60452" y="0"/>
                  </a:moveTo>
                  <a:lnTo>
                    <a:pt x="31305" y="0"/>
                  </a:lnTo>
                  <a:lnTo>
                    <a:pt x="31305" y="18783"/>
                  </a:lnTo>
                  <a:lnTo>
                    <a:pt x="60452" y="18783"/>
                  </a:lnTo>
                  <a:lnTo>
                    <a:pt x="60452" y="0"/>
                  </a:lnTo>
                  <a:close/>
                </a:path>
                <a:path w="362585" h="207645">
                  <a:moveTo>
                    <a:pt x="45339" y="50088"/>
                  </a:moveTo>
                  <a:lnTo>
                    <a:pt x="7016" y="72893"/>
                  </a:lnTo>
                  <a:lnTo>
                    <a:pt x="3670" y="88950"/>
                  </a:lnTo>
                  <a:lnTo>
                    <a:pt x="4533" y="97475"/>
                  </a:lnTo>
                  <a:lnTo>
                    <a:pt x="36929" y="127138"/>
                  </a:lnTo>
                  <a:lnTo>
                    <a:pt x="45339" y="127812"/>
                  </a:lnTo>
                  <a:lnTo>
                    <a:pt x="53870" y="127138"/>
                  </a:lnTo>
                  <a:lnTo>
                    <a:pt x="83993" y="104495"/>
                  </a:lnTo>
                  <a:lnTo>
                    <a:pt x="41021" y="104495"/>
                  </a:lnTo>
                  <a:lnTo>
                    <a:pt x="37350" y="102768"/>
                  </a:lnTo>
                  <a:lnTo>
                    <a:pt x="34759" y="99961"/>
                  </a:lnTo>
                  <a:lnTo>
                    <a:pt x="32169" y="97370"/>
                  </a:lnTo>
                  <a:lnTo>
                    <a:pt x="30873" y="93700"/>
                  </a:lnTo>
                  <a:lnTo>
                    <a:pt x="30873" y="84416"/>
                  </a:lnTo>
                  <a:lnTo>
                    <a:pt x="32169" y="80746"/>
                  </a:lnTo>
                  <a:lnTo>
                    <a:pt x="37350" y="75133"/>
                  </a:lnTo>
                  <a:lnTo>
                    <a:pt x="41021" y="73406"/>
                  </a:lnTo>
                  <a:lnTo>
                    <a:pt x="83940" y="73406"/>
                  </a:lnTo>
                  <a:lnTo>
                    <a:pt x="83769" y="72893"/>
                  </a:lnTo>
                  <a:lnTo>
                    <a:pt x="53870" y="50763"/>
                  </a:lnTo>
                  <a:lnTo>
                    <a:pt x="45339" y="50088"/>
                  </a:lnTo>
                  <a:close/>
                </a:path>
                <a:path w="362585" h="207645">
                  <a:moveTo>
                    <a:pt x="83940" y="73406"/>
                  </a:moveTo>
                  <a:lnTo>
                    <a:pt x="49872" y="73406"/>
                  </a:lnTo>
                  <a:lnTo>
                    <a:pt x="53543" y="75133"/>
                  </a:lnTo>
                  <a:lnTo>
                    <a:pt x="55918" y="77939"/>
                  </a:lnTo>
                  <a:lnTo>
                    <a:pt x="58508" y="80746"/>
                  </a:lnTo>
                  <a:lnTo>
                    <a:pt x="60020" y="84416"/>
                  </a:lnTo>
                  <a:lnTo>
                    <a:pt x="60020" y="93700"/>
                  </a:lnTo>
                  <a:lnTo>
                    <a:pt x="58508" y="97370"/>
                  </a:lnTo>
                  <a:lnTo>
                    <a:pt x="55918" y="99961"/>
                  </a:lnTo>
                  <a:lnTo>
                    <a:pt x="53543" y="102768"/>
                  </a:lnTo>
                  <a:lnTo>
                    <a:pt x="49872" y="104495"/>
                  </a:lnTo>
                  <a:lnTo>
                    <a:pt x="83993" y="104495"/>
                  </a:lnTo>
                  <a:lnTo>
                    <a:pt x="86326" y="97475"/>
                  </a:lnTo>
                  <a:lnTo>
                    <a:pt x="87223" y="88950"/>
                  </a:lnTo>
                  <a:lnTo>
                    <a:pt x="86326" y="80547"/>
                  </a:lnTo>
                  <a:lnTo>
                    <a:pt x="83940" y="73406"/>
                  </a:lnTo>
                  <a:close/>
                </a:path>
                <a:path w="362585" h="207645">
                  <a:moveTo>
                    <a:pt x="168186" y="78803"/>
                  </a:moveTo>
                  <a:lnTo>
                    <a:pt x="139903" y="78803"/>
                  </a:lnTo>
                  <a:lnTo>
                    <a:pt x="139903" y="127812"/>
                  </a:lnTo>
                  <a:lnTo>
                    <a:pt x="168186" y="127812"/>
                  </a:lnTo>
                  <a:lnTo>
                    <a:pt x="168186" y="78803"/>
                  </a:lnTo>
                  <a:close/>
                </a:path>
                <a:path w="362585" h="207645">
                  <a:moveTo>
                    <a:pt x="124574" y="6908"/>
                  </a:moveTo>
                  <a:lnTo>
                    <a:pt x="96723" y="6908"/>
                  </a:lnTo>
                  <a:lnTo>
                    <a:pt x="96723" y="126733"/>
                  </a:lnTo>
                  <a:lnTo>
                    <a:pt x="124574" y="126733"/>
                  </a:lnTo>
                  <a:lnTo>
                    <a:pt x="124574" y="78803"/>
                  </a:lnTo>
                  <a:lnTo>
                    <a:pt x="168186" y="78803"/>
                  </a:lnTo>
                  <a:lnTo>
                    <a:pt x="168186" y="52895"/>
                  </a:lnTo>
                  <a:lnTo>
                    <a:pt x="124574" y="52895"/>
                  </a:lnTo>
                  <a:lnTo>
                    <a:pt x="124574" y="6908"/>
                  </a:lnTo>
                  <a:close/>
                </a:path>
                <a:path w="362585" h="207645">
                  <a:moveTo>
                    <a:pt x="168186" y="5829"/>
                  </a:moveTo>
                  <a:lnTo>
                    <a:pt x="139903" y="5829"/>
                  </a:lnTo>
                  <a:lnTo>
                    <a:pt x="139903" y="52895"/>
                  </a:lnTo>
                  <a:lnTo>
                    <a:pt x="168186" y="52895"/>
                  </a:lnTo>
                  <a:lnTo>
                    <a:pt x="168186" y="5829"/>
                  </a:lnTo>
                  <a:close/>
                </a:path>
                <a:path w="362585" h="207645">
                  <a:moveTo>
                    <a:pt x="168186" y="137096"/>
                  </a:moveTo>
                  <a:lnTo>
                    <a:pt x="15113" y="137096"/>
                  </a:lnTo>
                  <a:lnTo>
                    <a:pt x="15113" y="162572"/>
                  </a:lnTo>
                  <a:lnTo>
                    <a:pt x="138607" y="162572"/>
                  </a:lnTo>
                  <a:lnTo>
                    <a:pt x="138607" y="207264"/>
                  </a:lnTo>
                  <a:lnTo>
                    <a:pt x="168186" y="207264"/>
                  </a:lnTo>
                  <a:lnTo>
                    <a:pt x="168186" y="137096"/>
                  </a:lnTo>
                  <a:close/>
                </a:path>
                <a:path w="362585" h="207645">
                  <a:moveTo>
                    <a:pt x="265125" y="6908"/>
                  </a:moveTo>
                  <a:lnTo>
                    <a:pt x="235546" y="6908"/>
                  </a:lnTo>
                  <a:lnTo>
                    <a:pt x="235546" y="30010"/>
                  </a:lnTo>
                  <a:lnTo>
                    <a:pt x="232777" y="52450"/>
                  </a:lnTo>
                  <a:lnTo>
                    <a:pt x="224724" y="69789"/>
                  </a:lnTo>
                  <a:lnTo>
                    <a:pt x="211774" y="82352"/>
                  </a:lnTo>
                  <a:lnTo>
                    <a:pt x="194310" y="90462"/>
                  </a:lnTo>
                  <a:lnTo>
                    <a:pt x="194310" y="116370"/>
                  </a:lnTo>
                  <a:lnTo>
                    <a:pt x="211980" y="111421"/>
                  </a:lnTo>
                  <a:lnTo>
                    <a:pt x="227666" y="103982"/>
                  </a:lnTo>
                  <a:lnTo>
                    <a:pt x="240762" y="94479"/>
                  </a:lnTo>
                  <a:lnTo>
                    <a:pt x="250659" y="83337"/>
                  </a:lnTo>
                  <a:lnTo>
                    <a:pt x="295357" y="83337"/>
                  </a:lnTo>
                  <a:lnTo>
                    <a:pt x="289444" y="80834"/>
                  </a:lnTo>
                  <a:lnTo>
                    <a:pt x="276378" y="69411"/>
                  </a:lnTo>
                  <a:lnTo>
                    <a:pt x="268049" y="52807"/>
                  </a:lnTo>
                  <a:lnTo>
                    <a:pt x="265125" y="30010"/>
                  </a:lnTo>
                  <a:lnTo>
                    <a:pt x="265125" y="6908"/>
                  </a:lnTo>
                  <a:close/>
                </a:path>
                <a:path w="362585" h="207645">
                  <a:moveTo>
                    <a:pt x="295357" y="83337"/>
                  </a:moveTo>
                  <a:lnTo>
                    <a:pt x="250659" y="83337"/>
                  </a:lnTo>
                  <a:lnTo>
                    <a:pt x="260793" y="93929"/>
                  </a:lnTo>
                  <a:lnTo>
                    <a:pt x="273923" y="102822"/>
                  </a:lnTo>
                  <a:lnTo>
                    <a:pt x="289400" y="109690"/>
                  </a:lnTo>
                  <a:lnTo>
                    <a:pt x="306578" y="114211"/>
                  </a:lnTo>
                  <a:lnTo>
                    <a:pt x="306578" y="88087"/>
                  </a:lnTo>
                  <a:lnTo>
                    <a:pt x="295357" y="83337"/>
                  </a:lnTo>
                  <a:close/>
                </a:path>
                <a:path w="362585" h="207645">
                  <a:moveTo>
                    <a:pt x="362064" y="5829"/>
                  </a:moveTo>
                  <a:lnTo>
                    <a:pt x="332486" y="5829"/>
                  </a:lnTo>
                  <a:lnTo>
                    <a:pt x="332486" y="116801"/>
                  </a:lnTo>
                  <a:lnTo>
                    <a:pt x="362064" y="116801"/>
                  </a:lnTo>
                  <a:lnTo>
                    <a:pt x="362064" y="5829"/>
                  </a:lnTo>
                  <a:close/>
                </a:path>
                <a:path w="362585" h="207645">
                  <a:moveTo>
                    <a:pt x="362064" y="125869"/>
                  </a:moveTo>
                  <a:lnTo>
                    <a:pt x="212661" y="125869"/>
                  </a:lnTo>
                  <a:lnTo>
                    <a:pt x="212661" y="206184"/>
                  </a:lnTo>
                  <a:lnTo>
                    <a:pt x="362064" y="206184"/>
                  </a:lnTo>
                  <a:lnTo>
                    <a:pt x="362064" y="180924"/>
                  </a:lnTo>
                  <a:lnTo>
                    <a:pt x="242239" y="180924"/>
                  </a:lnTo>
                  <a:lnTo>
                    <a:pt x="242239" y="151345"/>
                  </a:lnTo>
                  <a:lnTo>
                    <a:pt x="362064" y="151345"/>
                  </a:lnTo>
                  <a:lnTo>
                    <a:pt x="362064" y="125869"/>
                  </a:lnTo>
                  <a:close/>
                </a:path>
                <a:path w="362585" h="207645">
                  <a:moveTo>
                    <a:pt x="362064" y="151345"/>
                  </a:moveTo>
                  <a:lnTo>
                    <a:pt x="332486" y="151345"/>
                  </a:lnTo>
                  <a:lnTo>
                    <a:pt x="332486" y="180924"/>
                  </a:lnTo>
                  <a:lnTo>
                    <a:pt x="362064" y="180924"/>
                  </a:lnTo>
                  <a:lnTo>
                    <a:pt x="362064" y="151345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spc="-100">
                <a:latin typeface="KoPubWorld돋움체 Bold" pitchFamily="2" charset="-127"/>
              </a:endParaRPr>
            </a:p>
          </p:txBody>
        </p:sp>
      </p:grpSp>
      <p:grpSp>
        <p:nvGrpSpPr>
          <p:cNvPr id="42" name="object 42"/>
          <p:cNvGrpSpPr/>
          <p:nvPr/>
        </p:nvGrpSpPr>
        <p:grpSpPr>
          <a:xfrm>
            <a:off x="-2" y="216001"/>
            <a:ext cx="1026794" cy="1152525"/>
            <a:chOff x="-2" y="216001"/>
            <a:chExt cx="1026794" cy="1152525"/>
          </a:xfrm>
        </p:grpSpPr>
        <p:sp>
          <p:nvSpPr>
            <p:cNvPr id="43" name="object 43"/>
            <p:cNvSpPr/>
            <p:nvPr/>
          </p:nvSpPr>
          <p:spPr>
            <a:xfrm>
              <a:off x="594597" y="378002"/>
              <a:ext cx="432434" cy="829944"/>
            </a:xfrm>
            <a:custGeom>
              <a:avLst/>
              <a:gdLst/>
              <a:ahLst/>
              <a:cxnLst/>
              <a:rect l="l" t="t" r="r" b="b"/>
              <a:pathLst>
                <a:path w="432434" h="829944">
                  <a:moveTo>
                    <a:pt x="121500" y="0"/>
                  </a:moveTo>
                  <a:lnTo>
                    <a:pt x="0" y="0"/>
                  </a:lnTo>
                  <a:lnTo>
                    <a:pt x="0" y="829792"/>
                  </a:lnTo>
                  <a:lnTo>
                    <a:pt x="120154" y="829792"/>
                  </a:lnTo>
                  <a:lnTo>
                    <a:pt x="432003" y="413994"/>
                  </a:lnTo>
                  <a:lnTo>
                    <a:pt x="1215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spc="-100">
                <a:latin typeface="KoPubWorld돋움체 Bold" pitchFamily="2" charset="-127"/>
              </a:endParaRPr>
            </a:p>
          </p:txBody>
        </p:sp>
        <p:sp>
          <p:nvSpPr>
            <p:cNvPr id="44" name="object 44"/>
            <p:cNvSpPr/>
            <p:nvPr/>
          </p:nvSpPr>
          <p:spPr>
            <a:xfrm>
              <a:off x="-2" y="216001"/>
              <a:ext cx="918844" cy="1152525"/>
            </a:xfrm>
            <a:custGeom>
              <a:avLst/>
              <a:gdLst/>
              <a:ahLst/>
              <a:cxnLst/>
              <a:rect l="l" t="t" r="r" b="b"/>
              <a:pathLst>
                <a:path w="918844" h="1152525">
                  <a:moveTo>
                    <a:pt x="486600" y="0"/>
                  </a:moveTo>
                  <a:lnTo>
                    <a:pt x="486600" y="179997"/>
                  </a:lnTo>
                  <a:lnTo>
                    <a:pt x="0" y="179997"/>
                  </a:lnTo>
                  <a:lnTo>
                    <a:pt x="0" y="971994"/>
                  </a:lnTo>
                  <a:lnTo>
                    <a:pt x="486600" y="971994"/>
                  </a:lnTo>
                  <a:lnTo>
                    <a:pt x="486600" y="1151991"/>
                  </a:lnTo>
                  <a:lnTo>
                    <a:pt x="918603" y="575995"/>
                  </a:lnTo>
                  <a:lnTo>
                    <a:pt x="486600" y="0"/>
                  </a:lnTo>
                  <a:close/>
                </a:path>
              </a:pathLst>
            </a:custGeom>
            <a:solidFill>
              <a:srgbClr val="003964"/>
            </a:solidFill>
          </p:spPr>
          <p:txBody>
            <a:bodyPr wrap="square" lIns="0" tIns="0" rIns="0" bIns="0" rtlCol="0"/>
            <a:lstStyle/>
            <a:p>
              <a:endParaRPr spc="-100">
                <a:latin typeface="KoPubWorld돋움체 Bold" pitchFamily="2" charset="-127"/>
              </a:endParaRPr>
            </a:p>
          </p:txBody>
        </p:sp>
      </p:grpSp>
      <p:sp>
        <p:nvSpPr>
          <p:cNvPr id="45" name="object 45"/>
          <p:cNvSpPr txBox="1"/>
          <p:nvPr/>
        </p:nvSpPr>
        <p:spPr>
          <a:xfrm>
            <a:off x="328645" y="423710"/>
            <a:ext cx="369570" cy="635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000" b="1" spc="-100" dirty="0">
                <a:solidFill>
                  <a:srgbClr val="FFF799"/>
                </a:solidFill>
                <a:latin typeface="강한공군체 Bold" pitchFamily="34" charset="-127"/>
                <a:ea typeface="강한공군체 Bold" pitchFamily="34" charset="-127"/>
                <a:cs typeface="KoPubWorld돋움체 Bold" pitchFamily="2" charset="-127"/>
              </a:rPr>
              <a:t>1</a:t>
            </a:r>
            <a:endParaRPr sz="4000" spc="-100">
              <a:latin typeface="강한공군체 Bold" pitchFamily="34" charset="-127"/>
              <a:ea typeface="강한공군체 Bold" pitchFamily="34" charset="-127"/>
              <a:cs typeface="KoPubWorld돋움체 Bold" pitchFamily="2" charset="-127"/>
            </a:endParaRPr>
          </a:p>
        </p:txBody>
      </p:sp>
      <p:grpSp>
        <p:nvGrpSpPr>
          <p:cNvPr id="46" name="object 46"/>
          <p:cNvGrpSpPr/>
          <p:nvPr/>
        </p:nvGrpSpPr>
        <p:grpSpPr>
          <a:xfrm>
            <a:off x="9864001" y="0"/>
            <a:ext cx="2235835" cy="1234440"/>
            <a:chOff x="9864001" y="0"/>
            <a:chExt cx="2235835" cy="1234440"/>
          </a:xfrm>
        </p:grpSpPr>
        <p:sp>
          <p:nvSpPr>
            <p:cNvPr id="47" name="object 47"/>
            <p:cNvSpPr/>
            <p:nvPr/>
          </p:nvSpPr>
          <p:spPr>
            <a:xfrm>
              <a:off x="9864001" y="404761"/>
              <a:ext cx="1464945" cy="720090"/>
            </a:xfrm>
            <a:custGeom>
              <a:avLst/>
              <a:gdLst/>
              <a:ahLst/>
              <a:cxnLst/>
              <a:rect l="l" t="t" r="r" b="b"/>
              <a:pathLst>
                <a:path w="1464945" h="720090">
                  <a:moveTo>
                    <a:pt x="370916" y="117513"/>
                  </a:moveTo>
                  <a:lnTo>
                    <a:pt x="0" y="69049"/>
                  </a:lnTo>
                  <a:lnTo>
                    <a:pt x="0" y="719874"/>
                  </a:lnTo>
                  <a:lnTo>
                    <a:pt x="340563" y="669912"/>
                  </a:lnTo>
                  <a:lnTo>
                    <a:pt x="370916" y="117513"/>
                  </a:lnTo>
                  <a:close/>
                </a:path>
                <a:path w="1464945" h="720090">
                  <a:moveTo>
                    <a:pt x="1271536" y="607949"/>
                  </a:moveTo>
                  <a:lnTo>
                    <a:pt x="1271498" y="605053"/>
                  </a:lnTo>
                  <a:lnTo>
                    <a:pt x="1270977" y="598398"/>
                  </a:lnTo>
                  <a:lnTo>
                    <a:pt x="1270342" y="590296"/>
                  </a:lnTo>
                  <a:lnTo>
                    <a:pt x="1163408" y="598398"/>
                  </a:lnTo>
                  <a:lnTo>
                    <a:pt x="1082713" y="586397"/>
                  </a:lnTo>
                  <a:lnTo>
                    <a:pt x="1091539" y="629437"/>
                  </a:lnTo>
                  <a:lnTo>
                    <a:pt x="1110729" y="672160"/>
                  </a:lnTo>
                  <a:lnTo>
                    <a:pt x="1121105" y="684072"/>
                  </a:lnTo>
                  <a:lnTo>
                    <a:pt x="1149540" y="681126"/>
                  </a:lnTo>
                  <a:lnTo>
                    <a:pt x="1173378" y="683006"/>
                  </a:lnTo>
                  <a:lnTo>
                    <a:pt x="1187005" y="683590"/>
                  </a:lnTo>
                  <a:lnTo>
                    <a:pt x="1195539" y="682879"/>
                  </a:lnTo>
                  <a:lnTo>
                    <a:pt x="1202867" y="681126"/>
                  </a:lnTo>
                  <a:lnTo>
                    <a:pt x="1204099" y="680834"/>
                  </a:lnTo>
                  <a:lnTo>
                    <a:pt x="1247698" y="657085"/>
                  </a:lnTo>
                  <a:lnTo>
                    <a:pt x="1269593" y="624941"/>
                  </a:lnTo>
                  <a:lnTo>
                    <a:pt x="1271536" y="607949"/>
                  </a:lnTo>
                  <a:close/>
                </a:path>
                <a:path w="1464945" h="720090">
                  <a:moveTo>
                    <a:pt x="1464602" y="273532"/>
                  </a:moveTo>
                  <a:lnTo>
                    <a:pt x="1445882" y="228981"/>
                  </a:lnTo>
                  <a:lnTo>
                    <a:pt x="1348879" y="179095"/>
                  </a:lnTo>
                  <a:lnTo>
                    <a:pt x="914552" y="153835"/>
                  </a:lnTo>
                  <a:lnTo>
                    <a:pt x="896620" y="197523"/>
                  </a:lnTo>
                  <a:lnTo>
                    <a:pt x="868540" y="236385"/>
                  </a:lnTo>
                  <a:lnTo>
                    <a:pt x="832612" y="267665"/>
                  </a:lnTo>
                  <a:lnTo>
                    <a:pt x="791146" y="288569"/>
                  </a:lnTo>
                  <a:lnTo>
                    <a:pt x="752182" y="296341"/>
                  </a:lnTo>
                  <a:lnTo>
                    <a:pt x="750265" y="296456"/>
                  </a:lnTo>
                  <a:lnTo>
                    <a:pt x="738708" y="295973"/>
                  </a:lnTo>
                  <a:lnTo>
                    <a:pt x="700570" y="272402"/>
                  </a:lnTo>
                  <a:lnTo>
                    <a:pt x="690486" y="239852"/>
                  </a:lnTo>
                  <a:lnTo>
                    <a:pt x="691083" y="139814"/>
                  </a:lnTo>
                  <a:lnTo>
                    <a:pt x="765962" y="0"/>
                  </a:lnTo>
                  <a:lnTo>
                    <a:pt x="404672" y="153085"/>
                  </a:lnTo>
                  <a:lnTo>
                    <a:pt x="379691" y="607949"/>
                  </a:lnTo>
                  <a:lnTo>
                    <a:pt x="457987" y="601281"/>
                  </a:lnTo>
                  <a:lnTo>
                    <a:pt x="516356" y="639737"/>
                  </a:lnTo>
                  <a:lnTo>
                    <a:pt x="547166" y="659193"/>
                  </a:lnTo>
                  <a:lnTo>
                    <a:pt x="560616" y="665645"/>
                  </a:lnTo>
                  <a:lnTo>
                    <a:pt x="566928" y="665060"/>
                  </a:lnTo>
                  <a:lnTo>
                    <a:pt x="567512" y="664857"/>
                  </a:lnTo>
                  <a:lnTo>
                    <a:pt x="571284" y="653288"/>
                  </a:lnTo>
                  <a:lnTo>
                    <a:pt x="575360" y="642010"/>
                  </a:lnTo>
                  <a:lnTo>
                    <a:pt x="591781" y="605955"/>
                  </a:lnTo>
                  <a:lnTo>
                    <a:pt x="632904" y="583234"/>
                  </a:lnTo>
                  <a:lnTo>
                    <a:pt x="647534" y="583272"/>
                  </a:lnTo>
                  <a:lnTo>
                    <a:pt x="686435" y="600087"/>
                  </a:lnTo>
                  <a:lnTo>
                    <a:pt x="690562" y="605053"/>
                  </a:lnTo>
                  <a:lnTo>
                    <a:pt x="698169" y="583234"/>
                  </a:lnTo>
                  <a:lnTo>
                    <a:pt x="719810" y="527786"/>
                  </a:lnTo>
                  <a:lnTo>
                    <a:pt x="747280" y="492696"/>
                  </a:lnTo>
                  <a:lnTo>
                    <a:pt x="772998" y="485571"/>
                  </a:lnTo>
                  <a:lnTo>
                    <a:pt x="790689" y="486308"/>
                  </a:lnTo>
                  <a:lnTo>
                    <a:pt x="830922" y="506349"/>
                  </a:lnTo>
                  <a:lnTo>
                    <a:pt x="846709" y="531939"/>
                  </a:lnTo>
                  <a:lnTo>
                    <a:pt x="855713" y="515454"/>
                  </a:lnTo>
                  <a:lnTo>
                    <a:pt x="868006" y="502323"/>
                  </a:lnTo>
                  <a:lnTo>
                    <a:pt x="881976" y="492582"/>
                  </a:lnTo>
                  <a:lnTo>
                    <a:pt x="896061" y="486232"/>
                  </a:lnTo>
                  <a:lnTo>
                    <a:pt x="898029" y="485571"/>
                  </a:lnTo>
                  <a:lnTo>
                    <a:pt x="901039" y="484543"/>
                  </a:lnTo>
                  <a:lnTo>
                    <a:pt x="906043" y="483387"/>
                  </a:lnTo>
                  <a:lnTo>
                    <a:pt x="910945" y="482803"/>
                  </a:lnTo>
                  <a:lnTo>
                    <a:pt x="926985" y="482244"/>
                  </a:lnTo>
                  <a:lnTo>
                    <a:pt x="941438" y="484568"/>
                  </a:lnTo>
                  <a:lnTo>
                    <a:pt x="973721" y="507238"/>
                  </a:lnTo>
                  <a:lnTo>
                    <a:pt x="987132" y="541845"/>
                  </a:lnTo>
                  <a:lnTo>
                    <a:pt x="991857" y="538530"/>
                  </a:lnTo>
                  <a:lnTo>
                    <a:pt x="997127" y="535825"/>
                  </a:lnTo>
                  <a:lnTo>
                    <a:pt x="1002855" y="533882"/>
                  </a:lnTo>
                  <a:lnTo>
                    <a:pt x="1020254" y="530656"/>
                  </a:lnTo>
                  <a:lnTo>
                    <a:pt x="1037361" y="532536"/>
                  </a:lnTo>
                  <a:lnTo>
                    <a:pt x="1053261" y="539318"/>
                  </a:lnTo>
                  <a:lnTo>
                    <a:pt x="1067079" y="550735"/>
                  </a:lnTo>
                  <a:lnTo>
                    <a:pt x="1071143" y="555218"/>
                  </a:lnTo>
                  <a:lnTo>
                    <a:pt x="1074089" y="557441"/>
                  </a:lnTo>
                  <a:lnTo>
                    <a:pt x="1076172" y="558088"/>
                  </a:lnTo>
                  <a:lnTo>
                    <a:pt x="1077417" y="563638"/>
                  </a:lnTo>
                  <a:lnTo>
                    <a:pt x="1078890" y="569963"/>
                  </a:lnTo>
                  <a:lnTo>
                    <a:pt x="1080681" y="577215"/>
                  </a:lnTo>
                  <a:lnTo>
                    <a:pt x="1162799" y="585660"/>
                  </a:lnTo>
                  <a:lnTo>
                    <a:pt x="1197876" y="584809"/>
                  </a:lnTo>
                  <a:lnTo>
                    <a:pt x="1277823" y="578269"/>
                  </a:lnTo>
                  <a:lnTo>
                    <a:pt x="1323568" y="550303"/>
                  </a:lnTo>
                  <a:lnTo>
                    <a:pt x="1347889" y="502627"/>
                  </a:lnTo>
                  <a:lnTo>
                    <a:pt x="1352537" y="482244"/>
                  </a:lnTo>
                  <a:lnTo>
                    <a:pt x="1353540" y="477850"/>
                  </a:lnTo>
                  <a:lnTo>
                    <a:pt x="1158786" y="464807"/>
                  </a:lnTo>
                  <a:lnTo>
                    <a:pt x="1156550" y="464464"/>
                  </a:lnTo>
                  <a:lnTo>
                    <a:pt x="1154417" y="463613"/>
                  </a:lnTo>
                  <a:lnTo>
                    <a:pt x="1064628" y="400786"/>
                  </a:lnTo>
                  <a:lnTo>
                    <a:pt x="1177696" y="449783"/>
                  </a:lnTo>
                  <a:lnTo>
                    <a:pt x="1178902" y="450126"/>
                  </a:lnTo>
                  <a:lnTo>
                    <a:pt x="1180147" y="450329"/>
                  </a:lnTo>
                  <a:lnTo>
                    <a:pt x="1273390" y="456133"/>
                  </a:lnTo>
                  <a:lnTo>
                    <a:pt x="1322590" y="458571"/>
                  </a:lnTo>
                  <a:lnTo>
                    <a:pt x="1344002" y="458063"/>
                  </a:lnTo>
                  <a:lnTo>
                    <a:pt x="1353947" y="455066"/>
                  </a:lnTo>
                  <a:lnTo>
                    <a:pt x="1373060" y="444373"/>
                  </a:lnTo>
                  <a:lnTo>
                    <a:pt x="1389176" y="427113"/>
                  </a:lnTo>
                  <a:lnTo>
                    <a:pt x="1402613" y="400786"/>
                  </a:lnTo>
                  <a:lnTo>
                    <a:pt x="1403654" y="398754"/>
                  </a:lnTo>
                  <a:lnTo>
                    <a:pt x="1417866" y="354761"/>
                  </a:lnTo>
                  <a:lnTo>
                    <a:pt x="1221587" y="309626"/>
                  </a:lnTo>
                  <a:lnTo>
                    <a:pt x="1220292" y="309397"/>
                  </a:lnTo>
                  <a:lnTo>
                    <a:pt x="1219060" y="308991"/>
                  </a:lnTo>
                  <a:lnTo>
                    <a:pt x="1193012" y="296456"/>
                  </a:lnTo>
                  <a:lnTo>
                    <a:pt x="1052830" y="228981"/>
                  </a:lnTo>
                  <a:lnTo>
                    <a:pt x="1229321" y="291439"/>
                  </a:lnTo>
                  <a:lnTo>
                    <a:pt x="1230299" y="291668"/>
                  </a:lnTo>
                  <a:lnTo>
                    <a:pt x="1231303" y="291807"/>
                  </a:lnTo>
                  <a:lnTo>
                    <a:pt x="1404086" y="328193"/>
                  </a:lnTo>
                  <a:lnTo>
                    <a:pt x="1409547" y="327990"/>
                  </a:lnTo>
                  <a:lnTo>
                    <a:pt x="1414894" y="327240"/>
                  </a:lnTo>
                  <a:lnTo>
                    <a:pt x="1420063" y="326034"/>
                  </a:lnTo>
                  <a:lnTo>
                    <a:pt x="1452003" y="306260"/>
                  </a:lnTo>
                  <a:lnTo>
                    <a:pt x="1464602" y="273532"/>
                  </a:lnTo>
                  <a:close/>
                </a:path>
              </a:pathLst>
            </a:custGeom>
            <a:solidFill>
              <a:srgbClr val="00A7AC"/>
            </a:solidFill>
          </p:spPr>
          <p:txBody>
            <a:bodyPr wrap="square" lIns="0" tIns="0" rIns="0" bIns="0" rtlCol="0"/>
            <a:lstStyle/>
            <a:p>
              <a:endParaRPr spc="-100">
                <a:latin typeface="KoPubWorld돋움체 Bold" pitchFamily="2" charset="-127"/>
              </a:endParaRPr>
            </a:p>
          </p:txBody>
        </p:sp>
        <p:sp>
          <p:nvSpPr>
            <p:cNvPr id="48" name="object 48"/>
            <p:cNvSpPr/>
            <p:nvPr/>
          </p:nvSpPr>
          <p:spPr>
            <a:xfrm>
              <a:off x="10442143" y="0"/>
              <a:ext cx="1657985" cy="1234440"/>
            </a:xfrm>
            <a:custGeom>
              <a:avLst/>
              <a:gdLst/>
              <a:ahLst/>
              <a:cxnLst/>
              <a:rect l="l" t="t" r="r" b="b"/>
              <a:pathLst>
                <a:path w="1657984" h="1234440">
                  <a:moveTo>
                    <a:pt x="544360" y="1121257"/>
                  </a:moveTo>
                  <a:lnTo>
                    <a:pt x="514959" y="1090142"/>
                  </a:lnTo>
                  <a:lnTo>
                    <a:pt x="491820" y="1038618"/>
                  </a:lnTo>
                  <a:lnTo>
                    <a:pt x="480225" y="982091"/>
                  </a:lnTo>
                  <a:lnTo>
                    <a:pt x="477342" y="975499"/>
                  </a:lnTo>
                  <a:lnTo>
                    <a:pt x="472643" y="970330"/>
                  </a:lnTo>
                  <a:lnTo>
                    <a:pt x="452793" y="958430"/>
                  </a:lnTo>
                  <a:lnTo>
                    <a:pt x="431609" y="959573"/>
                  </a:lnTo>
                  <a:lnTo>
                    <a:pt x="414274" y="971638"/>
                  </a:lnTo>
                  <a:lnTo>
                    <a:pt x="405993" y="992517"/>
                  </a:lnTo>
                  <a:lnTo>
                    <a:pt x="394462" y="1044321"/>
                  </a:lnTo>
                  <a:lnTo>
                    <a:pt x="388569" y="1069949"/>
                  </a:lnTo>
                  <a:lnTo>
                    <a:pt x="386473" y="1076947"/>
                  </a:lnTo>
                  <a:lnTo>
                    <a:pt x="386346" y="1072896"/>
                  </a:lnTo>
                  <a:lnTo>
                    <a:pt x="388823" y="998575"/>
                  </a:lnTo>
                  <a:lnTo>
                    <a:pt x="389140" y="969340"/>
                  </a:lnTo>
                  <a:lnTo>
                    <a:pt x="384390" y="938669"/>
                  </a:lnTo>
                  <a:lnTo>
                    <a:pt x="368490" y="915670"/>
                  </a:lnTo>
                  <a:lnTo>
                    <a:pt x="335407" y="909447"/>
                  </a:lnTo>
                  <a:lnTo>
                    <a:pt x="319862" y="913892"/>
                  </a:lnTo>
                  <a:lnTo>
                    <a:pt x="305028" y="923112"/>
                  </a:lnTo>
                  <a:lnTo>
                    <a:pt x="293255" y="936421"/>
                  </a:lnTo>
                  <a:lnTo>
                    <a:pt x="286893" y="953084"/>
                  </a:lnTo>
                  <a:lnTo>
                    <a:pt x="258025" y="1072896"/>
                  </a:lnTo>
                  <a:lnTo>
                    <a:pt x="256057" y="1060881"/>
                  </a:lnTo>
                  <a:lnTo>
                    <a:pt x="253580" y="1023010"/>
                  </a:lnTo>
                  <a:lnTo>
                    <a:pt x="251409" y="982091"/>
                  </a:lnTo>
                  <a:lnTo>
                    <a:pt x="250558" y="964311"/>
                  </a:lnTo>
                  <a:lnTo>
                    <a:pt x="240601" y="930541"/>
                  </a:lnTo>
                  <a:lnTo>
                    <a:pt x="216001" y="914387"/>
                  </a:lnTo>
                  <a:lnTo>
                    <a:pt x="188442" y="913587"/>
                  </a:lnTo>
                  <a:lnTo>
                    <a:pt x="169621" y="925906"/>
                  </a:lnTo>
                  <a:lnTo>
                    <a:pt x="149390" y="971638"/>
                  </a:lnTo>
                  <a:lnTo>
                    <a:pt x="128117" y="1032332"/>
                  </a:lnTo>
                  <a:lnTo>
                    <a:pt x="111315" y="1085354"/>
                  </a:lnTo>
                  <a:lnTo>
                    <a:pt x="104495" y="1108049"/>
                  </a:lnTo>
                  <a:lnTo>
                    <a:pt x="105816" y="1082827"/>
                  </a:lnTo>
                  <a:lnTo>
                    <a:pt x="101790" y="1037209"/>
                  </a:lnTo>
                  <a:lnTo>
                    <a:pt x="67945" y="1010018"/>
                  </a:lnTo>
                  <a:lnTo>
                    <a:pt x="44653" y="1013104"/>
                  </a:lnTo>
                  <a:lnTo>
                    <a:pt x="28308" y="1029246"/>
                  </a:lnTo>
                  <a:lnTo>
                    <a:pt x="18745" y="1051953"/>
                  </a:lnTo>
                  <a:lnTo>
                    <a:pt x="5994" y="1091844"/>
                  </a:lnTo>
                  <a:lnTo>
                    <a:pt x="0" y="1138605"/>
                  </a:lnTo>
                  <a:lnTo>
                    <a:pt x="10756" y="1181938"/>
                  </a:lnTo>
                  <a:lnTo>
                    <a:pt x="16395" y="1190726"/>
                  </a:lnTo>
                  <a:lnTo>
                    <a:pt x="23342" y="1198600"/>
                  </a:lnTo>
                  <a:lnTo>
                    <a:pt x="32588" y="1205191"/>
                  </a:lnTo>
                  <a:lnTo>
                    <a:pt x="45161" y="1210056"/>
                  </a:lnTo>
                  <a:lnTo>
                    <a:pt x="62331" y="1208519"/>
                  </a:lnTo>
                  <a:lnTo>
                    <a:pt x="80479" y="1199908"/>
                  </a:lnTo>
                  <a:lnTo>
                    <a:pt x="94856" y="1190282"/>
                  </a:lnTo>
                  <a:lnTo>
                    <a:pt x="100736" y="1185710"/>
                  </a:lnTo>
                  <a:lnTo>
                    <a:pt x="125450" y="1215097"/>
                  </a:lnTo>
                  <a:lnTo>
                    <a:pt x="159689" y="1223886"/>
                  </a:lnTo>
                  <a:lnTo>
                    <a:pt x="196481" y="1212672"/>
                  </a:lnTo>
                  <a:lnTo>
                    <a:pt x="224917" y="1185710"/>
                  </a:lnTo>
                  <a:lnTo>
                    <a:pt x="228841" y="1182001"/>
                  </a:lnTo>
                  <a:lnTo>
                    <a:pt x="238874" y="1206030"/>
                  </a:lnTo>
                  <a:lnTo>
                    <a:pt x="255879" y="1222209"/>
                  </a:lnTo>
                  <a:lnTo>
                    <a:pt x="275932" y="1231277"/>
                  </a:lnTo>
                  <a:lnTo>
                    <a:pt x="295135" y="1234008"/>
                  </a:lnTo>
                  <a:lnTo>
                    <a:pt x="328536" y="1223987"/>
                  </a:lnTo>
                  <a:lnTo>
                    <a:pt x="350570" y="1202512"/>
                  </a:lnTo>
                  <a:lnTo>
                    <a:pt x="362204" y="1182001"/>
                  </a:lnTo>
                  <a:lnTo>
                    <a:pt x="362699" y="1181150"/>
                  </a:lnTo>
                  <a:lnTo>
                    <a:pt x="366420" y="1171448"/>
                  </a:lnTo>
                  <a:lnTo>
                    <a:pt x="367817" y="1174953"/>
                  </a:lnTo>
                  <a:lnTo>
                    <a:pt x="408228" y="1211300"/>
                  </a:lnTo>
                  <a:lnTo>
                    <a:pt x="448500" y="1214983"/>
                  </a:lnTo>
                  <a:lnTo>
                    <a:pt x="482206" y="1195743"/>
                  </a:lnTo>
                  <a:lnTo>
                    <a:pt x="497751" y="1171448"/>
                  </a:lnTo>
                  <a:lnTo>
                    <a:pt x="502958" y="1163320"/>
                  </a:lnTo>
                  <a:lnTo>
                    <a:pt x="506958" y="1151978"/>
                  </a:lnTo>
                  <a:lnTo>
                    <a:pt x="513486" y="1140218"/>
                  </a:lnTo>
                  <a:lnTo>
                    <a:pt x="525081" y="1129487"/>
                  </a:lnTo>
                  <a:lnTo>
                    <a:pt x="544360" y="1121257"/>
                  </a:lnTo>
                  <a:close/>
                </a:path>
                <a:path w="1657984" h="1234440">
                  <a:moveTo>
                    <a:pt x="1657464" y="0"/>
                  </a:moveTo>
                  <a:lnTo>
                    <a:pt x="796848" y="0"/>
                  </a:lnTo>
                  <a:lnTo>
                    <a:pt x="645858" y="163804"/>
                  </a:lnTo>
                  <a:lnTo>
                    <a:pt x="705967" y="212242"/>
                  </a:lnTo>
                  <a:lnTo>
                    <a:pt x="595617" y="322859"/>
                  </a:lnTo>
                  <a:lnTo>
                    <a:pt x="222961" y="389039"/>
                  </a:lnTo>
                  <a:lnTo>
                    <a:pt x="136702" y="532511"/>
                  </a:lnTo>
                  <a:lnTo>
                    <a:pt x="135013" y="538556"/>
                  </a:lnTo>
                  <a:lnTo>
                    <a:pt x="134378" y="644753"/>
                  </a:lnTo>
                  <a:lnTo>
                    <a:pt x="137210" y="658698"/>
                  </a:lnTo>
                  <a:lnTo>
                    <a:pt x="145072" y="669899"/>
                  </a:lnTo>
                  <a:lnTo>
                    <a:pt x="156667" y="677164"/>
                  </a:lnTo>
                  <a:lnTo>
                    <a:pt x="170738" y="679234"/>
                  </a:lnTo>
                  <a:lnTo>
                    <a:pt x="172707" y="679107"/>
                  </a:lnTo>
                  <a:lnTo>
                    <a:pt x="214274" y="669328"/>
                  </a:lnTo>
                  <a:lnTo>
                    <a:pt x="251993" y="647077"/>
                  </a:lnTo>
                  <a:lnTo>
                    <a:pt x="283527" y="615365"/>
                  </a:lnTo>
                  <a:lnTo>
                    <a:pt x="306527" y="577189"/>
                  </a:lnTo>
                  <a:lnTo>
                    <a:pt x="318681" y="535533"/>
                  </a:lnTo>
                  <a:lnTo>
                    <a:pt x="769683" y="560984"/>
                  </a:lnTo>
                  <a:lnTo>
                    <a:pt x="915885" y="624370"/>
                  </a:lnTo>
                  <a:lnTo>
                    <a:pt x="938860" y="557593"/>
                  </a:lnTo>
                  <a:lnTo>
                    <a:pt x="963879" y="535533"/>
                  </a:lnTo>
                  <a:lnTo>
                    <a:pt x="1032357" y="475170"/>
                  </a:lnTo>
                  <a:lnTo>
                    <a:pt x="1146251" y="566915"/>
                  </a:lnTo>
                  <a:lnTo>
                    <a:pt x="1657464" y="0"/>
                  </a:lnTo>
                  <a:close/>
                </a:path>
              </a:pathLst>
            </a:custGeom>
            <a:solidFill>
              <a:srgbClr val="B2B4BA"/>
            </a:solidFill>
          </p:spPr>
          <p:txBody>
            <a:bodyPr wrap="square" lIns="0" tIns="0" rIns="0" bIns="0" rtlCol="0"/>
            <a:lstStyle/>
            <a:p>
              <a:endParaRPr spc="-100">
                <a:latin typeface="KoPubWorld돋움체 Bold" pitchFamily="2" charset="-127"/>
              </a:endParaRPr>
            </a:p>
          </p:txBody>
        </p:sp>
      </p:grpSp>
      <p:sp>
        <p:nvSpPr>
          <p:cNvPr id="49" name="object 49"/>
          <p:cNvSpPr txBox="1"/>
          <p:nvPr/>
        </p:nvSpPr>
        <p:spPr>
          <a:xfrm>
            <a:off x="11868657" y="6527415"/>
            <a:ext cx="238760" cy="246221"/>
          </a:xfrm>
          <a:prstGeom prst="rect">
            <a:avLst/>
          </a:prstGeom>
        </p:spPr>
        <p:txBody>
          <a:bodyPr vert="horz" wrap="square" lIns="0" tIns="3048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240"/>
              </a:spcBef>
            </a:pPr>
            <a:r>
              <a:rPr lang="en-US" altLang="ko-KR" sz="1400" b="1" spc="-150" dirty="0">
                <a:solidFill>
                  <a:srgbClr val="FFFFFF"/>
                </a:solidFill>
                <a:latin typeface="Trebuchet MS"/>
                <a:cs typeface="Trebuchet MS"/>
              </a:rPr>
              <a:t>01</a:t>
            </a:r>
            <a:endParaRPr lang="ko-KR" altLang="en-US" sz="1400" spc="-150" dirty="0">
              <a:latin typeface="Trebuchet MS"/>
              <a:cs typeface="Trebuchet MS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1571294" y="6204606"/>
            <a:ext cx="6878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「대</a:t>
            </a:r>
            <a:r>
              <a:rPr lang="en-US" altLang="ko-KR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‧</a:t>
            </a:r>
            <a:r>
              <a:rPr lang="ko-KR" altLang="en-US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중소기업 상생협력 촉진에 관한 법률 제</a:t>
            </a:r>
            <a:r>
              <a:rPr lang="en-US" altLang="ko-KR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21</a:t>
            </a:r>
            <a:r>
              <a:rPr lang="ko-KR" altLang="en-US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조제</a:t>
            </a:r>
            <a:r>
              <a:rPr lang="en-US" altLang="ko-KR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1</a:t>
            </a:r>
            <a:r>
              <a:rPr lang="ko-KR" altLang="en-US" b="1" spc="-100" dirty="0" err="1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항제</a:t>
            </a:r>
            <a:r>
              <a:rPr lang="en-US" altLang="ko-KR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4</a:t>
            </a:r>
            <a:r>
              <a:rPr lang="ko-KR" altLang="en-US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호 」</a:t>
            </a:r>
            <a:endParaRPr lang="ko-KR" altLang="en-US" spc="-100" dirty="0">
              <a:latin typeface="KoPubWorld돋움체 Bold" pitchFamily="2" charset="-127"/>
              <a:ea typeface="KoPubWorld돋움체 Bold" pitchFamily="2" charset="-127"/>
              <a:cs typeface="KoPubWorld돋움체 Bold" pitchFamily="2" charset="-127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0413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object 2"/>
          <p:cNvSpPr/>
          <p:nvPr/>
        </p:nvSpPr>
        <p:spPr>
          <a:xfrm>
            <a:off x="1224000" y="2389949"/>
            <a:ext cx="133273" cy="13343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pc="-100">
              <a:latin typeface="KoPubWorld돋움체 Bold" pitchFamily="2" charset="-127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1224000" y="2834449"/>
            <a:ext cx="133273" cy="13343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pc="-100">
              <a:latin typeface="KoPubWorld돋움체 Bold" pitchFamily="2" charset="-127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224000" y="3723449"/>
            <a:ext cx="133273" cy="13343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pc="-100">
              <a:latin typeface="KoPubWorld돋움체 Bold" pitchFamily="2" charset="-127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6607797" y="1584004"/>
            <a:ext cx="4481995" cy="448199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pc="-100">
              <a:latin typeface="KoPubWorld돋움체 Bold" pitchFamily="2" charset="-127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0" y="395998"/>
            <a:ext cx="9864090" cy="792480"/>
          </a:xfrm>
          <a:custGeom>
            <a:avLst/>
            <a:gdLst/>
            <a:ahLst/>
            <a:cxnLst/>
            <a:rect l="l" t="t" r="r" b="b"/>
            <a:pathLst>
              <a:path w="9864090" h="792480">
                <a:moveTo>
                  <a:pt x="9864001" y="0"/>
                </a:moveTo>
                <a:lnTo>
                  <a:pt x="0" y="0"/>
                </a:lnTo>
                <a:lnTo>
                  <a:pt x="0" y="791997"/>
                </a:lnTo>
                <a:lnTo>
                  <a:pt x="9864001" y="791997"/>
                </a:lnTo>
                <a:lnTo>
                  <a:pt x="9864001" y="0"/>
                </a:lnTo>
                <a:close/>
              </a:path>
            </a:pathLst>
          </a:custGeom>
          <a:solidFill>
            <a:srgbClr val="00A7AC"/>
          </a:solidFill>
        </p:spPr>
        <p:txBody>
          <a:bodyPr wrap="square" lIns="0" tIns="0" rIns="0" bIns="0" rtlCol="0"/>
          <a:lstStyle/>
          <a:p>
            <a:endParaRPr spc="-100">
              <a:latin typeface="KoPubWorld돋움체 Bold" pitchFamily="2" charset="-127"/>
            </a:endParaRPr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1139300" y="485927"/>
            <a:ext cx="1685289" cy="5283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300" spc="-100" dirty="0">
                <a:latin typeface="강한공군체 Bold" pitchFamily="34" charset="-127"/>
                <a:ea typeface="강한공군체 Bold" pitchFamily="34" charset="-127"/>
              </a:rPr>
              <a:t>추진경과</a:t>
            </a:r>
            <a:endParaRPr sz="3300" spc="-100">
              <a:latin typeface="강한공군체 Bold" pitchFamily="34" charset="-127"/>
              <a:ea typeface="강한공군체 Bold" pitchFamily="34" charset="-127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1044003" y="1583994"/>
            <a:ext cx="5220335" cy="504190"/>
          </a:xfrm>
          <a:custGeom>
            <a:avLst/>
            <a:gdLst/>
            <a:ahLst/>
            <a:cxnLst/>
            <a:rect l="l" t="t" r="r" b="b"/>
            <a:pathLst>
              <a:path w="5220335" h="504189">
                <a:moveTo>
                  <a:pt x="4991404" y="0"/>
                </a:moveTo>
                <a:lnTo>
                  <a:pt x="228600" y="0"/>
                </a:lnTo>
                <a:lnTo>
                  <a:pt x="96440" y="3571"/>
                </a:lnTo>
                <a:lnTo>
                  <a:pt x="28575" y="28575"/>
                </a:lnTo>
                <a:lnTo>
                  <a:pt x="3571" y="96440"/>
                </a:lnTo>
                <a:lnTo>
                  <a:pt x="0" y="228600"/>
                </a:lnTo>
                <a:lnTo>
                  <a:pt x="0" y="275399"/>
                </a:lnTo>
                <a:lnTo>
                  <a:pt x="3571" y="407558"/>
                </a:lnTo>
                <a:lnTo>
                  <a:pt x="28575" y="475424"/>
                </a:lnTo>
                <a:lnTo>
                  <a:pt x="96440" y="500427"/>
                </a:lnTo>
                <a:lnTo>
                  <a:pt x="228600" y="503999"/>
                </a:lnTo>
                <a:lnTo>
                  <a:pt x="4991404" y="503999"/>
                </a:lnTo>
                <a:lnTo>
                  <a:pt x="5123564" y="500427"/>
                </a:lnTo>
                <a:lnTo>
                  <a:pt x="5191429" y="475424"/>
                </a:lnTo>
                <a:lnTo>
                  <a:pt x="5216432" y="407558"/>
                </a:lnTo>
                <a:lnTo>
                  <a:pt x="5220004" y="275399"/>
                </a:lnTo>
                <a:lnTo>
                  <a:pt x="5220004" y="228600"/>
                </a:lnTo>
                <a:lnTo>
                  <a:pt x="5216432" y="96440"/>
                </a:lnTo>
                <a:lnTo>
                  <a:pt x="5191429" y="28575"/>
                </a:lnTo>
                <a:lnTo>
                  <a:pt x="5123564" y="3571"/>
                </a:lnTo>
                <a:lnTo>
                  <a:pt x="4991404" y="0"/>
                </a:lnTo>
                <a:close/>
              </a:path>
            </a:pathLst>
          </a:custGeom>
          <a:solidFill>
            <a:srgbClr val="E6E6C8"/>
          </a:solidFill>
        </p:spPr>
        <p:txBody>
          <a:bodyPr wrap="square" lIns="0" tIns="0" rIns="0" bIns="0" rtlCol="0"/>
          <a:lstStyle/>
          <a:p>
            <a:endParaRPr spc="-100">
              <a:latin typeface="KoPubWorld돋움체 Bold" pitchFamily="2" charset="-127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1151991" y="1684794"/>
            <a:ext cx="302895" cy="302895"/>
          </a:xfrm>
          <a:custGeom>
            <a:avLst/>
            <a:gdLst/>
            <a:ahLst/>
            <a:cxnLst/>
            <a:rect l="l" t="t" r="r" b="b"/>
            <a:pathLst>
              <a:path w="302894" h="302894">
                <a:moveTo>
                  <a:pt x="151206" y="0"/>
                </a:moveTo>
                <a:lnTo>
                  <a:pt x="103415" y="7707"/>
                </a:lnTo>
                <a:lnTo>
                  <a:pt x="61908" y="29171"/>
                </a:lnTo>
                <a:lnTo>
                  <a:pt x="29175" y="61900"/>
                </a:lnTo>
                <a:lnTo>
                  <a:pt x="7709" y="103404"/>
                </a:lnTo>
                <a:lnTo>
                  <a:pt x="0" y="151193"/>
                </a:lnTo>
                <a:lnTo>
                  <a:pt x="7709" y="198988"/>
                </a:lnTo>
                <a:lnTo>
                  <a:pt x="29175" y="240496"/>
                </a:lnTo>
                <a:lnTo>
                  <a:pt x="61908" y="273227"/>
                </a:lnTo>
                <a:lnTo>
                  <a:pt x="103415" y="294691"/>
                </a:lnTo>
                <a:lnTo>
                  <a:pt x="151206" y="302399"/>
                </a:lnTo>
                <a:lnTo>
                  <a:pt x="198996" y="294691"/>
                </a:lnTo>
                <a:lnTo>
                  <a:pt x="240503" y="273227"/>
                </a:lnTo>
                <a:lnTo>
                  <a:pt x="273236" y="240496"/>
                </a:lnTo>
                <a:lnTo>
                  <a:pt x="294703" y="198988"/>
                </a:lnTo>
                <a:lnTo>
                  <a:pt x="302412" y="151193"/>
                </a:lnTo>
                <a:lnTo>
                  <a:pt x="294703" y="103404"/>
                </a:lnTo>
                <a:lnTo>
                  <a:pt x="273236" y="61900"/>
                </a:lnTo>
                <a:lnTo>
                  <a:pt x="240503" y="29171"/>
                </a:lnTo>
                <a:lnTo>
                  <a:pt x="198996" y="7707"/>
                </a:lnTo>
                <a:lnTo>
                  <a:pt x="151206" y="0"/>
                </a:lnTo>
                <a:close/>
              </a:path>
            </a:pathLst>
          </a:custGeom>
          <a:solidFill>
            <a:srgbClr val="F47920"/>
          </a:solidFill>
        </p:spPr>
        <p:txBody>
          <a:bodyPr wrap="square" lIns="0" tIns="0" rIns="0" bIns="0" rtlCol="0"/>
          <a:lstStyle/>
          <a:p>
            <a:endParaRPr spc="-100">
              <a:latin typeface="KoPubWorld돋움체 Bold" pitchFamily="2" charset="-127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1225265" y="1746008"/>
            <a:ext cx="155867" cy="179997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pc="-100">
              <a:latin typeface="KoPubWorld돋움체 Bold" pitchFamily="2" charset="-127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1044003" y="4190966"/>
            <a:ext cx="5220335" cy="504190"/>
          </a:xfrm>
          <a:custGeom>
            <a:avLst/>
            <a:gdLst/>
            <a:ahLst/>
            <a:cxnLst/>
            <a:rect l="l" t="t" r="r" b="b"/>
            <a:pathLst>
              <a:path w="5220335" h="504189">
                <a:moveTo>
                  <a:pt x="4991404" y="0"/>
                </a:moveTo>
                <a:lnTo>
                  <a:pt x="228600" y="0"/>
                </a:lnTo>
                <a:lnTo>
                  <a:pt x="96440" y="3571"/>
                </a:lnTo>
                <a:lnTo>
                  <a:pt x="28575" y="28575"/>
                </a:lnTo>
                <a:lnTo>
                  <a:pt x="3571" y="96440"/>
                </a:lnTo>
                <a:lnTo>
                  <a:pt x="0" y="228600"/>
                </a:lnTo>
                <a:lnTo>
                  <a:pt x="0" y="275399"/>
                </a:lnTo>
                <a:lnTo>
                  <a:pt x="3571" y="407558"/>
                </a:lnTo>
                <a:lnTo>
                  <a:pt x="28575" y="475424"/>
                </a:lnTo>
                <a:lnTo>
                  <a:pt x="96440" y="500427"/>
                </a:lnTo>
                <a:lnTo>
                  <a:pt x="228600" y="503999"/>
                </a:lnTo>
                <a:lnTo>
                  <a:pt x="4991404" y="503999"/>
                </a:lnTo>
                <a:lnTo>
                  <a:pt x="5123564" y="500427"/>
                </a:lnTo>
                <a:lnTo>
                  <a:pt x="5191429" y="475424"/>
                </a:lnTo>
                <a:lnTo>
                  <a:pt x="5216432" y="407558"/>
                </a:lnTo>
                <a:lnTo>
                  <a:pt x="5220004" y="275399"/>
                </a:lnTo>
                <a:lnTo>
                  <a:pt x="5220004" y="228600"/>
                </a:lnTo>
                <a:lnTo>
                  <a:pt x="5216432" y="96440"/>
                </a:lnTo>
                <a:lnTo>
                  <a:pt x="5191429" y="28575"/>
                </a:lnTo>
                <a:lnTo>
                  <a:pt x="5123564" y="3571"/>
                </a:lnTo>
                <a:lnTo>
                  <a:pt x="4991404" y="0"/>
                </a:lnTo>
                <a:close/>
              </a:path>
            </a:pathLst>
          </a:custGeom>
          <a:solidFill>
            <a:srgbClr val="E6E6C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1151991" y="4291766"/>
            <a:ext cx="302895" cy="302895"/>
          </a:xfrm>
          <a:custGeom>
            <a:avLst/>
            <a:gdLst/>
            <a:ahLst/>
            <a:cxnLst/>
            <a:rect l="l" t="t" r="r" b="b"/>
            <a:pathLst>
              <a:path w="302894" h="302895">
                <a:moveTo>
                  <a:pt x="151206" y="0"/>
                </a:moveTo>
                <a:lnTo>
                  <a:pt x="103415" y="7707"/>
                </a:lnTo>
                <a:lnTo>
                  <a:pt x="61908" y="29171"/>
                </a:lnTo>
                <a:lnTo>
                  <a:pt x="29175" y="61900"/>
                </a:lnTo>
                <a:lnTo>
                  <a:pt x="7709" y="103404"/>
                </a:lnTo>
                <a:lnTo>
                  <a:pt x="0" y="151193"/>
                </a:lnTo>
                <a:lnTo>
                  <a:pt x="7709" y="198988"/>
                </a:lnTo>
                <a:lnTo>
                  <a:pt x="29175" y="240496"/>
                </a:lnTo>
                <a:lnTo>
                  <a:pt x="61908" y="273227"/>
                </a:lnTo>
                <a:lnTo>
                  <a:pt x="103415" y="294691"/>
                </a:lnTo>
                <a:lnTo>
                  <a:pt x="151206" y="302399"/>
                </a:lnTo>
                <a:lnTo>
                  <a:pt x="198996" y="294691"/>
                </a:lnTo>
                <a:lnTo>
                  <a:pt x="240503" y="273227"/>
                </a:lnTo>
                <a:lnTo>
                  <a:pt x="273236" y="240496"/>
                </a:lnTo>
                <a:lnTo>
                  <a:pt x="294703" y="198988"/>
                </a:lnTo>
                <a:lnTo>
                  <a:pt x="302412" y="151193"/>
                </a:lnTo>
                <a:lnTo>
                  <a:pt x="294703" y="103404"/>
                </a:lnTo>
                <a:lnTo>
                  <a:pt x="273236" y="61900"/>
                </a:lnTo>
                <a:lnTo>
                  <a:pt x="240503" y="29171"/>
                </a:lnTo>
                <a:lnTo>
                  <a:pt x="198996" y="7707"/>
                </a:lnTo>
                <a:lnTo>
                  <a:pt x="151206" y="0"/>
                </a:lnTo>
                <a:close/>
              </a:path>
            </a:pathLst>
          </a:custGeom>
          <a:solidFill>
            <a:srgbClr val="F479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1225265" y="4352967"/>
            <a:ext cx="155867" cy="179997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1044003" y="5054973"/>
            <a:ext cx="5220335" cy="504190"/>
          </a:xfrm>
          <a:custGeom>
            <a:avLst/>
            <a:gdLst/>
            <a:ahLst/>
            <a:cxnLst/>
            <a:rect l="l" t="t" r="r" b="b"/>
            <a:pathLst>
              <a:path w="5220335" h="504189">
                <a:moveTo>
                  <a:pt x="4991404" y="0"/>
                </a:moveTo>
                <a:lnTo>
                  <a:pt x="228600" y="0"/>
                </a:lnTo>
                <a:lnTo>
                  <a:pt x="96440" y="3571"/>
                </a:lnTo>
                <a:lnTo>
                  <a:pt x="28575" y="28575"/>
                </a:lnTo>
                <a:lnTo>
                  <a:pt x="3571" y="96440"/>
                </a:lnTo>
                <a:lnTo>
                  <a:pt x="0" y="228600"/>
                </a:lnTo>
                <a:lnTo>
                  <a:pt x="0" y="275399"/>
                </a:lnTo>
                <a:lnTo>
                  <a:pt x="3571" y="407558"/>
                </a:lnTo>
                <a:lnTo>
                  <a:pt x="28575" y="475424"/>
                </a:lnTo>
                <a:lnTo>
                  <a:pt x="96440" y="500427"/>
                </a:lnTo>
                <a:lnTo>
                  <a:pt x="228600" y="503999"/>
                </a:lnTo>
                <a:lnTo>
                  <a:pt x="4991404" y="503999"/>
                </a:lnTo>
                <a:lnTo>
                  <a:pt x="5123564" y="500427"/>
                </a:lnTo>
                <a:lnTo>
                  <a:pt x="5191429" y="475424"/>
                </a:lnTo>
                <a:lnTo>
                  <a:pt x="5216432" y="407558"/>
                </a:lnTo>
                <a:lnTo>
                  <a:pt x="5220004" y="275399"/>
                </a:lnTo>
                <a:lnTo>
                  <a:pt x="5220004" y="228600"/>
                </a:lnTo>
                <a:lnTo>
                  <a:pt x="5216432" y="96440"/>
                </a:lnTo>
                <a:lnTo>
                  <a:pt x="5191429" y="28575"/>
                </a:lnTo>
                <a:lnTo>
                  <a:pt x="5123564" y="3571"/>
                </a:lnTo>
                <a:lnTo>
                  <a:pt x="4991404" y="0"/>
                </a:lnTo>
                <a:close/>
              </a:path>
            </a:pathLst>
          </a:custGeom>
          <a:solidFill>
            <a:srgbClr val="E6E6C8"/>
          </a:solidFill>
        </p:spPr>
        <p:txBody>
          <a:bodyPr wrap="square" lIns="0" tIns="0" rIns="0" bIns="0" rtlCol="0"/>
          <a:lstStyle/>
          <a:p>
            <a:endParaRPr spc="-100">
              <a:latin typeface="KoPubWorld돋움체 Bold" pitchFamily="2" charset="-127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1499361" y="1696300"/>
            <a:ext cx="4675505" cy="35137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0165">
              <a:lnSpc>
                <a:spcPct val="100000"/>
              </a:lnSpc>
              <a:spcBef>
                <a:spcPts val="100"/>
              </a:spcBef>
            </a:pPr>
            <a:r>
              <a:rPr sz="3300" b="0" spc="-100" baseline="-3787" dirty="0">
                <a:solidFill>
                  <a:srgbClr val="231F20"/>
                </a:solidFill>
                <a:latin typeface="에스코어 드림 7 ExtraBold" pitchFamily="34" charset="-127"/>
                <a:ea typeface="에스코어 드림 7 ExtraBold" pitchFamily="34" charset="-127"/>
                <a:cs typeface="KoPubWorld돋움체 Bold" pitchFamily="2" charset="-127"/>
              </a:rPr>
              <a:t>시범운영</a:t>
            </a:r>
            <a:r>
              <a:rPr sz="22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(’22.9. ~</a:t>
            </a:r>
            <a:r>
              <a:rPr lang="en-US" sz="22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’23.2</a:t>
            </a:r>
            <a:r>
              <a:rPr sz="22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 )</a:t>
            </a:r>
            <a:endParaRPr lang="en-US" sz="2200" b="1" spc="-100" dirty="0">
              <a:solidFill>
                <a:srgbClr val="323031"/>
              </a:solidFill>
              <a:latin typeface="KoPubWorld돋움체 Bold" pitchFamily="2" charset="-127"/>
              <a:ea typeface="KoPubWorld돋움체 Bold" pitchFamily="2" charset="-127"/>
              <a:cs typeface="KoPubWorld돋움체 Bold" pitchFamily="2" charset="-127"/>
            </a:endParaRPr>
          </a:p>
        </p:txBody>
      </p:sp>
      <p:grpSp>
        <p:nvGrpSpPr>
          <p:cNvPr id="18" name="object 18"/>
          <p:cNvGrpSpPr/>
          <p:nvPr/>
        </p:nvGrpSpPr>
        <p:grpSpPr>
          <a:xfrm>
            <a:off x="1151991" y="5155769"/>
            <a:ext cx="302895" cy="302895"/>
            <a:chOff x="1151991" y="5662799"/>
            <a:chExt cx="302895" cy="302895"/>
          </a:xfrm>
        </p:grpSpPr>
        <p:sp>
          <p:nvSpPr>
            <p:cNvPr id="19" name="object 19"/>
            <p:cNvSpPr/>
            <p:nvPr/>
          </p:nvSpPr>
          <p:spPr>
            <a:xfrm>
              <a:off x="1151991" y="5662799"/>
              <a:ext cx="302895" cy="302895"/>
            </a:xfrm>
            <a:custGeom>
              <a:avLst/>
              <a:gdLst/>
              <a:ahLst/>
              <a:cxnLst/>
              <a:rect l="l" t="t" r="r" b="b"/>
              <a:pathLst>
                <a:path w="302894" h="302895">
                  <a:moveTo>
                    <a:pt x="151206" y="0"/>
                  </a:moveTo>
                  <a:lnTo>
                    <a:pt x="103415" y="7707"/>
                  </a:lnTo>
                  <a:lnTo>
                    <a:pt x="61908" y="29171"/>
                  </a:lnTo>
                  <a:lnTo>
                    <a:pt x="29175" y="61900"/>
                  </a:lnTo>
                  <a:lnTo>
                    <a:pt x="7709" y="103404"/>
                  </a:lnTo>
                  <a:lnTo>
                    <a:pt x="0" y="151193"/>
                  </a:lnTo>
                  <a:lnTo>
                    <a:pt x="7709" y="198988"/>
                  </a:lnTo>
                  <a:lnTo>
                    <a:pt x="29175" y="240496"/>
                  </a:lnTo>
                  <a:lnTo>
                    <a:pt x="61908" y="273227"/>
                  </a:lnTo>
                  <a:lnTo>
                    <a:pt x="103415" y="294691"/>
                  </a:lnTo>
                  <a:lnTo>
                    <a:pt x="151206" y="302399"/>
                  </a:lnTo>
                  <a:lnTo>
                    <a:pt x="198996" y="294691"/>
                  </a:lnTo>
                  <a:lnTo>
                    <a:pt x="240503" y="273227"/>
                  </a:lnTo>
                  <a:lnTo>
                    <a:pt x="273236" y="240496"/>
                  </a:lnTo>
                  <a:lnTo>
                    <a:pt x="294703" y="198988"/>
                  </a:lnTo>
                  <a:lnTo>
                    <a:pt x="302412" y="151193"/>
                  </a:lnTo>
                  <a:lnTo>
                    <a:pt x="294703" y="103404"/>
                  </a:lnTo>
                  <a:lnTo>
                    <a:pt x="273236" y="61900"/>
                  </a:lnTo>
                  <a:lnTo>
                    <a:pt x="240503" y="29171"/>
                  </a:lnTo>
                  <a:lnTo>
                    <a:pt x="198996" y="7707"/>
                  </a:lnTo>
                  <a:lnTo>
                    <a:pt x="151206" y="0"/>
                  </a:lnTo>
                  <a:close/>
                </a:path>
              </a:pathLst>
            </a:custGeom>
            <a:solidFill>
              <a:srgbClr val="F47920"/>
            </a:solidFill>
          </p:spPr>
          <p:txBody>
            <a:bodyPr wrap="square" lIns="0" tIns="0" rIns="0" bIns="0" rtlCol="0"/>
            <a:lstStyle/>
            <a:p>
              <a:endParaRPr spc="-100">
                <a:latin typeface="KoPubWorld돋움체 Bold" pitchFamily="2" charset="-127"/>
              </a:endParaRPr>
            </a:p>
          </p:txBody>
        </p:sp>
        <p:sp>
          <p:nvSpPr>
            <p:cNvPr id="20" name="object 20"/>
            <p:cNvSpPr/>
            <p:nvPr/>
          </p:nvSpPr>
          <p:spPr>
            <a:xfrm>
              <a:off x="1225265" y="5724003"/>
              <a:ext cx="155867" cy="179997"/>
            </a:xfrm>
            <a:prstGeom prst="rect">
              <a:avLst/>
            </a:prstGeom>
            <a:blipFill>
              <a:blip r:embed="rId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spc="-100">
                <a:latin typeface="KoPubWorld돋움체 Bold" pitchFamily="2" charset="-127"/>
              </a:endParaRPr>
            </a:p>
          </p:txBody>
        </p:sp>
      </p:grpSp>
      <p:grpSp>
        <p:nvGrpSpPr>
          <p:cNvPr id="21" name="object 21"/>
          <p:cNvGrpSpPr/>
          <p:nvPr/>
        </p:nvGrpSpPr>
        <p:grpSpPr>
          <a:xfrm>
            <a:off x="-2" y="216001"/>
            <a:ext cx="1026794" cy="1152525"/>
            <a:chOff x="-2" y="216001"/>
            <a:chExt cx="1026794" cy="1152525"/>
          </a:xfrm>
        </p:grpSpPr>
        <p:sp>
          <p:nvSpPr>
            <p:cNvPr id="22" name="object 22"/>
            <p:cNvSpPr/>
            <p:nvPr/>
          </p:nvSpPr>
          <p:spPr>
            <a:xfrm>
              <a:off x="594597" y="378002"/>
              <a:ext cx="432434" cy="829944"/>
            </a:xfrm>
            <a:custGeom>
              <a:avLst/>
              <a:gdLst/>
              <a:ahLst/>
              <a:cxnLst/>
              <a:rect l="l" t="t" r="r" b="b"/>
              <a:pathLst>
                <a:path w="432434" h="829944">
                  <a:moveTo>
                    <a:pt x="121500" y="0"/>
                  </a:moveTo>
                  <a:lnTo>
                    <a:pt x="0" y="0"/>
                  </a:lnTo>
                  <a:lnTo>
                    <a:pt x="0" y="829792"/>
                  </a:lnTo>
                  <a:lnTo>
                    <a:pt x="120154" y="829792"/>
                  </a:lnTo>
                  <a:lnTo>
                    <a:pt x="432003" y="413994"/>
                  </a:lnTo>
                  <a:lnTo>
                    <a:pt x="1215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spc="-100">
                <a:latin typeface="KoPubWorld돋움체 Bold" pitchFamily="2" charset="-127"/>
              </a:endParaRPr>
            </a:p>
          </p:txBody>
        </p:sp>
        <p:sp>
          <p:nvSpPr>
            <p:cNvPr id="23" name="object 23"/>
            <p:cNvSpPr/>
            <p:nvPr/>
          </p:nvSpPr>
          <p:spPr>
            <a:xfrm>
              <a:off x="-2" y="216001"/>
              <a:ext cx="918844" cy="1152525"/>
            </a:xfrm>
            <a:custGeom>
              <a:avLst/>
              <a:gdLst/>
              <a:ahLst/>
              <a:cxnLst/>
              <a:rect l="l" t="t" r="r" b="b"/>
              <a:pathLst>
                <a:path w="918844" h="1152525">
                  <a:moveTo>
                    <a:pt x="486600" y="0"/>
                  </a:moveTo>
                  <a:lnTo>
                    <a:pt x="486600" y="179997"/>
                  </a:lnTo>
                  <a:lnTo>
                    <a:pt x="0" y="179997"/>
                  </a:lnTo>
                  <a:lnTo>
                    <a:pt x="0" y="971994"/>
                  </a:lnTo>
                  <a:lnTo>
                    <a:pt x="486600" y="971994"/>
                  </a:lnTo>
                  <a:lnTo>
                    <a:pt x="486600" y="1151991"/>
                  </a:lnTo>
                  <a:lnTo>
                    <a:pt x="918603" y="575995"/>
                  </a:lnTo>
                  <a:lnTo>
                    <a:pt x="486600" y="0"/>
                  </a:lnTo>
                  <a:close/>
                </a:path>
              </a:pathLst>
            </a:custGeom>
            <a:solidFill>
              <a:srgbClr val="003964"/>
            </a:solidFill>
          </p:spPr>
          <p:txBody>
            <a:bodyPr wrap="square" lIns="0" tIns="0" rIns="0" bIns="0" rtlCol="0"/>
            <a:lstStyle/>
            <a:p>
              <a:endParaRPr spc="-100">
                <a:latin typeface="KoPubWorld돋움체 Bold" pitchFamily="2" charset="-127"/>
              </a:endParaRPr>
            </a:p>
          </p:txBody>
        </p:sp>
      </p:grpSp>
      <p:sp>
        <p:nvSpPr>
          <p:cNvPr id="24" name="object 24"/>
          <p:cNvSpPr txBox="1"/>
          <p:nvPr/>
        </p:nvSpPr>
        <p:spPr>
          <a:xfrm>
            <a:off x="328645" y="423710"/>
            <a:ext cx="369570" cy="635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000" b="1" spc="-100" dirty="0">
                <a:solidFill>
                  <a:srgbClr val="FFF799"/>
                </a:solidFill>
                <a:latin typeface="강한공군체 Bold" pitchFamily="34" charset="-127"/>
                <a:ea typeface="강한공군체 Bold" pitchFamily="34" charset="-127"/>
                <a:cs typeface="KoPubWorld돋움체 Bold" pitchFamily="2" charset="-127"/>
              </a:rPr>
              <a:t>2</a:t>
            </a:r>
            <a:endParaRPr sz="4000" spc="-100">
              <a:latin typeface="강한공군체 Bold" pitchFamily="34" charset="-127"/>
              <a:ea typeface="강한공군체 Bold" pitchFamily="34" charset="-127"/>
              <a:cs typeface="KoPubWorld돋움체 Bold" pitchFamily="2" charset="-127"/>
            </a:endParaRPr>
          </a:p>
        </p:txBody>
      </p:sp>
      <p:grpSp>
        <p:nvGrpSpPr>
          <p:cNvPr id="25" name="object 25"/>
          <p:cNvGrpSpPr/>
          <p:nvPr/>
        </p:nvGrpSpPr>
        <p:grpSpPr>
          <a:xfrm>
            <a:off x="9864001" y="0"/>
            <a:ext cx="2235835" cy="1234440"/>
            <a:chOff x="9864001" y="0"/>
            <a:chExt cx="2235835" cy="1234440"/>
          </a:xfrm>
        </p:grpSpPr>
        <p:sp>
          <p:nvSpPr>
            <p:cNvPr id="26" name="object 26"/>
            <p:cNvSpPr/>
            <p:nvPr/>
          </p:nvSpPr>
          <p:spPr>
            <a:xfrm>
              <a:off x="9864001" y="404761"/>
              <a:ext cx="1464945" cy="720090"/>
            </a:xfrm>
            <a:custGeom>
              <a:avLst/>
              <a:gdLst/>
              <a:ahLst/>
              <a:cxnLst/>
              <a:rect l="l" t="t" r="r" b="b"/>
              <a:pathLst>
                <a:path w="1464945" h="720090">
                  <a:moveTo>
                    <a:pt x="370916" y="117513"/>
                  </a:moveTo>
                  <a:lnTo>
                    <a:pt x="0" y="69049"/>
                  </a:lnTo>
                  <a:lnTo>
                    <a:pt x="0" y="719874"/>
                  </a:lnTo>
                  <a:lnTo>
                    <a:pt x="340563" y="669912"/>
                  </a:lnTo>
                  <a:lnTo>
                    <a:pt x="370916" y="117513"/>
                  </a:lnTo>
                  <a:close/>
                </a:path>
                <a:path w="1464945" h="720090">
                  <a:moveTo>
                    <a:pt x="1271536" y="607949"/>
                  </a:moveTo>
                  <a:lnTo>
                    <a:pt x="1271498" y="605053"/>
                  </a:lnTo>
                  <a:lnTo>
                    <a:pt x="1270977" y="598398"/>
                  </a:lnTo>
                  <a:lnTo>
                    <a:pt x="1270342" y="590296"/>
                  </a:lnTo>
                  <a:lnTo>
                    <a:pt x="1163408" y="598398"/>
                  </a:lnTo>
                  <a:lnTo>
                    <a:pt x="1082713" y="586397"/>
                  </a:lnTo>
                  <a:lnTo>
                    <a:pt x="1091539" y="629437"/>
                  </a:lnTo>
                  <a:lnTo>
                    <a:pt x="1110729" y="672160"/>
                  </a:lnTo>
                  <a:lnTo>
                    <a:pt x="1121105" y="684072"/>
                  </a:lnTo>
                  <a:lnTo>
                    <a:pt x="1149540" y="681126"/>
                  </a:lnTo>
                  <a:lnTo>
                    <a:pt x="1173378" y="683006"/>
                  </a:lnTo>
                  <a:lnTo>
                    <a:pt x="1187005" y="683590"/>
                  </a:lnTo>
                  <a:lnTo>
                    <a:pt x="1195539" y="682879"/>
                  </a:lnTo>
                  <a:lnTo>
                    <a:pt x="1202867" y="681126"/>
                  </a:lnTo>
                  <a:lnTo>
                    <a:pt x="1204099" y="680834"/>
                  </a:lnTo>
                  <a:lnTo>
                    <a:pt x="1247698" y="657085"/>
                  </a:lnTo>
                  <a:lnTo>
                    <a:pt x="1269593" y="624941"/>
                  </a:lnTo>
                  <a:lnTo>
                    <a:pt x="1271536" y="607949"/>
                  </a:lnTo>
                  <a:close/>
                </a:path>
                <a:path w="1464945" h="720090">
                  <a:moveTo>
                    <a:pt x="1464602" y="273532"/>
                  </a:moveTo>
                  <a:lnTo>
                    <a:pt x="1445882" y="228981"/>
                  </a:lnTo>
                  <a:lnTo>
                    <a:pt x="1348879" y="179095"/>
                  </a:lnTo>
                  <a:lnTo>
                    <a:pt x="914552" y="153835"/>
                  </a:lnTo>
                  <a:lnTo>
                    <a:pt x="896620" y="197523"/>
                  </a:lnTo>
                  <a:lnTo>
                    <a:pt x="868540" y="236385"/>
                  </a:lnTo>
                  <a:lnTo>
                    <a:pt x="832612" y="267665"/>
                  </a:lnTo>
                  <a:lnTo>
                    <a:pt x="791146" y="288569"/>
                  </a:lnTo>
                  <a:lnTo>
                    <a:pt x="752182" y="296341"/>
                  </a:lnTo>
                  <a:lnTo>
                    <a:pt x="750265" y="296456"/>
                  </a:lnTo>
                  <a:lnTo>
                    <a:pt x="738708" y="295973"/>
                  </a:lnTo>
                  <a:lnTo>
                    <a:pt x="700570" y="272402"/>
                  </a:lnTo>
                  <a:lnTo>
                    <a:pt x="690486" y="239852"/>
                  </a:lnTo>
                  <a:lnTo>
                    <a:pt x="691083" y="139814"/>
                  </a:lnTo>
                  <a:lnTo>
                    <a:pt x="765962" y="0"/>
                  </a:lnTo>
                  <a:lnTo>
                    <a:pt x="404672" y="153085"/>
                  </a:lnTo>
                  <a:lnTo>
                    <a:pt x="379691" y="607949"/>
                  </a:lnTo>
                  <a:lnTo>
                    <a:pt x="457987" y="601281"/>
                  </a:lnTo>
                  <a:lnTo>
                    <a:pt x="516356" y="639737"/>
                  </a:lnTo>
                  <a:lnTo>
                    <a:pt x="547166" y="659193"/>
                  </a:lnTo>
                  <a:lnTo>
                    <a:pt x="560616" y="665645"/>
                  </a:lnTo>
                  <a:lnTo>
                    <a:pt x="566928" y="665060"/>
                  </a:lnTo>
                  <a:lnTo>
                    <a:pt x="567512" y="664857"/>
                  </a:lnTo>
                  <a:lnTo>
                    <a:pt x="571284" y="653288"/>
                  </a:lnTo>
                  <a:lnTo>
                    <a:pt x="575360" y="642010"/>
                  </a:lnTo>
                  <a:lnTo>
                    <a:pt x="591781" y="605955"/>
                  </a:lnTo>
                  <a:lnTo>
                    <a:pt x="632904" y="583234"/>
                  </a:lnTo>
                  <a:lnTo>
                    <a:pt x="647534" y="583272"/>
                  </a:lnTo>
                  <a:lnTo>
                    <a:pt x="686435" y="600087"/>
                  </a:lnTo>
                  <a:lnTo>
                    <a:pt x="690562" y="605053"/>
                  </a:lnTo>
                  <a:lnTo>
                    <a:pt x="698169" y="583234"/>
                  </a:lnTo>
                  <a:lnTo>
                    <a:pt x="719810" y="527786"/>
                  </a:lnTo>
                  <a:lnTo>
                    <a:pt x="747280" y="492696"/>
                  </a:lnTo>
                  <a:lnTo>
                    <a:pt x="772998" y="485571"/>
                  </a:lnTo>
                  <a:lnTo>
                    <a:pt x="790689" y="486308"/>
                  </a:lnTo>
                  <a:lnTo>
                    <a:pt x="830922" y="506349"/>
                  </a:lnTo>
                  <a:lnTo>
                    <a:pt x="846709" y="531939"/>
                  </a:lnTo>
                  <a:lnTo>
                    <a:pt x="855713" y="515454"/>
                  </a:lnTo>
                  <a:lnTo>
                    <a:pt x="868006" y="502323"/>
                  </a:lnTo>
                  <a:lnTo>
                    <a:pt x="881976" y="492582"/>
                  </a:lnTo>
                  <a:lnTo>
                    <a:pt x="896061" y="486232"/>
                  </a:lnTo>
                  <a:lnTo>
                    <a:pt x="898029" y="485571"/>
                  </a:lnTo>
                  <a:lnTo>
                    <a:pt x="901039" y="484543"/>
                  </a:lnTo>
                  <a:lnTo>
                    <a:pt x="906043" y="483387"/>
                  </a:lnTo>
                  <a:lnTo>
                    <a:pt x="910945" y="482803"/>
                  </a:lnTo>
                  <a:lnTo>
                    <a:pt x="926985" y="482244"/>
                  </a:lnTo>
                  <a:lnTo>
                    <a:pt x="941438" y="484568"/>
                  </a:lnTo>
                  <a:lnTo>
                    <a:pt x="973721" y="507238"/>
                  </a:lnTo>
                  <a:lnTo>
                    <a:pt x="987132" y="541845"/>
                  </a:lnTo>
                  <a:lnTo>
                    <a:pt x="991857" y="538530"/>
                  </a:lnTo>
                  <a:lnTo>
                    <a:pt x="997127" y="535825"/>
                  </a:lnTo>
                  <a:lnTo>
                    <a:pt x="1002855" y="533882"/>
                  </a:lnTo>
                  <a:lnTo>
                    <a:pt x="1020254" y="530656"/>
                  </a:lnTo>
                  <a:lnTo>
                    <a:pt x="1037361" y="532536"/>
                  </a:lnTo>
                  <a:lnTo>
                    <a:pt x="1053261" y="539318"/>
                  </a:lnTo>
                  <a:lnTo>
                    <a:pt x="1067079" y="550735"/>
                  </a:lnTo>
                  <a:lnTo>
                    <a:pt x="1071143" y="555218"/>
                  </a:lnTo>
                  <a:lnTo>
                    <a:pt x="1074089" y="557441"/>
                  </a:lnTo>
                  <a:lnTo>
                    <a:pt x="1076172" y="558088"/>
                  </a:lnTo>
                  <a:lnTo>
                    <a:pt x="1077417" y="563638"/>
                  </a:lnTo>
                  <a:lnTo>
                    <a:pt x="1078890" y="569963"/>
                  </a:lnTo>
                  <a:lnTo>
                    <a:pt x="1080681" y="577215"/>
                  </a:lnTo>
                  <a:lnTo>
                    <a:pt x="1162799" y="585660"/>
                  </a:lnTo>
                  <a:lnTo>
                    <a:pt x="1197876" y="584809"/>
                  </a:lnTo>
                  <a:lnTo>
                    <a:pt x="1277823" y="578269"/>
                  </a:lnTo>
                  <a:lnTo>
                    <a:pt x="1323568" y="550303"/>
                  </a:lnTo>
                  <a:lnTo>
                    <a:pt x="1347889" y="502627"/>
                  </a:lnTo>
                  <a:lnTo>
                    <a:pt x="1352537" y="482244"/>
                  </a:lnTo>
                  <a:lnTo>
                    <a:pt x="1353540" y="477850"/>
                  </a:lnTo>
                  <a:lnTo>
                    <a:pt x="1158786" y="464807"/>
                  </a:lnTo>
                  <a:lnTo>
                    <a:pt x="1156550" y="464464"/>
                  </a:lnTo>
                  <a:lnTo>
                    <a:pt x="1154417" y="463613"/>
                  </a:lnTo>
                  <a:lnTo>
                    <a:pt x="1064628" y="400786"/>
                  </a:lnTo>
                  <a:lnTo>
                    <a:pt x="1177696" y="449783"/>
                  </a:lnTo>
                  <a:lnTo>
                    <a:pt x="1178902" y="450126"/>
                  </a:lnTo>
                  <a:lnTo>
                    <a:pt x="1180147" y="450329"/>
                  </a:lnTo>
                  <a:lnTo>
                    <a:pt x="1273390" y="456133"/>
                  </a:lnTo>
                  <a:lnTo>
                    <a:pt x="1322590" y="458571"/>
                  </a:lnTo>
                  <a:lnTo>
                    <a:pt x="1344002" y="458063"/>
                  </a:lnTo>
                  <a:lnTo>
                    <a:pt x="1353947" y="455066"/>
                  </a:lnTo>
                  <a:lnTo>
                    <a:pt x="1373060" y="444373"/>
                  </a:lnTo>
                  <a:lnTo>
                    <a:pt x="1389176" y="427113"/>
                  </a:lnTo>
                  <a:lnTo>
                    <a:pt x="1402613" y="400786"/>
                  </a:lnTo>
                  <a:lnTo>
                    <a:pt x="1403654" y="398754"/>
                  </a:lnTo>
                  <a:lnTo>
                    <a:pt x="1417866" y="354761"/>
                  </a:lnTo>
                  <a:lnTo>
                    <a:pt x="1221587" y="309626"/>
                  </a:lnTo>
                  <a:lnTo>
                    <a:pt x="1220292" y="309397"/>
                  </a:lnTo>
                  <a:lnTo>
                    <a:pt x="1219060" y="308991"/>
                  </a:lnTo>
                  <a:lnTo>
                    <a:pt x="1193012" y="296456"/>
                  </a:lnTo>
                  <a:lnTo>
                    <a:pt x="1052830" y="228981"/>
                  </a:lnTo>
                  <a:lnTo>
                    <a:pt x="1229321" y="291439"/>
                  </a:lnTo>
                  <a:lnTo>
                    <a:pt x="1230299" y="291668"/>
                  </a:lnTo>
                  <a:lnTo>
                    <a:pt x="1231303" y="291807"/>
                  </a:lnTo>
                  <a:lnTo>
                    <a:pt x="1404086" y="328193"/>
                  </a:lnTo>
                  <a:lnTo>
                    <a:pt x="1409547" y="327990"/>
                  </a:lnTo>
                  <a:lnTo>
                    <a:pt x="1414894" y="327240"/>
                  </a:lnTo>
                  <a:lnTo>
                    <a:pt x="1420063" y="326034"/>
                  </a:lnTo>
                  <a:lnTo>
                    <a:pt x="1452003" y="306260"/>
                  </a:lnTo>
                  <a:lnTo>
                    <a:pt x="1464602" y="273532"/>
                  </a:lnTo>
                  <a:close/>
                </a:path>
              </a:pathLst>
            </a:custGeom>
            <a:solidFill>
              <a:srgbClr val="00A7AC"/>
            </a:solidFill>
          </p:spPr>
          <p:txBody>
            <a:bodyPr wrap="square" lIns="0" tIns="0" rIns="0" bIns="0" rtlCol="0"/>
            <a:lstStyle/>
            <a:p>
              <a:endParaRPr spc="-100">
                <a:latin typeface="KoPubWorld돋움체 Bold" pitchFamily="2" charset="-127"/>
              </a:endParaRPr>
            </a:p>
          </p:txBody>
        </p:sp>
        <p:sp>
          <p:nvSpPr>
            <p:cNvPr id="27" name="object 27"/>
            <p:cNvSpPr/>
            <p:nvPr/>
          </p:nvSpPr>
          <p:spPr>
            <a:xfrm>
              <a:off x="10442143" y="0"/>
              <a:ext cx="1657985" cy="1234440"/>
            </a:xfrm>
            <a:custGeom>
              <a:avLst/>
              <a:gdLst/>
              <a:ahLst/>
              <a:cxnLst/>
              <a:rect l="l" t="t" r="r" b="b"/>
              <a:pathLst>
                <a:path w="1657984" h="1234440">
                  <a:moveTo>
                    <a:pt x="544360" y="1121257"/>
                  </a:moveTo>
                  <a:lnTo>
                    <a:pt x="514959" y="1090142"/>
                  </a:lnTo>
                  <a:lnTo>
                    <a:pt x="491820" y="1038618"/>
                  </a:lnTo>
                  <a:lnTo>
                    <a:pt x="480225" y="982091"/>
                  </a:lnTo>
                  <a:lnTo>
                    <a:pt x="477342" y="975499"/>
                  </a:lnTo>
                  <a:lnTo>
                    <a:pt x="472643" y="970330"/>
                  </a:lnTo>
                  <a:lnTo>
                    <a:pt x="452793" y="958430"/>
                  </a:lnTo>
                  <a:lnTo>
                    <a:pt x="431609" y="959573"/>
                  </a:lnTo>
                  <a:lnTo>
                    <a:pt x="414274" y="971638"/>
                  </a:lnTo>
                  <a:lnTo>
                    <a:pt x="405993" y="992517"/>
                  </a:lnTo>
                  <a:lnTo>
                    <a:pt x="394462" y="1044321"/>
                  </a:lnTo>
                  <a:lnTo>
                    <a:pt x="388569" y="1069949"/>
                  </a:lnTo>
                  <a:lnTo>
                    <a:pt x="386473" y="1076947"/>
                  </a:lnTo>
                  <a:lnTo>
                    <a:pt x="386346" y="1072896"/>
                  </a:lnTo>
                  <a:lnTo>
                    <a:pt x="388823" y="998575"/>
                  </a:lnTo>
                  <a:lnTo>
                    <a:pt x="389140" y="969340"/>
                  </a:lnTo>
                  <a:lnTo>
                    <a:pt x="384390" y="938669"/>
                  </a:lnTo>
                  <a:lnTo>
                    <a:pt x="368490" y="915670"/>
                  </a:lnTo>
                  <a:lnTo>
                    <a:pt x="335407" y="909447"/>
                  </a:lnTo>
                  <a:lnTo>
                    <a:pt x="319862" y="913892"/>
                  </a:lnTo>
                  <a:lnTo>
                    <a:pt x="305028" y="923112"/>
                  </a:lnTo>
                  <a:lnTo>
                    <a:pt x="293255" y="936421"/>
                  </a:lnTo>
                  <a:lnTo>
                    <a:pt x="286893" y="953084"/>
                  </a:lnTo>
                  <a:lnTo>
                    <a:pt x="258025" y="1072896"/>
                  </a:lnTo>
                  <a:lnTo>
                    <a:pt x="256057" y="1060881"/>
                  </a:lnTo>
                  <a:lnTo>
                    <a:pt x="253580" y="1023010"/>
                  </a:lnTo>
                  <a:lnTo>
                    <a:pt x="251409" y="982091"/>
                  </a:lnTo>
                  <a:lnTo>
                    <a:pt x="250558" y="964311"/>
                  </a:lnTo>
                  <a:lnTo>
                    <a:pt x="240601" y="930541"/>
                  </a:lnTo>
                  <a:lnTo>
                    <a:pt x="216001" y="914387"/>
                  </a:lnTo>
                  <a:lnTo>
                    <a:pt x="188442" y="913587"/>
                  </a:lnTo>
                  <a:lnTo>
                    <a:pt x="169621" y="925906"/>
                  </a:lnTo>
                  <a:lnTo>
                    <a:pt x="149390" y="971638"/>
                  </a:lnTo>
                  <a:lnTo>
                    <a:pt x="128117" y="1032332"/>
                  </a:lnTo>
                  <a:lnTo>
                    <a:pt x="111315" y="1085354"/>
                  </a:lnTo>
                  <a:lnTo>
                    <a:pt x="104495" y="1108049"/>
                  </a:lnTo>
                  <a:lnTo>
                    <a:pt x="105816" y="1082827"/>
                  </a:lnTo>
                  <a:lnTo>
                    <a:pt x="101790" y="1037209"/>
                  </a:lnTo>
                  <a:lnTo>
                    <a:pt x="67945" y="1010018"/>
                  </a:lnTo>
                  <a:lnTo>
                    <a:pt x="44653" y="1013104"/>
                  </a:lnTo>
                  <a:lnTo>
                    <a:pt x="28308" y="1029246"/>
                  </a:lnTo>
                  <a:lnTo>
                    <a:pt x="18745" y="1051953"/>
                  </a:lnTo>
                  <a:lnTo>
                    <a:pt x="5994" y="1091844"/>
                  </a:lnTo>
                  <a:lnTo>
                    <a:pt x="0" y="1138605"/>
                  </a:lnTo>
                  <a:lnTo>
                    <a:pt x="10756" y="1181938"/>
                  </a:lnTo>
                  <a:lnTo>
                    <a:pt x="16395" y="1190726"/>
                  </a:lnTo>
                  <a:lnTo>
                    <a:pt x="23342" y="1198600"/>
                  </a:lnTo>
                  <a:lnTo>
                    <a:pt x="32588" y="1205191"/>
                  </a:lnTo>
                  <a:lnTo>
                    <a:pt x="45161" y="1210056"/>
                  </a:lnTo>
                  <a:lnTo>
                    <a:pt x="62331" y="1208519"/>
                  </a:lnTo>
                  <a:lnTo>
                    <a:pt x="80479" y="1199908"/>
                  </a:lnTo>
                  <a:lnTo>
                    <a:pt x="94856" y="1190282"/>
                  </a:lnTo>
                  <a:lnTo>
                    <a:pt x="100736" y="1185710"/>
                  </a:lnTo>
                  <a:lnTo>
                    <a:pt x="125450" y="1215097"/>
                  </a:lnTo>
                  <a:lnTo>
                    <a:pt x="159689" y="1223886"/>
                  </a:lnTo>
                  <a:lnTo>
                    <a:pt x="196481" y="1212672"/>
                  </a:lnTo>
                  <a:lnTo>
                    <a:pt x="224917" y="1185710"/>
                  </a:lnTo>
                  <a:lnTo>
                    <a:pt x="228841" y="1182001"/>
                  </a:lnTo>
                  <a:lnTo>
                    <a:pt x="238874" y="1206030"/>
                  </a:lnTo>
                  <a:lnTo>
                    <a:pt x="255879" y="1222209"/>
                  </a:lnTo>
                  <a:lnTo>
                    <a:pt x="275932" y="1231277"/>
                  </a:lnTo>
                  <a:lnTo>
                    <a:pt x="295135" y="1234008"/>
                  </a:lnTo>
                  <a:lnTo>
                    <a:pt x="328536" y="1223987"/>
                  </a:lnTo>
                  <a:lnTo>
                    <a:pt x="350570" y="1202512"/>
                  </a:lnTo>
                  <a:lnTo>
                    <a:pt x="362204" y="1182001"/>
                  </a:lnTo>
                  <a:lnTo>
                    <a:pt x="362699" y="1181150"/>
                  </a:lnTo>
                  <a:lnTo>
                    <a:pt x="366420" y="1171448"/>
                  </a:lnTo>
                  <a:lnTo>
                    <a:pt x="367817" y="1174953"/>
                  </a:lnTo>
                  <a:lnTo>
                    <a:pt x="408228" y="1211300"/>
                  </a:lnTo>
                  <a:lnTo>
                    <a:pt x="448500" y="1214983"/>
                  </a:lnTo>
                  <a:lnTo>
                    <a:pt x="482206" y="1195743"/>
                  </a:lnTo>
                  <a:lnTo>
                    <a:pt x="497751" y="1171448"/>
                  </a:lnTo>
                  <a:lnTo>
                    <a:pt x="502958" y="1163320"/>
                  </a:lnTo>
                  <a:lnTo>
                    <a:pt x="506958" y="1151978"/>
                  </a:lnTo>
                  <a:lnTo>
                    <a:pt x="513486" y="1140218"/>
                  </a:lnTo>
                  <a:lnTo>
                    <a:pt x="525081" y="1129487"/>
                  </a:lnTo>
                  <a:lnTo>
                    <a:pt x="544360" y="1121257"/>
                  </a:lnTo>
                  <a:close/>
                </a:path>
                <a:path w="1657984" h="1234440">
                  <a:moveTo>
                    <a:pt x="1657464" y="0"/>
                  </a:moveTo>
                  <a:lnTo>
                    <a:pt x="796848" y="0"/>
                  </a:lnTo>
                  <a:lnTo>
                    <a:pt x="645858" y="163804"/>
                  </a:lnTo>
                  <a:lnTo>
                    <a:pt x="705967" y="212242"/>
                  </a:lnTo>
                  <a:lnTo>
                    <a:pt x="595617" y="322859"/>
                  </a:lnTo>
                  <a:lnTo>
                    <a:pt x="222961" y="389039"/>
                  </a:lnTo>
                  <a:lnTo>
                    <a:pt x="136702" y="532511"/>
                  </a:lnTo>
                  <a:lnTo>
                    <a:pt x="135013" y="538556"/>
                  </a:lnTo>
                  <a:lnTo>
                    <a:pt x="134378" y="644753"/>
                  </a:lnTo>
                  <a:lnTo>
                    <a:pt x="137210" y="658698"/>
                  </a:lnTo>
                  <a:lnTo>
                    <a:pt x="145072" y="669899"/>
                  </a:lnTo>
                  <a:lnTo>
                    <a:pt x="156667" y="677164"/>
                  </a:lnTo>
                  <a:lnTo>
                    <a:pt x="170738" y="679234"/>
                  </a:lnTo>
                  <a:lnTo>
                    <a:pt x="172707" y="679107"/>
                  </a:lnTo>
                  <a:lnTo>
                    <a:pt x="214274" y="669328"/>
                  </a:lnTo>
                  <a:lnTo>
                    <a:pt x="251993" y="647077"/>
                  </a:lnTo>
                  <a:lnTo>
                    <a:pt x="283527" y="615365"/>
                  </a:lnTo>
                  <a:lnTo>
                    <a:pt x="306527" y="577189"/>
                  </a:lnTo>
                  <a:lnTo>
                    <a:pt x="318681" y="535533"/>
                  </a:lnTo>
                  <a:lnTo>
                    <a:pt x="769683" y="560984"/>
                  </a:lnTo>
                  <a:lnTo>
                    <a:pt x="915885" y="624370"/>
                  </a:lnTo>
                  <a:lnTo>
                    <a:pt x="938860" y="557593"/>
                  </a:lnTo>
                  <a:lnTo>
                    <a:pt x="963879" y="535533"/>
                  </a:lnTo>
                  <a:lnTo>
                    <a:pt x="1032357" y="475170"/>
                  </a:lnTo>
                  <a:lnTo>
                    <a:pt x="1146251" y="566915"/>
                  </a:lnTo>
                  <a:lnTo>
                    <a:pt x="1657464" y="0"/>
                  </a:lnTo>
                  <a:close/>
                </a:path>
              </a:pathLst>
            </a:custGeom>
            <a:solidFill>
              <a:srgbClr val="B2B4BA"/>
            </a:solidFill>
          </p:spPr>
          <p:txBody>
            <a:bodyPr wrap="square" lIns="0" tIns="0" rIns="0" bIns="0" rtlCol="0"/>
            <a:lstStyle/>
            <a:p>
              <a:endParaRPr spc="-100">
                <a:latin typeface="KoPubWorld돋움체 Bold" pitchFamily="2" charset="-127"/>
              </a:endParaRPr>
            </a:p>
          </p:txBody>
        </p:sp>
      </p:grpSp>
      <p:sp>
        <p:nvSpPr>
          <p:cNvPr id="28" name="object 28"/>
          <p:cNvSpPr txBox="1"/>
          <p:nvPr/>
        </p:nvSpPr>
        <p:spPr>
          <a:xfrm>
            <a:off x="11868657" y="6527415"/>
            <a:ext cx="238760" cy="246221"/>
          </a:xfrm>
          <a:prstGeom prst="rect">
            <a:avLst/>
          </a:prstGeom>
        </p:spPr>
        <p:txBody>
          <a:bodyPr vert="horz" wrap="square" lIns="0" tIns="3048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240"/>
              </a:spcBef>
            </a:pPr>
            <a:r>
              <a:rPr lang="en-US" altLang="ko-KR" sz="1400" b="1" spc="-150" dirty="0">
                <a:solidFill>
                  <a:srgbClr val="FFFFFF"/>
                </a:solidFill>
                <a:latin typeface="Trebuchet MS"/>
                <a:cs typeface="Trebuchet MS"/>
              </a:rPr>
              <a:t>02</a:t>
            </a:r>
            <a:endParaRPr lang="ko-KR" altLang="en-US" sz="1400" spc="-150" dirty="0">
              <a:latin typeface="Trebuchet MS"/>
              <a:cs typeface="Trebuchet MS"/>
            </a:endParaRPr>
          </a:p>
        </p:txBody>
      </p:sp>
      <p:sp>
        <p:nvSpPr>
          <p:cNvPr id="30" name="object 17"/>
          <p:cNvSpPr txBox="1"/>
          <p:nvPr/>
        </p:nvSpPr>
        <p:spPr>
          <a:xfrm>
            <a:off x="1499361" y="4293570"/>
            <a:ext cx="4675505" cy="35137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0165">
              <a:lnSpc>
                <a:spcPct val="100000"/>
              </a:lnSpc>
              <a:spcBef>
                <a:spcPts val="5"/>
              </a:spcBef>
            </a:pPr>
            <a:r>
              <a:rPr sz="3300" b="0" spc="-100" baseline="-3787" dirty="0" err="1">
                <a:solidFill>
                  <a:srgbClr val="231F20"/>
                </a:solidFill>
                <a:latin typeface="에스코어 드림 7 ExtraBold" pitchFamily="34" charset="-127"/>
                <a:ea typeface="에스코어 드림 7 ExtraBold" pitchFamily="34" charset="-127"/>
                <a:cs typeface="KoPubWorld돋움체 Bold" pitchFamily="2" charset="-127"/>
              </a:rPr>
              <a:t>국회</a:t>
            </a:r>
            <a:r>
              <a:rPr sz="3300" b="0" spc="-100" baseline="-3787" dirty="0">
                <a:solidFill>
                  <a:srgbClr val="231F20"/>
                </a:solidFill>
                <a:latin typeface="에스코어 드림 7 ExtraBold" pitchFamily="34" charset="-127"/>
                <a:ea typeface="에스코어 드림 7 ExtraBold" pitchFamily="34" charset="-127"/>
                <a:cs typeface="KoPubWorld돋움체 Bold" pitchFamily="2" charset="-127"/>
              </a:rPr>
              <a:t> 본회의 통과</a:t>
            </a:r>
            <a:r>
              <a:rPr sz="2200" b="1" spc="-100" dirty="0">
                <a:solidFill>
                  <a:srgbClr val="323031"/>
                </a:solidFill>
                <a:latin typeface="KoPubWorld돋움체 Bold" pitchFamily="2" charset="-127"/>
                <a:cs typeface="KoPubWorld돋움체 Bold" pitchFamily="2" charset="-127"/>
              </a:rPr>
              <a:t>(’22. 12. 8.)</a:t>
            </a:r>
            <a:endParaRPr sz="2200" spc="-100" dirty="0">
              <a:latin typeface="KoPubWorld돋움체 Bold" pitchFamily="2" charset="-127"/>
              <a:cs typeface="KoPubWorld돋움체 Bold" pitchFamily="2" charset="-127"/>
            </a:endParaRPr>
          </a:p>
        </p:txBody>
      </p:sp>
      <p:sp>
        <p:nvSpPr>
          <p:cNvPr id="31" name="object 17"/>
          <p:cNvSpPr txBox="1"/>
          <p:nvPr/>
        </p:nvSpPr>
        <p:spPr>
          <a:xfrm>
            <a:off x="1499361" y="5154630"/>
            <a:ext cx="4675505" cy="35137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0165">
              <a:lnSpc>
                <a:spcPct val="100000"/>
              </a:lnSpc>
            </a:pPr>
            <a:r>
              <a:rPr sz="3300" b="0" spc="-100" baseline="-4000" dirty="0" err="1">
                <a:solidFill>
                  <a:srgbClr val="231F20"/>
                </a:solidFill>
                <a:latin typeface="에스코어 드림 7 ExtraBold" pitchFamily="34" charset="-127"/>
                <a:ea typeface="에스코어 드림 7 ExtraBold" pitchFamily="34" charset="-127"/>
                <a:cs typeface="KoPubWorld돋움체 Bold" pitchFamily="2" charset="-127"/>
              </a:rPr>
              <a:t>법률</a:t>
            </a:r>
            <a:r>
              <a:rPr sz="3300" b="0" spc="-100" baseline="-4000" dirty="0">
                <a:solidFill>
                  <a:srgbClr val="231F20"/>
                </a:solidFill>
                <a:latin typeface="에스코어 드림 7 ExtraBold" pitchFamily="34" charset="-127"/>
                <a:ea typeface="에스코어 드림 7 ExtraBold" pitchFamily="34" charset="-127"/>
                <a:cs typeface="KoPubWorld돋움체 Bold" pitchFamily="2" charset="-127"/>
              </a:rPr>
              <a:t> 공포</a:t>
            </a:r>
            <a:r>
              <a:rPr sz="2200" b="1" spc="-100" dirty="0">
                <a:solidFill>
                  <a:srgbClr val="323031"/>
                </a:solidFill>
                <a:latin typeface="KoPubWorld돋움체 Bold" pitchFamily="2" charset="-127"/>
                <a:cs typeface="KoPubWorld돋움체 Bold" pitchFamily="2" charset="-127"/>
              </a:rPr>
              <a:t>(’23. 1. 3.)</a:t>
            </a:r>
            <a:endParaRPr sz="2200" spc="-100" dirty="0">
              <a:latin typeface="KoPubWorld돋움체 Bold" pitchFamily="2" charset="-127"/>
              <a:cs typeface="KoPubWorld돋움체 Bold" pitchFamily="2" charset="-127"/>
            </a:endParaRPr>
          </a:p>
        </p:txBody>
      </p:sp>
      <p:sp>
        <p:nvSpPr>
          <p:cNvPr id="33" name="object 17"/>
          <p:cNvSpPr txBox="1"/>
          <p:nvPr/>
        </p:nvSpPr>
        <p:spPr>
          <a:xfrm>
            <a:off x="1499361" y="2232660"/>
            <a:ext cx="4675505" cy="18138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32600"/>
              </a:lnSpc>
              <a:spcBef>
                <a:spcPts val="1565"/>
              </a:spcBef>
            </a:pPr>
            <a:r>
              <a:rPr sz="22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’22년 9월, </a:t>
            </a:r>
            <a:r>
              <a:rPr sz="2200" b="1" spc="-100" dirty="0" err="1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납품대금</a:t>
            </a:r>
            <a:r>
              <a:rPr sz="22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 </a:t>
            </a:r>
            <a:r>
              <a:rPr sz="2200" b="1" spc="-100" dirty="0" err="1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연동제</a:t>
            </a:r>
            <a:r>
              <a:rPr sz="22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 </a:t>
            </a:r>
            <a:r>
              <a:rPr sz="2200" b="1" spc="-100" dirty="0" err="1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자율추진</a:t>
            </a:r>
            <a:r>
              <a:rPr sz="22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 </a:t>
            </a:r>
            <a:r>
              <a:rPr sz="2200" b="1" spc="-100" dirty="0" err="1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협약식</a:t>
            </a:r>
            <a:r>
              <a:rPr sz="22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  ’2</a:t>
            </a:r>
            <a:r>
              <a:rPr lang="en-US" altLang="ko-KR" sz="22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3</a:t>
            </a:r>
            <a:r>
              <a:rPr sz="22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년 1월까지 총 3</a:t>
            </a:r>
            <a:r>
              <a:rPr lang="en-US" altLang="ko-KR" sz="22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92</a:t>
            </a:r>
            <a:r>
              <a:rPr sz="22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개사 </a:t>
            </a:r>
            <a:r>
              <a:rPr sz="2200" b="1" spc="-100" dirty="0" err="1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참여</a:t>
            </a:r>
            <a:endParaRPr sz="2200" spc="-100" dirty="0">
              <a:latin typeface="KoPubWorld돋움체 Bold" pitchFamily="2" charset="-127"/>
              <a:ea typeface="KoPubWorld돋움체 Bold" pitchFamily="2" charset="-127"/>
              <a:cs typeface="KoPubWorld돋움체 Bold" pitchFamily="2" charset="-127"/>
            </a:endParaRPr>
          </a:p>
          <a:p>
            <a:pPr marL="12700" marR="1630680">
              <a:lnSpc>
                <a:spcPct val="132600"/>
              </a:lnSpc>
            </a:pPr>
            <a:r>
              <a:rPr sz="22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(</a:t>
            </a:r>
            <a:r>
              <a:rPr sz="2200" b="1" spc="-100" dirty="0" err="1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위탁</a:t>
            </a:r>
            <a:r>
              <a:rPr sz="22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 47개사, </a:t>
            </a:r>
            <a:r>
              <a:rPr sz="2200" b="1" spc="-100" dirty="0" err="1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수탁</a:t>
            </a:r>
            <a:r>
              <a:rPr sz="22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 34</a:t>
            </a:r>
            <a:r>
              <a:rPr lang="en-US" altLang="ko-KR" sz="22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5</a:t>
            </a:r>
            <a:r>
              <a:rPr sz="22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개사</a:t>
            </a:r>
            <a:r>
              <a:rPr sz="2200" b="1" spc="-100" dirty="0" smtClean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)  3</a:t>
            </a:r>
            <a:r>
              <a:rPr lang="en-US" altLang="ko-KR" sz="2200" b="1" spc="-100" dirty="0" smtClean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84</a:t>
            </a:r>
            <a:r>
              <a:rPr sz="2200" b="1" spc="-100" dirty="0" smtClean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건의 </a:t>
            </a:r>
            <a:r>
              <a:rPr sz="2200" b="1" spc="-100" dirty="0" err="1" smtClean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연동</a:t>
            </a:r>
            <a:r>
              <a:rPr sz="2200" b="1" spc="-100" dirty="0" smtClean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 </a:t>
            </a:r>
            <a:r>
              <a:rPr sz="2200" b="1" spc="-100" dirty="0" err="1" smtClean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약정</a:t>
            </a:r>
            <a:r>
              <a:rPr sz="2200" b="1" spc="-100" dirty="0" smtClean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 </a:t>
            </a:r>
            <a:r>
              <a:rPr sz="2200" b="1" spc="-100" dirty="0" err="1" smtClean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체결</a:t>
            </a:r>
            <a:endParaRPr lang="en-US" sz="2200" b="1" spc="-100" dirty="0">
              <a:solidFill>
                <a:srgbClr val="323031"/>
              </a:solidFill>
              <a:latin typeface="KoPubWorld돋움체 Bold" pitchFamily="2" charset="-127"/>
              <a:ea typeface="KoPubWorld돋움체 Bold" pitchFamily="2" charset="-127"/>
              <a:cs typeface="KoPubWorld돋움체 Bold" pitchFamily="2" charset="-127"/>
            </a:endParaRPr>
          </a:p>
        </p:txBody>
      </p:sp>
      <p:sp>
        <p:nvSpPr>
          <p:cNvPr id="32" name="object 2"/>
          <p:cNvSpPr/>
          <p:nvPr/>
        </p:nvSpPr>
        <p:spPr>
          <a:xfrm>
            <a:off x="1224000" y="5842176"/>
            <a:ext cx="133273" cy="13343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pc="-100">
              <a:latin typeface="KoPubWorld돋움체 Bold" pitchFamily="2" charset="-127"/>
            </a:endParaRPr>
          </a:p>
        </p:txBody>
      </p:sp>
      <p:sp>
        <p:nvSpPr>
          <p:cNvPr id="34" name="object 17"/>
          <p:cNvSpPr txBox="1"/>
          <p:nvPr/>
        </p:nvSpPr>
        <p:spPr>
          <a:xfrm>
            <a:off x="1499361" y="5684887"/>
            <a:ext cx="4675505" cy="4630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32600"/>
              </a:lnSpc>
              <a:spcBef>
                <a:spcPts val="1565"/>
              </a:spcBef>
            </a:pPr>
            <a:r>
              <a:rPr lang="ko-KR" altLang="en-US" sz="2200" b="1" dirty="0" err="1" smtClean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하도급법</a:t>
            </a:r>
            <a:r>
              <a:rPr lang="ko-KR" altLang="en-US" sz="2200" b="1" dirty="0" smtClean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  공포 </a:t>
            </a:r>
            <a:r>
              <a:rPr lang="en-US" altLang="ko-KR" sz="2200" b="1" dirty="0" smtClean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(‘23. 7.18)</a:t>
            </a:r>
            <a:endParaRPr lang="en-US" sz="2200" b="1" dirty="0">
              <a:solidFill>
                <a:srgbClr val="323031"/>
              </a:solidFill>
              <a:latin typeface="KoPubWorld돋움체 Bold" pitchFamily="2" charset="-127"/>
              <a:ea typeface="KoPubWorld돋움체 Bold" pitchFamily="2" charset="-127"/>
              <a:cs typeface="KoPubWorld돋움체 Bold" pitchFamily="2" charset="-127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0413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object 2"/>
          <p:cNvSpPr/>
          <p:nvPr/>
        </p:nvSpPr>
        <p:spPr>
          <a:xfrm>
            <a:off x="0" y="395998"/>
            <a:ext cx="9864090" cy="792480"/>
          </a:xfrm>
          <a:custGeom>
            <a:avLst/>
            <a:gdLst/>
            <a:ahLst/>
            <a:cxnLst/>
            <a:rect l="l" t="t" r="r" b="b"/>
            <a:pathLst>
              <a:path w="9864090" h="792480">
                <a:moveTo>
                  <a:pt x="9864001" y="0"/>
                </a:moveTo>
                <a:lnTo>
                  <a:pt x="0" y="0"/>
                </a:lnTo>
                <a:lnTo>
                  <a:pt x="0" y="791997"/>
                </a:lnTo>
                <a:lnTo>
                  <a:pt x="9864001" y="791997"/>
                </a:lnTo>
                <a:lnTo>
                  <a:pt x="9864001" y="0"/>
                </a:lnTo>
                <a:close/>
              </a:path>
            </a:pathLst>
          </a:custGeom>
          <a:solidFill>
            <a:srgbClr val="00A7AC"/>
          </a:solidFill>
        </p:spPr>
        <p:txBody>
          <a:bodyPr wrap="square" lIns="0" tIns="0" rIns="0" bIns="0" rtlCol="0"/>
          <a:lstStyle/>
          <a:p>
            <a:endParaRPr>
              <a:latin typeface="KoPubWorld돋움체 Bold" pitchFamily="2" charset="-127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139300" y="485927"/>
            <a:ext cx="3634104" cy="5206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300" spc="-100" dirty="0">
                <a:latin typeface="강한공군체 Bold" pitchFamily="34" charset="-127"/>
                <a:ea typeface="강한공군체 Bold" pitchFamily="34" charset="-127"/>
              </a:rPr>
              <a:t>시행 시기 및 적용례</a:t>
            </a:r>
            <a:endParaRPr sz="3300" spc="-100">
              <a:latin typeface="강한공군체 Bold" pitchFamily="34" charset="-127"/>
              <a:ea typeface="강한공군체 Bold" pitchFamily="34" charset="-127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1044003" y="1583994"/>
            <a:ext cx="10080625" cy="504190"/>
          </a:xfrm>
          <a:custGeom>
            <a:avLst/>
            <a:gdLst/>
            <a:ahLst/>
            <a:cxnLst/>
            <a:rect l="l" t="t" r="r" b="b"/>
            <a:pathLst>
              <a:path w="10080625" h="504189">
                <a:moveTo>
                  <a:pt x="9851402" y="0"/>
                </a:moveTo>
                <a:lnTo>
                  <a:pt x="228600" y="0"/>
                </a:lnTo>
                <a:lnTo>
                  <a:pt x="96440" y="3571"/>
                </a:lnTo>
                <a:lnTo>
                  <a:pt x="28575" y="28575"/>
                </a:lnTo>
                <a:lnTo>
                  <a:pt x="3571" y="96440"/>
                </a:lnTo>
                <a:lnTo>
                  <a:pt x="0" y="228600"/>
                </a:lnTo>
                <a:lnTo>
                  <a:pt x="0" y="275399"/>
                </a:lnTo>
                <a:lnTo>
                  <a:pt x="3571" y="407558"/>
                </a:lnTo>
                <a:lnTo>
                  <a:pt x="28575" y="475424"/>
                </a:lnTo>
                <a:lnTo>
                  <a:pt x="96440" y="500427"/>
                </a:lnTo>
                <a:lnTo>
                  <a:pt x="228600" y="503999"/>
                </a:lnTo>
                <a:lnTo>
                  <a:pt x="9851402" y="503999"/>
                </a:lnTo>
                <a:lnTo>
                  <a:pt x="9983562" y="500427"/>
                </a:lnTo>
                <a:lnTo>
                  <a:pt x="10051427" y="475424"/>
                </a:lnTo>
                <a:lnTo>
                  <a:pt x="10076430" y="407558"/>
                </a:lnTo>
                <a:lnTo>
                  <a:pt x="10080002" y="275399"/>
                </a:lnTo>
                <a:lnTo>
                  <a:pt x="10080002" y="228600"/>
                </a:lnTo>
                <a:lnTo>
                  <a:pt x="10076430" y="96440"/>
                </a:lnTo>
                <a:lnTo>
                  <a:pt x="10051427" y="28575"/>
                </a:lnTo>
                <a:lnTo>
                  <a:pt x="9983562" y="3571"/>
                </a:lnTo>
                <a:lnTo>
                  <a:pt x="9851402" y="0"/>
                </a:lnTo>
                <a:close/>
              </a:path>
            </a:pathLst>
          </a:custGeom>
          <a:solidFill>
            <a:srgbClr val="E4E3C9"/>
          </a:solidFill>
        </p:spPr>
        <p:txBody>
          <a:bodyPr wrap="square" lIns="0" tIns="0" rIns="0" bIns="0" rtlCol="0"/>
          <a:lstStyle/>
          <a:p>
            <a:endParaRPr>
              <a:latin typeface="KoPubWorld돋움체 Bold" pitchFamily="2" charset="-127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1151991" y="1684794"/>
            <a:ext cx="302895" cy="302895"/>
          </a:xfrm>
          <a:custGeom>
            <a:avLst/>
            <a:gdLst/>
            <a:ahLst/>
            <a:cxnLst/>
            <a:rect l="l" t="t" r="r" b="b"/>
            <a:pathLst>
              <a:path w="302894" h="302894">
                <a:moveTo>
                  <a:pt x="151206" y="0"/>
                </a:moveTo>
                <a:lnTo>
                  <a:pt x="103415" y="7707"/>
                </a:lnTo>
                <a:lnTo>
                  <a:pt x="61908" y="29171"/>
                </a:lnTo>
                <a:lnTo>
                  <a:pt x="29175" y="61900"/>
                </a:lnTo>
                <a:lnTo>
                  <a:pt x="7709" y="103404"/>
                </a:lnTo>
                <a:lnTo>
                  <a:pt x="0" y="151193"/>
                </a:lnTo>
                <a:lnTo>
                  <a:pt x="7709" y="198988"/>
                </a:lnTo>
                <a:lnTo>
                  <a:pt x="29175" y="240496"/>
                </a:lnTo>
                <a:lnTo>
                  <a:pt x="61908" y="273227"/>
                </a:lnTo>
                <a:lnTo>
                  <a:pt x="103415" y="294691"/>
                </a:lnTo>
                <a:lnTo>
                  <a:pt x="151206" y="302399"/>
                </a:lnTo>
                <a:lnTo>
                  <a:pt x="198996" y="294691"/>
                </a:lnTo>
                <a:lnTo>
                  <a:pt x="240503" y="273227"/>
                </a:lnTo>
                <a:lnTo>
                  <a:pt x="273236" y="240496"/>
                </a:lnTo>
                <a:lnTo>
                  <a:pt x="294703" y="198988"/>
                </a:lnTo>
                <a:lnTo>
                  <a:pt x="302412" y="151193"/>
                </a:lnTo>
                <a:lnTo>
                  <a:pt x="294703" y="103404"/>
                </a:lnTo>
                <a:lnTo>
                  <a:pt x="273236" y="61900"/>
                </a:lnTo>
                <a:lnTo>
                  <a:pt x="240503" y="29171"/>
                </a:lnTo>
                <a:lnTo>
                  <a:pt x="198996" y="7707"/>
                </a:lnTo>
                <a:lnTo>
                  <a:pt x="151206" y="0"/>
                </a:lnTo>
                <a:close/>
              </a:path>
            </a:pathLst>
          </a:custGeom>
          <a:solidFill>
            <a:srgbClr val="F47920"/>
          </a:solidFill>
        </p:spPr>
        <p:txBody>
          <a:bodyPr wrap="square" lIns="0" tIns="0" rIns="0" bIns="0" rtlCol="0"/>
          <a:lstStyle/>
          <a:p>
            <a:endParaRPr>
              <a:latin typeface="KoPubWorld돋움체 Bold" pitchFamily="2" charset="-127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1225265" y="1746008"/>
            <a:ext cx="155867" cy="17999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KoPubWorld돋움체 Bold" pitchFamily="2" charset="-127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1044003" y="2448001"/>
            <a:ext cx="10080625" cy="504190"/>
          </a:xfrm>
          <a:custGeom>
            <a:avLst/>
            <a:gdLst/>
            <a:ahLst/>
            <a:cxnLst/>
            <a:rect l="l" t="t" r="r" b="b"/>
            <a:pathLst>
              <a:path w="10080625" h="504189">
                <a:moveTo>
                  <a:pt x="9851402" y="0"/>
                </a:moveTo>
                <a:lnTo>
                  <a:pt x="228600" y="0"/>
                </a:lnTo>
                <a:lnTo>
                  <a:pt x="96440" y="3571"/>
                </a:lnTo>
                <a:lnTo>
                  <a:pt x="28575" y="28575"/>
                </a:lnTo>
                <a:lnTo>
                  <a:pt x="3571" y="96440"/>
                </a:lnTo>
                <a:lnTo>
                  <a:pt x="0" y="228600"/>
                </a:lnTo>
                <a:lnTo>
                  <a:pt x="0" y="275399"/>
                </a:lnTo>
                <a:lnTo>
                  <a:pt x="3571" y="407558"/>
                </a:lnTo>
                <a:lnTo>
                  <a:pt x="28575" y="475424"/>
                </a:lnTo>
                <a:lnTo>
                  <a:pt x="96440" y="500427"/>
                </a:lnTo>
                <a:lnTo>
                  <a:pt x="228600" y="503999"/>
                </a:lnTo>
                <a:lnTo>
                  <a:pt x="9851402" y="503999"/>
                </a:lnTo>
                <a:lnTo>
                  <a:pt x="9983562" y="500427"/>
                </a:lnTo>
                <a:lnTo>
                  <a:pt x="10051427" y="475424"/>
                </a:lnTo>
                <a:lnTo>
                  <a:pt x="10076430" y="407558"/>
                </a:lnTo>
                <a:lnTo>
                  <a:pt x="10080002" y="275399"/>
                </a:lnTo>
                <a:lnTo>
                  <a:pt x="10080002" y="228600"/>
                </a:lnTo>
                <a:lnTo>
                  <a:pt x="10076430" y="96440"/>
                </a:lnTo>
                <a:lnTo>
                  <a:pt x="10051427" y="28575"/>
                </a:lnTo>
                <a:lnTo>
                  <a:pt x="9983562" y="3571"/>
                </a:lnTo>
                <a:lnTo>
                  <a:pt x="9851402" y="0"/>
                </a:lnTo>
                <a:close/>
              </a:path>
            </a:pathLst>
          </a:custGeom>
          <a:solidFill>
            <a:srgbClr val="E4E3C9"/>
          </a:solidFill>
        </p:spPr>
        <p:txBody>
          <a:bodyPr wrap="square" lIns="0" tIns="0" rIns="0" bIns="0" rtlCol="0"/>
          <a:lstStyle/>
          <a:p>
            <a:endParaRPr>
              <a:latin typeface="KoPubWorld돋움체 Bold" pitchFamily="2" charset="-127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537398" y="1670126"/>
            <a:ext cx="8292402" cy="35137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200" b="0" spc="-100" dirty="0">
                <a:solidFill>
                  <a:srgbClr val="231F20"/>
                </a:solidFill>
                <a:latin typeface="에스코어 드림 7 ExtraBold" pitchFamily="34" charset="-127"/>
                <a:ea typeface="에스코어 드림 7 ExtraBold" pitchFamily="34" charset="-127"/>
                <a:cs typeface="KoPubWorld돋움체 Bold" pitchFamily="2" charset="-127"/>
              </a:rPr>
              <a:t>’23년 10월 4</a:t>
            </a:r>
            <a:r>
              <a:rPr sz="2200" b="0" spc="-100">
                <a:solidFill>
                  <a:srgbClr val="231F20"/>
                </a:solidFill>
                <a:latin typeface="에스코어 드림 7 ExtraBold" pitchFamily="34" charset="-127"/>
                <a:ea typeface="에스코어 드림 7 ExtraBold" pitchFamily="34" charset="-127"/>
                <a:cs typeface="KoPubWorld돋움체 Bold" pitchFamily="2" charset="-127"/>
              </a:rPr>
              <a:t>일 시행</a:t>
            </a:r>
            <a:endParaRPr sz="2200" spc="-100">
              <a:latin typeface="에스코어 드림 7 ExtraBold" pitchFamily="34" charset="-127"/>
              <a:ea typeface="에스코어 드림 7 ExtraBold" pitchFamily="34" charset="-127"/>
              <a:cs typeface="KoPubWorld돋움체 Bold" pitchFamily="2" charset="-127"/>
            </a:endParaRPr>
          </a:p>
        </p:txBody>
      </p:sp>
      <p:grpSp>
        <p:nvGrpSpPr>
          <p:cNvPr id="10" name="object 10"/>
          <p:cNvGrpSpPr/>
          <p:nvPr/>
        </p:nvGrpSpPr>
        <p:grpSpPr>
          <a:xfrm>
            <a:off x="1151991" y="2548801"/>
            <a:ext cx="302895" cy="302895"/>
            <a:chOff x="1151991" y="2548801"/>
            <a:chExt cx="302895" cy="302895"/>
          </a:xfrm>
        </p:grpSpPr>
        <p:sp>
          <p:nvSpPr>
            <p:cNvPr id="11" name="object 11"/>
            <p:cNvSpPr/>
            <p:nvPr/>
          </p:nvSpPr>
          <p:spPr>
            <a:xfrm>
              <a:off x="1151991" y="2548801"/>
              <a:ext cx="302895" cy="302895"/>
            </a:xfrm>
            <a:custGeom>
              <a:avLst/>
              <a:gdLst/>
              <a:ahLst/>
              <a:cxnLst/>
              <a:rect l="l" t="t" r="r" b="b"/>
              <a:pathLst>
                <a:path w="302894" h="302894">
                  <a:moveTo>
                    <a:pt x="151206" y="0"/>
                  </a:moveTo>
                  <a:lnTo>
                    <a:pt x="103415" y="7707"/>
                  </a:lnTo>
                  <a:lnTo>
                    <a:pt x="61908" y="29171"/>
                  </a:lnTo>
                  <a:lnTo>
                    <a:pt x="29175" y="61900"/>
                  </a:lnTo>
                  <a:lnTo>
                    <a:pt x="7709" y="103404"/>
                  </a:lnTo>
                  <a:lnTo>
                    <a:pt x="0" y="151193"/>
                  </a:lnTo>
                  <a:lnTo>
                    <a:pt x="7709" y="198988"/>
                  </a:lnTo>
                  <a:lnTo>
                    <a:pt x="29175" y="240496"/>
                  </a:lnTo>
                  <a:lnTo>
                    <a:pt x="61908" y="273227"/>
                  </a:lnTo>
                  <a:lnTo>
                    <a:pt x="103415" y="294691"/>
                  </a:lnTo>
                  <a:lnTo>
                    <a:pt x="151206" y="302399"/>
                  </a:lnTo>
                  <a:lnTo>
                    <a:pt x="198996" y="294691"/>
                  </a:lnTo>
                  <a:lnTo>
                    <a:pt x="240503" y="273227"/>
                  </a:lnTo>
                  <a:lnTo>
                    <a:pt x="273236" y="240496"/>
                  </a:lnTo>
                  <a:lnTo>
                    <a:pt x="294703" y="198988"/>
                  </a:lnTo>
                  <a:lnTo>
                    <a:pt x="302412" y="151193"/>
                  </a:lnTo>
                  <a:lnTo>
                    <a:pt x="294703" y="103404"/>
                  </a:lnTo>
                  <a:lnTo>
                    <a:pt x="273236" y="61900"/>
                  </a:lnTo>
                  <a:lnTo>
                    <a:pt x="240503" y="29171"/>
                  </a:lnTo>
                  <a:lnTo>
                    <a:pt x="198996" y="7707"/>
                  </a:lnTo>
                  <a:lnTo>
                    <a:pt x="151206" y="0"/>
                  </a:lnTo>
                  <a:close/>
                </a:path>
              </a:pathLst>
            </a:custGeom>
            <a:solidFill>
              <a:srgbClr val="F47920"/>
            </a:solidFill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  <p:sp>
          <p:nvSpPr>
            <p:cNvPr id="12" name="object 12"/>
            <p:cNvSpPr/>
            <p:nvPr/>
          </p:nvSpPr>
          <p:spPr>
            <a:xfrm>
              <a:off x="1225265" y="2610002"/>
              <a:ext cx="155867" cy="179997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</p:grpSp>
      <p:grpSp>
        <p:nvGrpSpPr>
          <p:cNvPr id="13" name="object 13"/>
          <p:cNvGrpSpPr/>
          <p:nvPr/>
        </p:nvGrpSpPr>
        <p:grpSpPr>
          <a:xfrm>
            <a:off x="4768596" y="3177026"/>
            <a:ext cx="6570980" cy="3186430"/>
            <a:chOff x="4768596" y="3177026"/>
            <a:chExt cx="6570980" cy="3186430"/>
          </a:xfrm>
        </p:grpSpPr>
        <p:sp>
          <p:nvSpPr>
            <p:cNvPr id="14" name="object 14"/>
            <p:cNvSpPr/>
            <p:nvPr/>
          </p:nvSpPr>
          <p:spPr>
            <a:xfrm>
              <a:off x="4780773" y="3188221"/>
              <a:ext cx="6252821" cy="3088805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  <p:sp>
          <p:nvSpPr>
            <p:cNvPr id="15" name="object 15"/>
            <p:cNvSpPr/>
            <p:nvPr/>
          </p:nvSpPr>
          <p:spPr>
            <a:xfrm>
              <a:off x="7324674" y="5978578"/>
              <a:ext cx="2358390" cy="368300"/>
            </a:xfrm>
            <a:custGeom>
              <a:avLst/>
              <a:gdLst/>
              <a:ahLst/>
              <a:cxnLst/>
              <a:rect l="l" t="t" r="r" b="b"/>
              <a:pathLst>
                <a:path w="2358390" h="368300">
                  <a:moveTo>
                    <a:pt x="2352573" y="0"/>
                  </a:moveTo>
                  <a:lnTo>
                    <a:pt x="3175" y="351967"/>
                  </a:lnTo>
                  <a:lnTo>
                    <a:pt x="0" y="356298"/>
                  </a:lnTo>
                  <a:lnTo>
                    <a:pt x="1333" y="365125"/>
                  </a:lnTo>
                  <a:lnTo>
                    <a:pt x="4953" y="368134"/>
                  </a:lnTo>
                  <a:lnTo>
                    <a:pt x="9067" y="368134"/>
                  </a:lnTo>
                  <a:lnTo>
                    <a:pt x="2355100" y="16789"/>
                  </a:lnTo>
                  <a:lnTo>
                    <a:pt x="2358288" y="12458"/>
                  </a:lnTo>
                  <a:lnTo>
                    <a:pt x="2356866" y="3187"/>
                  </a:lnTo>
                  <a:lnTo>
                    <a:pt x="2352573" y="0"/>
                  </a:lnTo>
                  <a:close/>
                </a:path>
              </a:pathLst>
            </a:custGeom>
            <a:solidFill>
              <a:srgbClr val="542818"/>
            </a:solidFill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  <p:sp>
          <p:nvSpPr>
            <p:cNvPr id="16" name="object 16"/>
            <p:cNvSpPr/>
            <p:nvPr/>
          </p:nvSpPr>
          <p:spPr>
            <a:xfrm>
              <a:off x="6766763" y="6124021"/>
              <a:ext cx="198399" cy="191414"/>
            </a:xfrm>
            <a:prstGeom prst="rect">
              <a:avLst/>
            </a:prstGeom>
            <a:blipFill>
              <a:blip r:embed="rId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  <p:sp>
          <p:nvSpPr>
            <p:cNvPr id="17" name="object 17"/>
            <p:cNvSpPr/>
            <p:nvPr/>
          </p:nvSpPr>
          <p:spPr>
            <a:xfrm>
              <a:off x="4768596" y="4973434"/>
              <a:ext cx="3883660" cy="1267460"/>
            </a:xfrm>
            <a:custGeom>
              <a:avLst/>
              <a:gdLst/>
              <a:ahLst/>
              <a:cxnLst/>
              <a:rect l="l" t="t" r="r" b="b"/>
              <a:pathLst>
                <a:path w="3883659" h="1267460">
                  <a:moveTo>
                    <a:pt x="1404950" y="1261364"/>
                  </a:moveTo>
                  <a:lnTo>
                    <a:pt x="1376819" y="1128737"/>
                  </a:lnTo>
                  <a:lnTo>
                    <a:pt x="1349108" y="1000721"/>
                  </a:lnTo>
                  <a:lnTo>
                    <a:pt x="1320977" y="874458"/>
                  </a:lnTo>
                  <a:lnTo>
                    <a:pt x="1306791" y="812546"/>
                  </a:lnTo>
                  <a:lnTo>
                    <a:pt x="1292542" y="751725"/>
                  </a:lnTo>
                  <a:lnTo>
                    <a:pt x="1278242" y="692226"/>
                  </a:lnTo>
                  <a:lnTo>
                    <a:pt x="1263916" y="634263"/>
                  </a:lnTo>
                  <a:lnTo>
                    <a:pt x="1249565" y="578053"/>
                  </a:lnTo>
                  <a:lnTo>
                    <a:pt x="1235227" y="523811"/>
                  </a:lnTo>
                  <a:lnTo>
                    <a:pt x="1220889" y="471779"/>
                  </a:lnTo>
                  <a:lnTo>
                    <a:pt x="1206576" y="422148"/>
                  </a:lnTo>
                  <a:lnTo>
                    <a:pt x="1192314" y="375145"/>
                  </a:lnTo>
                  <a:lnTo>
                    <a:pt x="1178115" y="331000"/>
                  </a:lnTo>
                  <a:lnTo>
                    <a:pt x="1163980" y="289915"/>
                  </a:lnTo>
                  <a:lnTo>
                    <a:pt x="1149934" y="252120"/>
                  </a:lnTo>
                  <a:lnTo>
                    <a:pt x="1122172" y="187274"/>
                  </a:lnTo>
                  <a:lnTo>
                    <a:pt x="1094943" y="138201"/>
                  </a:lnTo>
                  <a:lnTo>
                    <a:pt x="1068374" y="106654"/>
                  </a:lnTo>
                  <a:lnTo>
                    <a:pt x="1008773" y="73418"/>
                  </a:lnTo>
                  <a:lnTo>
                    <a:pt x="968514" y="59537"/>
                  </a:lnTo>
                  <a:lnTo>
                    <a:pt x="922553" y="47358"/>
                  </a:lnTo>
                  <a:lnTo>
                    <a:pt x="871829" y="36791"/>
                  </a:lnTo>
                  <a:lnTo>
                    <a:pt x="817295" y="27762"/>
                  </a:lnTo>
                  <a:lnTo>
                    <a:pt x="759891" y="20167"/>
                  </a:lnTo>
                  <a:lnTo>
                    <a:pt x="700570" y="13931"/>
                  </a:lnTo>
                  <a:lnTo>
                    <a:pt x="640270" y="8966"/>
                  </a:lnTo>
                  <a:lnTo>
                    <a:pt x="579945" y="5168"/>
                  </a:lnTo>
                  <a:lnTo>
                    <a:pt x="520534" y="2476"/>
                  </a:lnTo>
                  <a:lnTo>
                    <a:pt x="463003" y="787"/>
                  </a:lnTo>
                  <a:lnTo>
                    <a:pt x="408279" y="0"/>
                  </a:lnTo>
                  <a:lnTo>
                    <a:pt x="357314" y="50"/>
                  </a:lnTo>
                  <a:lnTo>
                    <a:pt x="311061" y="850"/>
                  </a:lnTo>
                  <a:lnTo>
                    <a:pt x="270459" y="2286"/>
                  </a:lnTo>
                  <a:lnTo>
                    <a:pt x="210007" y="6794"/>
                  </a:lnTo>
                  <a:lnTo>
                    <a:pt x="139420" y="18211"/>
                  </a:lnTo>
                  <a:lnTo>
                    <a:pt x="84696" y="33743"/>
                  </a:lnTo>
                  <a:lnTo>
                    <a:pt x="44513" y="53898"/>
                  </a:lnTo>
                  <a:lnTo>
                    <a:pt x="7785" y="95745"/>
                  </a:lnTo>
                  <a:lnTo>
                    <a:pt x="0" y="134302"/>
                  </a:lnTo>
                  <a:lnTo>
                    <a:pt x="1943" y="156184"/>
                  </a:lnTo>
                  <a:lnTo>
                    <a:pt x="19392" y="224472"/>
                  </a:lnTo>
                  <a:lnTo>
                    <a:pt x="33756" y="269621"/>
                  </a:lnTo>
                  <a:lnTo>
                    <a:pt x="51308" y="321983"/>
                  </a:lnTo>
                  <a:lnTo>
                    <a:pt x="86410" y="424319"/>
                  </a:lnTo>
                  <a:lnTo>
                    <a:pt x="118135" y="518109"/>
                  </a:lnTo>
                  <a:lnTo>
                    <a:pt x="134785" y="568617"/>
                  </a:lnTo>
                  <a:lnTo>
                    <a:pt x="151726" y="621284"/>
                  </a:lnTo>
                  <a:lnTo>
                    <a:pt x="168770" y="675944"/>
                  </a:lnTo>
                  <a:lnTo>
                    <a:pt x="185750" y="732409"/>
                  </a:lnTo>
                  <a:lnTo>
                    <a:pt x="285902" y="1076337"/>
                  </a:lnTo>
                  <a:lnTo>
                    <a:pt x="290626" y="1078966"/>
                  </a:lnTo>
                  <a:lnTo>
                    <a:pt x="299605" y="1076337"/>
                  </a:lnTo>
                  <a:lnTo>
                    <a:pt x="302196" y="1071651"/>
                  </a:lnTo>
                  <a:lnTo>
                    <a:pt x="202018" y="727595"/>
                  </a:lnTo>
                  <a:lnTo>
                    <a:pt x="184988" y="670991"/>
                  </a:lnTo>
                  <a:lnTo>
                    <a:pt x="167906" y="616216"/>
                  </a:lnTo>
                  <a:lnTo>
                    <a:pt x="150939" y="563435"/>
                  </a:lnTo>
                  <a:lnTo>
                    <a:pt x="134251" y="512826"/>
                  </a:lnTo>
                  <a:lnTo>
                    <a:pt x="118033" y="464591"/>
                  </a:lnTo>
                  <a:lnTo>
                    <a:pt x="68008" y="318414"/>
                  </a:lnTo>
                  <a:lnTo>
                    <a:pt x="50647" y="266687"/>
                  </a:lnTo>
                  <a:lnTo>
                    <a:pt x="36233" y="221437"/>
                  </a:lnTo>
                  <a:lnTo>
                    <a:pt x="25361" y="183413"/>
                  </a:lnTo>
                  <a:lnTo>
                    <a:pt x="18656" y="153301"/>
                  </a:lnTo>
                  <a:lnTo>
                    <a:pt x="16916" y="134810"/>
                  </a:lnTo>
                  <a:lnTo>
                    <a:pt x="18402" y="118059"/>
                  </a:lnTo>
                  <a:lnTo>
                    <a:pt x="55778" y="66865"/>
                  </a:lnTo>
                  <a:lnTo>
                    <a:pt x="93637" y="48628"/>
                  </a:lnTo>
                  <a:lnTo>
                    <a:pt x="145453" y="34315"/>
                  </a:lnTo>
                  <a:lnTo>
                    <a:pt x="212039" y="23634"/>
                  </a:lnTo>
                  <a:lnTo>
                    <a:pt x="282549" y="18440"/>
                  </a:lnTo>
                  <a:lnTo>
                    <a:pt x="328104" y="17018"/>
                  </a:lnTo>
                  <a:lnTo>
                    <a:pt x="379133" y="16459"/>
                  </a:lnTo>
                  <a:lnTo>
                    <a:pt x="434555" y="16840"/>
                  </a:lnTo>
                  <a:lnTo>
                    <a:pt x="493318" y="18237"/>
                  </a:lnTo>
                  <a:lnTo>
                    <a:pt x="554367" y="20701"/>
                  </a:lnTo>
                  <a:lnTo>
                    <a:pt x="616635" y="24320"/>
                  </a:lnTo>
                  <a:lnTo>
                    <a:pt x="679069" y="29133"/>
                  </a:lnTo>
                  <a:lnTo>
                    <a:pt x="740600" y="35242"/>
                  </a:lnTo>
                  <a:lnTo>
                    <a:pt x="800188" y="42697"/>
                  </a:lnTo>
                  <a:lnTo>
                    <a:pt x="856767" y="51574"/>
                  </a:lnTo>
                  <a:lnTo>
                    <a:pt x="909269" y="61937"/>
                  </a:lnTo>
                  <a:lnTo>
                    <a:pt x="956652" y="73850"/>
                  </a:lnTo>
                  <a:lnTo>
                    <a:pt x="997839" y="87388"/>
                  </a:lnTo>
                  <a:lnTo>
                    <a:pt x="1043571" y="110439"/>
                  </a:lnTo>
                  <a:lnTo>
                    <a:pt x="1041527" y="111544"/>
                  </a:lnTo>
                  <a:lnTo>
                    <a:pt x="1035558" y="116840"/>
                  </a:lnTo>
                  <a:lnTo>
                    <a:pt x="1030846" y="123532"/>
                  </a:lnTo>
                  <a:lnTo>
                    <a:pt x="1024699" y="153962"/>
                  </a:lnTo>
                  <a:lnTo>
                    <a:pt x="1030795" y="193675"/>
                  </a:lnTo>
                  <a:lnTo>
                    <a:pt x="1044943" y="239306"/>
                  </a:lnTo>
                  <a:lnTo>
                    <a:pt x="1073099" y="314134"/>
                  </a:lnTo>
                  <a:lnTo>
                    <a:pt x="1089558" y="360832"/>
                  </a:lnTo>
                  <a:lnTo>
                    <a:pt x="1103020" y="402132"/>
                  </a:lnTo>
                  <a:lnTo>
                    <a:pt x="1116545" y="446163"/>
                  </a:lnTo>
                  <a:lnTo>
                    <a:pt x="1130109" y="492607"/>
                  </a:lnTo>
                  <a:lnTo>
                    <a:pt x="1143660" y="541121"/>
                  </a:lnTo>
                  <a:lnTo>
                    <a:pt x="1157160" y="591375"/>
                  </a:lnTo>
                  <a:lnTo>
                    <a:pt x="1170571" y="643039"/>
                  </a:lnTo>
                  <a:lnTo>
                    <a:pt x="1183843" y="695782"/>
                  </a:lnTo>
                  <a:lnTo>
                    <a:pt x="1196949" y="749261"/>
                  </a:lnTo>
                  <a:lnTo>
                    <a:pt x="1209827" y="803160"/>
                  </a:lnTo>
                  <a:lnTo>
                    <a:pt x="1222463" y="857123"/>
                  </a:lnTo>
                  <a:lnTo>
                    <a:pt x="1246797" y="963955"/>
                  </a:lnTo>
                  <a:lnTo>
                    <a:pt x="1269606" y="1067092"/>
                  </a:lnTo>
                  <a:lnTo>
                    <a:pt x="1310259" y="1255623"/>
                  </a:lnTo>
                  <a:lnTo>
                    <a:pt x="1313776" y="1258354"/>
                  </a:lnTo>
                  <a:lnTo>
                    <a:pt x="1317688" y="1258354"/>
                  </a:lnTo>
                  <a:lnTo>
                    <a:pt x="1324051" y="1257185"/>
                  </a:lnTo>
                  <a:lnTo>
                    <a:pt x="1326972" y="1252664"/>
                  </a:lnTo>
                  <a:lnTo>
                    <a:pt x="1274914" y="1012215"/>
                  </a:lnTo>
                  <a:lnTo>
                    <a:pt x="1251254" y="906691"/>
                  </a:lnTo>
                  <a:lnTo>
                    <a:pt x="1226235" y="798804"/>
                  </a:lnTo>
                  <a:lnTo>
                    <a:pt x="1213307" y="744791"/>
                  </a:lnTo>
                  <a:lnTo>
                    <a:pt x="1200175" y="691197"/>
                  </a:lnTo>
                  <a:lnTo>
                    <a:pt x="1186865" y="638327"/>
                  </a:lnTo>
                  <a:lnTo>
                    <a:pt x="1173416" y="586524"/>
                  </a:lnTo>
                  <a:lnTo>
                    <a:pt x="1159865" y="536130"/>
                  </a:lnTo>
                  <a:lnTo>
                    <a:pt x="1146276" y="487464"/>
                  </a:lnTo>
                  <a:lnTo>
                    <a:pt x="1132662" y="440867"/>
                  </a:lnTo>
                  <a:lnTo>
                    <a:pt x="1119073" y="396671"/>
                  </a:lnTo>
                  <a:lnTo>
                    <a:pt x="1105560" y="355219"/>
                  </a:lnTo>
                  <a:lnTo>
                    <a:pt x="1092161" y="316814"/>
                  </a:lnTo>
                  <a:lnTo>
                    <a:pt x="1062672" y="238417"/>
                  </a:lnTo>
                  <a:lnTo>
                    <a:pt x="1048905" y="195643"/>
                  </a:lnTo>
                  <a:lnTo>
                    <a:pt x="1041806" y="158330"/>
                  </a:lnTo>
                  <a:lnTo>
                    <a:pt x="1045679" y="131749"/>
                  </a:lnTo>
                  <a:lnTo>
                    <a:pt x="1048677" y="126352"/>
                  </a:lnTo>
                  <a:lnTo>
                    <a:pt x="1053338" y="123202"/>
                  </a:lnTo>
                  <a:lnTo>
                    <a:pt x="1059649" y="121970"/>
                  </a:lnTo>
                  <a:lnTo>
                    <a:pt x="1071232" y="134175"/>
                  </a:lnTo>
                  <a:lnTo>
                    <a:pt x="1099769" y="180149"/>
                  </a:lnTo>
                  <a:lnTo>
                    <a:pt x="1129220" y="245973"/>
                  </a:lnTo>
                  <a:lnTo>
                    <a:pt x="1144181" y="285343"/>
                  </a:lnTo>
                  <a:lnTo>
                    <a:pt x="1159230" y="328498"/>
                  </a:lnTo>
                  <a:lnTo>
                    <a:pt x="1174343" y="375031"/>
                  </a:lnTo>
                  <a:lnTo>
                    <a:pt x="1189456" y="424573"/>
                  </a:lnTo>
                  <a:lnTo>
                    <a:pt x="1204531" y="476719"/>
                  </a:lnTo>
                  <a:lnTo>
                    <a:pt x="1219530" y="531075"/>
                  </a:lnTo>
                  <a:lnTo>
                    <a:pt x="1234414" y="587260"/>
                  </a:lnTo>
                  <a:lnTo>
                    <a:pt x="1249121" y="644855"/>
                  </a:lnTo>
                  <a:lnTo>
                    <a:pt x="1263611" y="703491"/>
                  </a:lnTo>
                  <a:lnTo>
                    <a:pt x="1277861" y="762774"/>
                  </a:lnTo>
                  <a:lnTo>
                    <a:pt x="1291805" y="822299"/>
                  </a:lnTo>
                  <a:lnTo>
                    <a:pt x="1305407" y="881672"/>
                  </a:lnTo>
                  <a:lnTo>
                    <a:pt x="1331417" y="998435"/>
                  </a:lnTo>
                  <a:lnTo>
                    <a:pt x="1355534" y="1109891"/>
                  </a:lnTo>
                  <a:lnTo>
                    <a:pt x="1388224" y="1264285"/>
                  </a:lnTo>
                  <a:lnTo>
                    <a:pt x="1391754" y="1267028"/>
                  </a:lnTo>
                  <a:lnTo>
                    <a:pt x="1395679" y="1267028"/>
                  </a:lnTo>
                  <a:lnTo>
                    <a:pt x="1402016" y="1265872"/>
                  </a:lnTo>
                  <a:lnTo>
                    <a:pt x="1404950" y="1261364"/>
                  </a:lnTo>
                  <a:close/>
                </a:path>
                <a:path w="3883659" h="1267460">
                  <a:moveTo>
                    <a:pt x="2286749" y="597763"/>
                  </a:moveTo>
                  <a:lnTo>
                    <a:pt x="2285568" y="588492"/>
                  </a:lnTo>
                  <a:lnTo>
                    <a:pt x="2280729" y="585266"/>
                  </a:lnTo>
                  <a:lnTo>
                    <a:pt x="1860918" y="638073"/>
                  </a:lnTo>
                  <a:lnTo>
                    <a:pt x="1857629" y="642302"/>
                  </a:lnTo>
                  <a:lnTo>
                    <a:pt x="1858746" y="651230"/>
                  </a:lnTo>
                  <a:lnTo>
                    <a:pt x="1862404" y="654367"/>
                  </a:lnTo>
                  <a:lnTo>
                    <a:pt x="1866607" y="654367"/>
                  </a:lnTo>
                  <a:lnTo>
                    <a:pt x="2284057" y="601916"/>
                  </a:lnTo>
                  <a:lnTo>
                    <a:pt x="2286749" y="597763"/>
                  </a:lnTo>
                  <a:close/>
                </a:path>
                <a:path w="3883659" h="1267460">
                  <a:moveTo>
                    <a:pt x="2902928" y="520242"/>
                  </a:moveTo>
                  <a:lnTo>
                    <a:pt x="2901746" y="510959"/>
                  </a:lnTo>
                  <a:lnTo>
                    <a:pt x="2897543" y="507707"/>
                  </a:lnTo>
                  <a:lnTo>
                    <a:pt x="2441791" y="564997"/>
                  </a:lnTo>
                  <a:lnTo>
                    <a:pt x="2438501" y="569239"/>
                  </a:lnTo>
                  <a:lnTo>
                    <a:pt x="2439644" y="578180"/>
                  </a:lnTo>
                  <a:lnTo>
                    <a:pt x="2443289" y="581291"/>
                  </a:lnTo>
                  <a:lnTo>
                    <a:pt x="2447493" y="581291"/>
                  </a:lnTo>
                  <a:lnTo>
                    <a:pt x="2899626" y="524484"/>
                  </a:lnTo>
                  <a:lnTo>
                    <a:pt x="2902928" y="520242"/>
                  </a:lnTo>
                  <a:close/>
                </a:path>
                <a:path w="3883659" h="1267460">
                  <a:moveTo>
                    <a:pt x="3883152" y="396760"/>
                  </a:moveTo>
                  <a:lnTo>
                    <a:pt x="3881894" y="387451"/>
                  </a:lnTo>
                  <a:lnTo>
                    <a:pt x="3877475" y="384200"/>
                  </a:lnTo>
                  <a:lnTo>
                    <a:pt x="3746792" y="400812"/>
                  </a:lnTo>
                  <a:lnTo>
                    <a:pt x="3748887" y="417652"/>
                  </a:lnTo>
                  <a:lnTo>
                    <a:pt x="3879913" y="401027"/>
                  </a:lnTo>
                  <a:lnTo>
                    <a:pt x="3883152" y="396760"/>
                  </a:lnTo>
                  <a:close/>
                </a:path>
              </a:pathLst>
            </a:custGeom>
            <a:solidFill>
              <a:srgbClr val="542818"/>
            </a:solidFill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  <p:sp>
          <p:nvSpPr>
            <p:cNvPr id="18" name="object 18"/>
            <p:cNvSpPr/>
            <p:nvPr/>
          </p:nvSpPr>
          <p:spPr>
            <a:xfrm>
              <a:off x="5858459" y="4853432"/>
              <a:ext cx="170192" cy="220065"/>
            </a:xfrm>
            <a:prstGeom prst="rect">
              <a:avLst/>
            </a:prstGeom>
            <a:blipFill>
              <a:blip r:embed="rId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  <p:sp>
          <p:nvSpPr>
            <p:cNvPr id="19" name="object 19"/>
            <p:cNvSpPr/>
            <p:nvPr/>
          </p:nvSpPr>
          <p:spPr>
            <a:xfrm>
              <a:off x="6464109" y="4198188"/>
              <a:ext cx="4874895" cy="2165350"/>
            </a:xfrm>
            <a:custGeom>
              <a:avLst/>
              <a:gdLst/>
              <a:ahLst/>
              <a:cxnLst/>
              <a:rect l="l" t="t" r="r" b="b"/>
              <a:pathLst>
                <a:path w="4874895" h="2165350">
                  <a:moveTo>
                    <a:pt x="791705" y="12801"/>
                  </a:moveTo>
                  <a:lnTo>
                    <a:pt x="791260" y="3441"/>
                  </a:lnTo>
                  <a:lnTo>
                    <a:pt x="787298" y="0"/>
                  </a:lnTo>
                  <a:lnTo>
                    <a:pt x="782612" y="50"/>
                  </a:lnTo>
                  <a:lnTo>
                    <a:pt x="704075" y="4965"/>
                  </a:lnTo>
                  <a:lnTo>
                    <a:pt x="658050" y="8674"/>
                  </a:lnTo>
                  <a:lnTo>
                    <a:pt x="608698" y="13182"/>
                  </a:lnTo>
                  <a:lnTo>
                    <a:pt x="556869" y="18503"/>
                  </a:lnTo>
                  <a:lnTo>
                    <a:pt x="503453" y="24612"/>
                  </a:lnTo>
                  <a:lnTo>
                    <a:pt x="449313" y="31508"/>
                  </a:lnTo>
                  <a:lnTo>
                    <a:pt x="395325" y="39166"/>
                  </a:lnTo>
                  <a:lnTo>
                    <a:pt x="342366" y="47599"/>
                  </a:lnTo>
                  <a:lnTo>
                    <a:pt x="291299" y="56781"/>
                  </a:lnTo>
                  <a:lnTo>
                    <a:pt x="242989" y="66713"/>
                  </a:lnTo>
                  <a:lnTo>
                    <a:pt x="198335" y="77368"/>
                  </a:lnTo>
                  <a:lnTo>
                    <a:pt x="129349" y="97802"/>
                  </a:lnTo>
                  <a:lnTo>
                    <a:pt x="78054" y="119570"/>
                  </a:lnTo>
                  <a:lnTo>
                    <a:pt x="41617" y="144602"/>
                  </a:lnTo>
                  <a:lnTo>
                    <a:pt x="17221" y="174853"/>
                  </a:lnTo>
                  <a:lnTo>
                    <a:pt x="2070" y="212242"/>
                  </a:lnTo>
                  <a:lnTo>
                    <a:pt x="0" y="228231"/>
                  </a:lnTo>
                  <a:lnTo>
                    <a:pt x="406" y="251548"/>
                  </a:lnTo>
                  <a:lnTo>
                    <a:pt x="7950" y="318490"/>
                  </a:lnTo>
                  <a:lnTo>
                    <a:pt x="14732" y="361264"/>
                  </a:lnTo>
                  <a:lnTo>
                    <a:pt x="23291" y="409651"/>
                  </a:lnTo>
                  <a:lnTo>
                    <a:pt x="33439" y="463219"/>
                  </a:lnTo>
                  <a:lnTo>
                    <a:pt x="45034" y="521550"/>
                  </a:lnTo>
                  <a:lnTo>
                    <a:pt x="57861" y="584212"/>
                  </a:lnTo>
                  <a:lnTo>
                    <a:pt x="156705" y="1052791"/>
                  </a:lnTo>
                  <a:lnTo>
                    <a:pt x="178181" y="1158278"/>
                  </a:lnTo>
                  <a:lnTo>
                    <a:pt x="198577" y="1262329"/>
                  </a:lnTo>
                  <a:lnTo>
                    <a:pt x="208191" y="1313307"/>
                  </a:lnTo>
                  <a:lnTo>
                    <a:pt x="217322" y="1363306"/>
                  </a:lnTo>
                  <a:lnTo>
                    <a:pt x="226618" y="1416240"/>
                  </a:lnTo>
                  <a:lnTo>
                    <a:pt x="230200" y="1419161"/>
                  </a:lnTo>
                  <a:lnTo>
                    <a:pt x="234251" y="1419161"/>
                  </a:lnTo>
                  <a:lnTo>
                    <a:pt x="240309" y="1418234"/>
                  </a:lnTo>
                  <a:lnTo>
                    <a:pt x="243408" y="1413840"/>
                  </a:lnTo>
                  <a:lnTo>
                    <a:pt x="234022" y="1360360"/>
                  </a:lnTo>
                  <a:lnTo>
                    <a:pt x="224866" y="1310284"/>
                  </a:lnTo>
                  <a:lnTo>
                    <a:pt x="215239" y="1259243"/>
                  </a:lnTo>
                  <a:lnTo>
                    <a:pt x="205206" y="1207427"/>
                  </a:lnTo>
                  <a:lnTo>
                    <a:pt x="184175" y="1102334"/>
                  </a:lnTo>
                  <a:lnTo>
                    <a:pt x="162369" y="996683"/>
                  </a:lnTo>
                  <a:lnTo>
                    <a:pt x="90322" y="656501"/>
                  </a:lnTo>
                  <a:lnTo>
                    <a:pt x="64236" y="530669"/>
                  </a:lnTo>
                  <a:lnTo>
                    <a:pt x="52616" y="472452"/>
                  </a:lnTo>
                  <a:lnTo>
                    <a:pt x="42227" y="418299"/>
                  </a:lnTo>
                  <a:lnTo>
                    <a:pt x="33299" y="368871"/>
                  </a:lnTo>
                  <a:lnTo>
                    <a:pt x="26073" y="324866"/>
                  </a:lnTo>
                  <a:lnTo>
                    <a:pt x="20739" y="286969"/>
                  </a:lnTo>
                  <a:lnTo>
                    <a:pt x="16687" y="232219"/>
                  </a:lnTo>
                  <a:lnTo>
                    <a:pt x="18415" y="216738"/>
                  </a:lnTo>
                  <a:lnTo>
                    <a:pt x="20891" y="210261"/>
                  </a:lnTo>
                  <a:lnTo>
                    <a:pt x="25869" y="214210"/>
                  </a:lnTo>
                  <a:lnTo>
                    <a:pt x="45516" y="258102"/>
                  </a:lnTo>
                  <a:lnTo>
                    <a:pt x="61480" y="311277"/>
                  </a:lnTo>
                  <a:lnTo>
                    <a:pt x="79502" y="381609"/>
                  </a:lnTo>
                  <a:lnTo>
                    <a:pt x="89204" y="422668"/>
                  </a:lnTo>
                  <a:lnTo>
                    <a:pt x="99339" y="467385"/>
                  </a:lnTo>
                  <a:lnTo>
                    <a:pt x="109880" y="515518"/>
                  </a:lnTo>
                  <a:lnTo>
                    <a:pt x="120802" y="566877"/>
                  </a:lnTo>
                  <a:lnTo>
                    <a:pt x="143662" y="678395"/>
                  </a:lnTo>
                  <a:lnTo>
                    <a:pt x="167703" y="800227"/>
                  </a:lnTo>
                  <a:lnTo>
                    <a:pt x="192722" y="930656"/>
                  </a:lnTo>
                  <a:lnTo>
                    <a:pt x="218490" y="1067981"/>
                  </a:lnTo>
                  <a:lnTo>
                    <a:pt x="272148" y="1360551"/>
                  </a:lnTo>
                  <a:lnTo>
                    <a:pt x="275717" y="1363421"/>
                  </a:lnTo>
                  <a:lnTo>
                    <a:pt x="279742" y="1363421"/>
                  </a:lnTo>
                  <a:lnTo>
                    <a:pt x="285864" y="1362443"/>
                  </a:lnTo>
                  <a:lnTo>
                    <a:pt x="288925" y="1358023"/>
                  </a:lnTo>
                  <a:lnTo>
                    <a:pt x="247484" y="1131735"/>
                  </a:lnTo>
                  <a:lnTo>
                    <a:pt x="211556" y="939609"/>
                  </a:lnTo>
                  <a:lnTo>
                    <a:pt x="179920" y="774992"/>
                  </a:lnTo>
                  <a:lnTo>
                    <a:pt x="165595" y="702373"/>
                  </a:lnTo>
                  <a:lnTo>
                    <a:pt x="152222" y="635863"/>
                  </a:lnTo>
                  <a:lnTo>
                    <a:pt x="139738" y="575208"/>
                  </a:lnTo>
                  <a:lnTo>
                    <a:pt x="128092" y="520166"/>
                  </a:lnTo>
                  <a:lnTo>
                    <a:pt x="117259" y="470471"/>
                  </a:lnTo>
                  <a:lnTo>
                    <a:pt x="107188" y="425869"/>
                  </a:lnTo>
                  <a:lnTo>
                    <a:pt x="97815" y="386105"/>
                  </a:lnTo>
                  <a:lnTo>
                    <a:pt x="81051" y="320090"/>
                  </a:lnTo>
                  <a:lnTo>
                    <a:pt x="66598" y="270370"/>
                  </a:lnTo>
                  <a:lnTo>
                    <a:pt x="48463" y="221894"/>
                  </a:lnTo>
                  <a:lnTo>
                    <a:pt x="27038" y="194183"/>
                  </a:lnTo>
                  <a:lnTo>
                    <a:pt x="30213" y="185877"/>
                  </a:lnTo>
                  <a:lnTo>
                    <a:pt x="82397" y="136423"/>
                  </a:lnTo>
                  <a:lnTo>
                    <a:pt x="131749" y="114973"/>
                  </a:lnTo>
                  <a:lnTo>
                    <a:pt x="202590" y="93789"/>
                  </a:lnTo>
                  <a:lnTo>
                    <a:pt x="246938" y="83210"/>
                  </a:lnTo>
                  <a:lnTo>
                    <a:pt x="294919" y="73355"/>
                  </a:lnTo>
                  <a:lnTo>
                    <a:pt x="345655" y="64236"/>
                  </a:lnTo>
                  <a:lnTo>
                    <a:pt x="398297" y="55854"/>
                  </a:lnTo>
                  <a:lnTo>
                    <a:pt x="451954" y="48247"/>
                  </a:lnTo>
                  <a:lnTo>
                    <a:pt x="505790" y="41402"/>
                  </a:lnTo>
                  <a:lnTo>
                    <a:pt x="558901" y="35331"/>
                  </a:lnTo>
                  <a:lnTo>
                    <a:pt x="610438" y="30048"/>
                  </a:lnTo>
                  <a:lnTo>
                    <a:pt x="659523" y="25565"/>
                  </a:lnTo>
                  <a:lnTo>
                    <a:pt x="705294" y="21894"/>
                  </a:lnTo>
                  <a:lnTo>
                    <a:pt x="746887" y="19037"/>
                  </a:lnTo>
                  <a:lnTo>
                    <a:pt x="788098" y="16764"/>
                  </a:lnTo>
                  <a:lnTo>
                    <a:pt x="791705" y="12801"/>
                  </a:lnTo>
                  <a:close/>
                </a:path>
                <a:path w="4874895" h="2165350">
                  <a:moveTo>
                    <a:pt x="2924683" y="1302156"/>
                  </a:moveTo>
                  <a:lnTo>
                    <a:pt x="2921851" y="1297584"/>
                  </a:lnTo>
                  <a:lnTo>
                    <a:pt x="2894101" y="1291780"/>
                  </a:lnTo>
                  <a:lnTo>
                    <a:pt x="2874289" y="1288694"/>
                  </a:lnTo>
                  <a:lnTo>
                    <a:pt x="2855557" y="1287297"/>
                  </a:lnTo>
                  <a:lnTo>
                    <a:pt x="2850883" y="1287297"/>
                  </a:lnTo>
                  <a:lnTo>
                    <a:pt x="2847086" y="1291094"/>
                  </a:lnTo>
                  <a:lnTo>
                    <a:pt x="2847086" y="1300441"/>
                  </a:lnTo>
                  <a:lnTo>
                    <a:pt x="2850883" y="1304239"/>
                  </a:lnTo>
                  <a:lnTo>
                    <a:pt x="2855557" y="1304239"/>
                  </a:lnTo>
                  <a:lnTo>
                    <a:pt x="2873032" y="1305610"/>
                  </a:lnTo>
                  <a:lnTo>
                    <a:pt x="2891891" y="1308608"/>
                  </a:lnTo>
                  <a:lnTo>
                    <a:pt x="2913418" y="1313027"/>
                  </a:lnTo>
                  <a:lnTo>
                    <a:pt x="2915348" y="1313268"/>
                  </a:lnTo>
                  <a:lnTo>
                    <a:pt x="2919196" y="1313268"/>
                  </a:lnTo>
                  <a:lnTo>
                    <a:pt x="2922689" y="1310614"/>
                  </a:lnTo>
                  <a:lnTo>
                    <a:pt x="2924683" y="1302156"/>
                  </a:lnTo>
                  <a:close/>
                </a:path>
                <a:path w="4874895" h="2165350">
                  <a:moveTo>
                    <a:pt x="3227133" y="1860473"/>
                  </a:moveTo>
                  <a:lnTo>
                    <a:pt x="3225749" y="1851202"/>
                  </a:lnTo>
                  <a:lnTo>
                    <a:pt x="3221469" y="1848027"/>
                  </a:lnTo>
                  <a:lnTo>
                    <a:pt x="1207274" y="2148649"/>
                  </a:lnTo>
                  <a:lnTo>
                    <a:pt x="1204087" y="2152954"/>
                  </a:lnTo>
                  <a:lnTo>
                    <a:pt x="1205407" y="2161806"/>
                  </a:lnTo>
                  <a:lnTo>
                    <a:pt x="1209027" y="2164816"/>
                  </a:lnTo>
                  <a:lnTo>
                    <a:pt x="1213154" y="2164816"/>
                  </a:lnTo>
                  <a:lnTo>
                    <a:pt x="3223933" y="1864791"/>
                  </a:lnTo>
                  <a:lnTo>
                    <a:pt x="3227133" y="1860473"/>
                  </a:lnTo>
                  <a:close/>
                </a:path>
                <a:path w="4874895" h="2165350">
                  <a:moveTo>
                    <a:pt x="3588054" y="921207"/>
                  </a:moveTo>
                  <a:lnTo>
                    <a:pt x="3571913" y="877023"/>
                  </a:lnTo>
                  <a:lnTo>
                    <a:pt x="3551809" y="834936"/>
                  </a:lnTo>
                  <a:lnTo>
                    <a:pt x="3527348" y="792353"/>
                  </a:lnTo>
                  <a:lnTo>
                    <a:pt x="3499523" y="751179"/>
                  </a:lnTo>
                  <a:lnTo>
                    <a:pt x="3465055" y="708355"/>
                  </a:lnTo>
                  <a:lnTo>
                    <a:pt x="3428796" y="671195"/>
                  </a:lnTo>
                  <a:lnTo>
                    <a:pt x="3391306" y="640118"/>
                  </a:lnTo>
                  <a:lnTo>
                    <a:pt x="3353181" y="615569"/>
                  </a:lnTo>
                  <a:lnTo>
                    <a:pt x="3314966" y="597954"/>
                  </a:lnTo>
                  <a:lnTo>
                    <a:pt x="3277273" y="587692"/>
                  </a:lnTo>
                  <a:lnTo>
                    <a:pt x="3272586" y="586765"/>
                  </a:lnTo>
                  <a:lnTo>
                    <a:pt x="3268268" y="589965"/>
                  </a:lnTo>
                  <a:lnTo>
                    <a:pt x="3266681" y="599211"/>
                  </a:lnTo>
                  <a:lnTo>
                    <a:pt x="3269767" y="603605"/>
                  </a:lnTo>
                  <a:lnTo>
                    <a:pt x="3274377" y="604393"/>
                  </a:lnTo>
                  <a:lnTo>
                    <a:pt x="3317176" y="616966"/>
                  </a:lnTo>
                  <a:lnTo>
                    <a:pt x="3360674" y="639622"/>
                  </a:lnTo>
                  <a:lnTo>
                    <a:pt x="3403917" y="671690"/>
                  </a:lnTo>
                  <a:lnTo>
                    <a:pt x="3445941" y="712457"/>
                  </a:lnTo>
                  <a:lnTo>
                    <a:pt x="3485832" y="761199"/>
                  </a:lnTo>
                  <a:lnTo>
                    <a:pt x="3512896" y="801230"/>
                  </a:lnTo>
                  <a:lnTo>
                    <a:pt x="3536658" y="842556"/>
                  </a:lnTo>
                  <a:lnTo>
                    <a:pt x="3556177" y="883335"/>
                  </a:lnTo>
                  <a:lnTo>
                    <a:pt x="3570465" y="921766"/>
                  </a:lnTo>
                  <a:lnTo>
                    <a:pt x="3571595" y="925385"/>
                  </a:lnTo>
                  <a:lnTo>
                    <a:pt x="3574948" y="927735"/>
                  </a:lnTo>
                  <a:lnTo>
                    <a:pt x="3579393" y="927735"/>
                  </a:lnTo>
                  <a:lnTo>
                    <a:pt x="3585553" y="925957"/>
                  </a:lnTo>
                  <a:lnTo>
                    <a:pt x="3588054" y="921207"/>
                  </a:lnTo>
                  <a:close/>
                </a:path>
                <a:path w="4874895" h="2165350">
                  <a:moveTo>
                    <a:pt x="4874882" y="848664"/>
                  </a:moveTo>
                  <a:lnTo>
                    <a:pt x="4865141" y="803211"/>
                  </a:lnTo>
                  <a:lnTo>
                    <a:pt x="4844872" y="769175"/>
                  </a:lnTo>
                  <a:lnTo>
                    <a:pt x="4814671" y="745451"/>
                  </a:lnTo>
                  <a:lnTo>
                    <a:pt x="4772685" y="730275"/>
                  </a:lnTo>
                  <a:lnTo>
                    <a:pt x="4717542" y="723341"/>
                  </a:lnTo>
                  <a:lnTo>
                    <a:pt x="4647857" y="724344"/>
                  </a:lnTo>
                  <a:lnTo>
                    <a:pt x="4572813" y="729869"/>
                  </a:lnTo>
                  <a:lnTo>
                    <a:pt x="4527258" y="733831"/>
                  </a:lnTo>
                  <a:lnTo>
                    <a:pt x="4477347" y="738606"/>
                  </a:lnTo>
                  <a:lnTo>
                    <a:pt x="4423842" y="744181"/>
                  </a:lnTo>
                  <a:lnTo>
                    <a:pt x="4367504" y="750557"/>
                  </a:lnTo>
                  <a:lnTo>
                    <a:pt x="4309084" y="757758"/>
                  </a:lnTo>
                  <a:lnTo>
                    <a:pt x="4249331" y="765759"/>
                  </a:lnTo>
                  <a:lnTo>
                    <a:pt x="4189018" y="774585"/>
                  </a:lnTo>
                  <a:lnTo>
                    <a:pt x="4128897" y="784212"/>
                  </a:lnTo>
                  <a:lnTo>
                    <a:pt x="4069702" y="794677"/>
                  </a:lnTo>
                  <a:lnTo>
                    <a:pt x="4012222" y="805942"/>
                  </a:lnTo>
                  <a:lnTo>
                    <a:pt x="3957193" y="818045"/>
                  </a:lnTo>
                  <a:lnTo>
                    <a:pt x="3905377" y="830973"/>
                  </a:lnTo>
                  <a:lnTo>
                    <a:pt x="3857523" y="844715"/>
                  </a:lnTo>
                  <a:lnTo>
                    <a:pt x="3814407" y="859294"/>
                  </a:lnTo>
                  <a:lnTo>
                    <a:pt x="3776764" y="874699"/>
                  </a:lnTo>
                  <a:lnTo>
                    <a:pt x="3720960" y="908024"/>
                  </a:lnTo>
                  <a:lnTo>
                    <a:pt x="3691763" y="943241"/>
                  </a:lnTo>
                  <a:lnTo>
                    <a:pt x="3661994" y="998245"/>
                  </a:lnTo>
                  <a:lnTo>
                    <a:pt x="3631933" y="1070254"/>
                  </a:lnTo>
                  <a:lnTo>
                    <a:pt x="3616858" y="1111770"/>
                  </a:lnTo>
                  <a:lnTo>
                    <a:pt x="3601809" y="1156500"/>
                  </a:lnTo>
                  <a:lnTo>
                    <a:pt x="3586797" y="1204087"/>
                  </a:lnTo>
                  <a:lnTo>
                    <a:pt x="3571887" y="1254201"/>
                  </a:lnTo>
                  <a:lnTo>
                    <a:pt x="3557079" y="1306487"/>
                  </a:lnTo>
                  <a:lnTo>
                    <a:pt x="3542423" y="1360601"/>
                  </a:lnTo>
                  <a:lnTo>
                    <a:pt x="3527945" y="1416189"/>
                  </a:lnTo>
                  <a:lnTo>
                    <a:pt x="3513683" y="1472907"/>
                  </a:lnTo>
                  <a:lnTo>
                    <a:pt x="3499662" y="1530426"/>
                  </a:lnTo>
                  <a:lnTo>
                    <a:pt x="3485921" y="1588363"/>
                  </a:lnTo>
                  <a:lnTo>
                    <a:pt x="3472497" y="1646415"/>
                  </a:lnTo>
                  <a:lnTo>
                    <a:pt x="3446678" y="1761388"/>
                  </a:lnTo>
                  <a:lnTo>
                    <a:pt x="3422497" y="1872589"/>
                  </a:lnTo>
                  <a:lnTo>
                    <a:pt x="3379051" y="2077212"/>
                  </a:lnTo>
                  <a:lnTo>
                    <a:pt x="3381972" y="2081707"/>
                  </a:lnTo>
                  <a:lnTo>
                    <a:pt x="3386556" y="2082673"/>
                  </a:lnTo>
                  <a:lnTo>
                    <a:pt x="3388322" y="2082863"/>
                  </a:lnTo>
                  <a:lnTo>
                    <a:pt x="3392233" y="2082863"/>
                  </a:lnTo>
                  <a:lnTo>
                    <a:pt x="3395764" y="2080120"/>
                  </a:lnTo>
                  <a:lnTo>
                    <a:pt x="3438868" y="1877288"/>
                  </a:lnTo>
                  <a:lnTo>
                    <a:pt x="3463544" y="1764068"/>
                  </a:lnTo>
                  <a:lnTo>
                    <a:pt x="3490239" y="1645577"/>
                  </a:lnTo>
                  <a:lnTo>
                    <a:pt x="3504222" y="1585429"/>
                  </a:lnTo>
                  <a:lnTo>
                    <a:pt x="3518560" y="1525270"/>
                  </a:lnTo>
                  <a:lnTo>
                    <a:pt x="3533229" y="1465503"/>
                  </a:lnTo>
                  <a:lnTo>
                    <a:pt x="3548164" y="1406575"/>
                  </a:lnTo>
                  <a:lnTo>
                    <a:pt x="3563328" y="1348905"/>
                  </a:lnTo>
                  <a:lnTo>
                    <a:pt x="3578682" y="1292936"/>
                  </a:lnTo>
                  <a:lnTo>
                    <a:pt x="3594163" y="1239088"/>
                  </a:lnTo>
                  <a:lnTo>
                    <a:pt x="3609721" y="1187792"/>
                  </a:lnTo>
                  <a:lnTo>
                    <a:pt x="3625329" y="1139482"/>
                  </a:lnTo>
                  <a:lnTo>
                    <a:pt x="3640937" y="1094587"/>
                  </a:lnTo>
                  <a:lnTo>
                    <a:pt x="3656495" y="1053541"/>
                  </a:lnTo>
                  <a:lnTo>
                    <a:pt x="3671951" y="1016762"/>
                  </a:lnTo>
                  <a:lnTo>
                    <a:pt x="3702405" y="957745"/>
                  </a:lnTo>
                  <a:lnTo>
                    <a:pt x="3729647" y="923366"/>
                  </a:lnTo>
                  <a:lnTo>
                    <a:pt x="3735984" y="924598"/>
                  </a:lnTo>
                  <a:lnTo>
                    <a:pt x="3740658" y="927747"/>
                  </a:lnTo>
                  <a:lnTo>
                    <a:pt x="3743642" y="933145"/>
                  </a:lnTo>
                  <a:lnTo>
                    <a:pt x="3747503" y="959713"/>
                  </a:lnTo>
                  <a:lnTo>
                    <a:pt x="3740404" y="997000"/>
                  </a:lnTo>
                  <a:lnTo>
                    <a:pt x="3726650" y="1039761"/>
                  </a:lnTo>
                  <a:lnTo>
                    <a:pt x="3700297" y="1109637"/>
                  </a:lnTo>
                  <a:lnTo>
                    <a:pt x="3683584" y="1157046"/>
                  </a:lnTo>
                  <a:lnTo>
                    <a:pt x="3670084" y="1198460"/>
                  </a:lnTo>
                  <a:lnTo>
                    <a:pt x="3656673" y="1242174"/>
                  </a:lnTo>
                  <a:lnTo>
                    <a:pt x="3643363" y="1287919"/>
                  </a:lnTo>
                  <a:lnTo>
                    <a:pt x="3630193" y="1335455"/>
                  </a:lnTo>
                  <a:lnTo>
                    <a:pt x="3617163" y="1384490"/>
                  </a:lnTo>
                  <a:lnTo>
                    <a:pt x="3604298" y="1434795"/>
                  </a:lnTo>
                  <a:lnTo>
                    <a:pt x="3591623" y="1486077"/>
                  </a:lnTo>
                  <a:lnTo>
                    <a:pt x="3579152" y="1538097"/>
                  </a:lnTo>
                  <a:lnTo>
                    <a:pt x="3566896" y="1590586"/>
                  </a:lnTo>
                  <a:lnTo>
                    <a:pt x="3554895" y="1643278"/>
                  </a:lnTo>
                  <a:lnTo>
                    <a:pt x="3531679" y="1748243"/>
                  </a:lnTo>
                  <a:lnTo>
                    <a:pt x="3509657" y="1850898"/>
                  </a:lnTo>
                  <a:lnTo>
                    <a:pt x="3463772" y="2069782"/>
                  </a:lnTo>
                  <a:lnTo>
                    <a:pt x="3466706" y="2074291"/>
                  </a:lnTo>
                  <a:lnTo>
                    <a:pt x="3473043" y="2075434"/>
                  </a:lnTo>
                  <a:lnTo>
                    <a:pt x="3476968" y="2075434"/>
                  </a:lnTo>
                  <a:lnTo>
                    <a:pt x="3480498" y="2072690"/>
                  </a:lnTo>
                  <a:lnTo>
                    <a:pt x="3537039" y="1803806"/>
                  </a:lnTo>
                  <a:lnTo>
                    <a:pt x="3559619" y="1699945"/>
                  </a:lnTo>
                  <a:lnTo>
                    <a:pt x="3583317" y="1594840"/>
                  </a:lnTo>
                  <a:lnTo>
                    <a:pt x="3595547" y="1542478"/>
                  </a:lnTo>
                  <a:lnTo>
                    <a:pt x="3607981" y="1490586"/>
                  </a:lnTo>
                  <a:lnTo>
                    <a:pt x="3620617" y="1439430"/>
                  </a:lnTo>
                  <a:lnTo>
                    <a:pt x="3633444" y="1389278"/>
                  </a:lnTo>
                  <a:lnTo>
                    <a:pt x="3646424" y="1340383"/>
                  </a:lnTo>
                  <a:lnTo>
                    <a:pt x="3659555" y="1293012"/>
                  </a:lnTo>
                  <a:lnTo>
                    <a:pt x="3672802" y="1247432"/>
                  </a:lnTo>
                  <a:lnTo>
                    <a:pt x="3686162" y="1203883"/>
                  </a:lnTo>
                  <a:lnTo>
                    <a:pt x="3699599" y="1162659"/>
                  </a:lnTo>
                  <a:lnTo>
                    <a:pt x="3713111" y="1123988"/>
                  </a:lnTo>
                  <a:lnTo>
                    <a:pt x="3744379" y="1040625"/>
                  </a:lnTo>
                  <a:lnTo>
                    <a:pt x="3758514" y="995019"/>
                  </a:lnTo>
                  <a:lnTo>
                    <a:pt x="3764610" y="955332"/>
                  </a:lnTo>
                  <a:lnTo>
                    <a:pt x="3753751" y="918235"/>
                  </a:lnTo>
                  <a:lnTo>
                    <a:pt x="3745306" y="911606"/>
                  </a:lnTo>
                  <a:lnTo>
                    <a:pt x="3754018" y="905510"/>
                  </a:lnTo>
                  <a:lnTo>
                    <a:pt x="3817239" y="876401"/>
                  </a:lnTo>
                  <a:lnTo>
                    <a:pt x="3857066" y="862774"/>
                  </a:lnTo>
                  <a:lnTo>
                    <a:pt x="3901516" y="849782"/>
                  </a:lnTo>
                  <a:lnTo>
                    <a:pt x="3949941" y="837450"/>
                  </a:lnTo>
                  <a:lnTo>
                    <a:pt x="4001706" y="825766"/>
                  </a:lnTo>
                  <a:lnTo>
                    <a:pt x="4056164" y="814755"/>
                  </a:lnTo>
                  <a:lnTo>
                    <a:pt x="4112679" y="804418"/>
                  </a:lnTo>
                  <a:lnTo>
                    <a:pt x="4170591" y="794791"/>
                  </a:lnTo>
                  <a:lnTo>
                    <a:pt x="4229265" y="785863"/>
                  </a:lnTo>
                  <a:lnTo>
                    <a:pt x="4288053" y="777659"/>
                  </a:lnTo>
                  <a:lnTo>
                    <a:pt x="4346321" y="770178"/>
                  </a:lnTo>
                  <a:lnTo>
                    <a:pt x="4403433" y="763435"/>
                  </a:lnTo>
                  <a:lnTo>
                    <a:pt x="4458716" y="757453"/>
                  </a:lnTo>
                  <a:lnTo>
                    <a:pt x="4511548" y="752233"/>
                  </a:lnTo>
                  <a:lnTo>
                    <a:pt x="4561281" y="747788"/>
                  </a:lnTo>
                  <a:lnTo>
                    <a:pt x="4607280" y="744131"/>
                  </a:lnTo>
                  <a:lnTo>
                    <a:pt x="4648898" y="741273"/>
                  </a:lnTo>
                  <a:lnTo>
                    <a:pt x="4714532" y="740143"/>
                  </a:lnTo>
                  <a:lnTo>
                    <a:pt x="4766107" y="746112"/>
                  </a:lnTo>
                  <a:lnTo>
                    <a:pt x="4804880" y="759434"/>
                  </a:lnTo>
                  <a:lnTo>
                    <a:pt x="4832147" y="780389"/>
                  </a:lnTo>
                  <a:lnTo>
                    <a:pt x="4850015" y="811149"/>
                  </a:lnTo>
                  <a:lnTo>
                    <a:pt x="4858334" y="853198"/>
                  </a:lnTo>
                  <a:lnTo>
                    <a:pt x="4857229" y="908431"/>
                  </a:lnTo>
                  <a:lnTo>
                    <a:pt x="4846866" y="978789"/>
                  </a:lnTo>
                  <a:lnTo>
                    <a:pt x="4835855" y="1033284"/>
                  </a:lnTo>
                  <a:lnTo>
                    <a:pt x="4819916" y="1107643"/>
                  </a:lnTo>
                  <a:lnTo>
                    <a:pt x="4788738" y="1248244"/>
                  </a:lnTo>
                  <a:lnTo>
                    <a:pt x="4738319" y="1470329"/>
                  </a:lnTo>
                  <a:lnTo>
                    <a:pt x="4621911" y="1973326"/>
                  </a:lnTo>
                  <a:lnTo>
                    <a:pt x="4624730" y="1977872"/>
                  </a:lnTo>
                  <a:lnTo>
                    <a:pt x="4727892" y="1591475"/>
                  </a:lnTo>
                  <a:lnTo>
                    <a:pt x="4805337" y="1251712"/>
                  </a:lnTo>
                  <a:lnTo>
                    <a:pt x="4836541" y="1110996"/>
                  </a:lnTo>
                  <a:lnTo>
                    <a:pt x="4852492" y="1036548"/>
                  </a:lnTo>
                  <a:lnTo>
                    <a:pt x="4863528" y="981964"/>
                  </a:lnTo>
                  <a:lnTo>
                    <a:pt x="4874285" y="907554"/>
                  </a:lnTo>
                  <a:lnTo>
                    <a:pt x="4874882" y="848664"/>
                  </a:lnTo>
                  <a:close/>
                </a:path>
              </a:pathLst>
            </a:custGeom>
            <a:solidFill>
              <a:srgbClr val="542818"/>
            </a:solidFill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  <p:sp>
          <p:nvSpPr>
            <p:cNvPr id="20" name="object 20"/>
            <p:cNvSpPr/>
            <p:nvPr/>
          </p:nvSpPr>
          <p:spPr>
            <a:xfrm>
              <a:off x="6719531" y="6146123"/>
              <a:ext cx="163652" cy="165823"/>
            </a:xfrm>
            <a:prstGeom prst="rect">
              <a:avLst/>
            </a:prstGeom>
            <a:blipFill>
              <a:blip r:embed="rId8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  <p:sp>
          <p:nvSpPr>
            <p:cNvPr id="21" name="object 21"/>
            <p:cNvSpPr/>
            <p:nvPr/>
          </p:nvSpPr>
          <p:spPr>
            <a:xfrm>
              <a:off x="7626197" y="3531917"/>
              <a:ext cx="95415" cy="185689"/>
            </a:xfrm>
            <a:prstGeom prst="rect">
              <a:avLst/>
            </a:prstGeom>
            <a:blipFill>
              <a:blip r:embed="rId9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  <p:sp>
          <p:nvSpPr>
            <p:cNvPr id="22" name="object 22"/>
            <p:cNvSpPr/>
            <p:nvPr/>
          </p:nvSpPr>
          <p:spPr>
            <a:xfrm>
              <a:off x="7349655" y="3747045"/>
              <a:ext cx="2321560" cy="2272665"/>
            </a:xfrm>
            <a:custGeom>
              <a:avLst/>
              <a:gdLst/>
              <a:ahLst/>
              <a:cxnLst/>
              <a:rect l="l" t="t" r="r" b="b"/>
              <a:pathLst>
                <a:path w="2321559" h="2272665">
                  <a:moveTo>
                    <a:pt x="413664" y="703465"/>
                  </a:moveTo>
                  <a:lnTo>
                    <a:pt x="410616" y="654900"/>
                  </a:lnTo>
                  <a:lnTo>
                    <a:pt x="403669" y="608215"/>
                  </a:lnTo>
                  <a:lnTo>
                    <a:pt x="393852" y="563067"/>
                  </a:lnTo>
                  <a:lnTo>
                    <a:pt x="382168" y="519087"/>
                  </a:lnTo>
                  <a:lnTo>
                    <a:pt x="358419" y="437565"/>
                  </a:lnTo>
                  <a:lnTo>
                    <a:pt x="348348" y="400024"/>
                  </a:lnTo>
                  <a:lnTo>
                    <a:pt x="340194" y="363093"/>
                  </a:lnTo>
                  <a:lnTo>
                    <a:pt x="334784" y="326542"/>
                  </a:lnTo>
                  <a:lnTo>
                    <a:pt x="333387" y="279717"/>
                  </a:lnTo>
                  <a:lnTo>
                    <a:pt x="337616" y="231076"/>
                  </a:lnTo>
                  <a:lnTo>
                    <a:pt x="345668" y="180759"/>
                  </a:lnTo>
                  <a:lnTo>
                    <a:pt x="361518" y="100114"/>
                  </a:lnTo>
                  <a:lnTo>
                    <a:pt x="367093" y="70802"/>
                  </a:lnTo>
                  <a:lnTo>
                    <a:pt x="372287" y="40843"/>
                  </a:lnTo>
                  <a:lnTo>
                    <a:pt x="377444" y="5499"/>
                  </a:lnTo>
                  <a:lnTo>
                    <a:pt x="374180" y="1244"/>
                  </a:lnTo>
                  <a:lnTo>
                    <a:pt x="364998" y="0"/>
                  </a:lnTo>
                  <a:lnTo>
                    <a:pt x="360629" y="3251"/>
                  </a:lnTo>
                  <a:lnTo>
                    <a:pt x="355523" y="38227"/>
                  </a:lnTo>
                  <a:lnTo>
                    <a:pt x="350393" y="67906"/>
                  </a:lnTo>
                  <a:lnTo>
                    <a:pt x="344855" y="97002"/>
                  </a:lnTo>
                  <a:lnTo>
                    <a:pt x="328853" y="178409"/>
                  </a:lnTo>
                  <a:lnTo>
                    <a:pt x="320675" y="229819"/>
                  </a:lnTo>
                  <a:lnTo>
                    <a:pt x="316420" y="279768"/>
                  </a:lnTo>
                  <a:lnTo>
                    <a:pt x="317919" y="328295"/>
                  </a:lnTo>
                  <a:lnTo>
                    <a:pt x="323469" y="365861"/>
                  </a:lnTo>
                  <a:lnTo>
                    <a:pt x="331762" y="403593"/>
                  </a:lnTo>
                  <a:lnTo>
                    <a:pt x="341985" y="441782"/>
                  </a:lnTo>
                  <a:lnTo>
                    <a:pt x="365683" y="523125"/>
                  </a:lnTo>
                  <a:lnTo>
                    <a:pt x="377164" y="566267"/>
                  </a:lnTo>
                  <a:lnTo>
                    <a:pt x="386816" y="610501"/>
                  </a:lnTo>
                  <a:lnTo>
                    <a:pt x="393649" y="656120"/>
                  </a:lnTo>
                  <a:lnTo>
                    <a:pt x="396671" y="703427"/>
                  </a:lnTo>
                  <a:lnTo>
                    <a:pt x="394919" y="752716"/>
                  </a:lnTo>
                  <a:lnTo>
                    <a:pt x="394512" y="757377"/>
                  </a:lnTo>
                  <a:lnTo>
                    <a:pt x="397954" y="761504"/>
                  </a:lnTo>
                  <a:lnTo>
                    <a:pt x="403377" y="761949"/>
                  </a:lnTo>
                  <a:lnTo>
                    <a:pt x="407720" y="761949"/>
                  </a:lnTo>
                  <a:lnTo>
                    <a:pt x="411416" y="758634"/>
                  </a:lnTo>
                  <a:lnTo>
                    <a:pt x="411822" y="754240"/>
                  </a:lnTo>
                  <a:lnTo>
                    <a:pt x="413664" y="703465"/>
                  </a:lnTo>
                  <a:close/>
                </a:path>
                <a:path w="2321559" h="2272665">
                  <a:moveTo>
                    <a:pt x="1252816" y="2092121"/>
                  </a:moveTo>
                  <a:lnTo>
                    <a:pt x="1250861" y="2088756"/>
                  </a:lnTo>
                  <a:lnTo>
                    <a:pt x="668655" y="1818855"/>
                  </a:lnTo>
                  <a:lnTo>
                    <a:pt x="663613" y="1820710"/>
                  </a:lnTo>
                  <a:lnTo>
                    <a:pt x="659688" y="1829219"/>
                  </a:lnTo>
                  <a:lnTo>
                    <a:pt x="661530" y="1834261"/>
                  </a:lnTo>
                  <a:lnTo>
                    <a:pt x="1219111" y="2092706"/>
                  </a:lnTo>
                  <a:lnTo>
                    <a:pt x="601840" y="2254859"/>
                  </a:lnTo>
                  <a:lnTo>
                    <a:pt x="31889" y="1916214"/>
                  </a:lnTo>
                  <a:lnTo>
                    <a:pt x="261772" y="1867179"/>
                  </a:lnTo>
                  <a:lnTo>
                    <a:pt x="264706" y="1862683"/>
                  </a:lnTo>
                  <a:lnTo>
                    <a:pt x="262750" y="1853526"/>
                  </a:lnTo>
                  <a:lnTo>
                    <a:pt x="258318" y="1850631"/>
                  </a:lnTo>
                  <a:lnTo>
                    <a:pt x="3759" y="1904885"/>
                  </a:lnTo>
                  <a:lnTo>
                    <a:pt x="1143" y="1907628"/>
                  </a:lnTo>
                  <a:lnTo>
                    <a:pt x="0" y="1914512"/>
                  </a:lnTo>
                  <a:lnTo>
                    <a:pt x="1612" y="1917954"/>
                  </a:lnTo>
                  <a:lnTo>
                    <a:pt x="597547" y="2272042"/>
                  </a:lnTo>
                  <a:lnTo>
                    <a:pt x="599046" y="2272436"/>
                  </a:lnTo>
                  <a:lnTo>
                    <a:pt x="601281" y="2272436"/>
                  </a:lnTo>
                  <a:lnTo>
                    <a:pt x="1249667" y="2102218"/>
                  </a:lnTo>
                  <a:lnTo>
                    <a:pt x="1252181" y="2099233"/>
                  </a:lnTo>
                  <a:lnTo>
                    <a:pt x="1252816" y="2092121"/>
                  </a:lnTo>
                  <a:close/>
                </a:path>
                <a:path w="2321559" h="2272665">
                  <a:moveTo>
                    <a:pt x="2310041" y="1979028"/>
                  </a:moveTo>
                  <a:lnTo>
                    <a:pt x="2308136" y="1973999"/>
                  </a:lnTo>
                  <a:lnTo>
                    <a:pt x="1921294" y="1799869"/>
                  </a:lnTo>
                  <a:lnTo>
                    <a:pt x="1898205" y="1789633"/>
                  </a:lnTo>
                  <a:lnTo>
                    <a:pt x="1894433" y="1787702"/>
                  </a:lnTo>
                  <a:lnTo>
                    <a:pt x="1889734" y="1788871"/>
                  </a:lnTo>
                  <a:lnTo>
                    <a:pt x="1884705" y="1796402"/>
                  </a:lnTo>
                  <a:lnTo>
                    <a:pt x="1885784" y="1801672"/>
                  </a:lnTo>
                  <a:lnTo>
                    <a:pt x="1889671" y="1804263"/>
                  </a:lnTo>
                  <a:lnTo>
                    <a:pt x="2298027" y="1988045"/>
                  </a:lnTo>
                  <a:lnTo>
                    <a:pt x="2300376" y="1988299"/>
                  </a:lnTo>
                  <a:lnTo>
                    <a:pt x="2303602" y="1988299"/>
                  </a:lnTo>
                  <a:lnTo>
                    <a:pt x="2306701" y="1986432"/>
                  </a:lnTo>
                  <a:lnTo>
                    <a:pt x="2310041" y="1979028"/>
                  </a:lnTo>
                  <a:close/>
                </a:path>
                <a:path w="2321559" h="2272665">
                  <a:moveTo>
                    <a:pt x="2321344" y="2033422"/>
                  </a:moveTo>
                  <a:lnTo>
                    <a:pt x="2318321" y="2024557"/>
                  </a:lnTo>
                  <a:lnTo>
                    <a:pt x="2313508" y="2022157"/>
                  </a:lnTo>
                  <a:lnTo>
                    <a:pt x="1839823" y="2184349"/>
                  </a:lnTo>
                  <a:lnTo>
                    <a:pt x="1185659" y="1896122"/>
                  </a:lnTo>
                  <a:lnTo>
                    <a:pt x="1543900" y="1794141"/>
                  </a:lnTo>
                  <a:lnTo>
                    <a:pt x="1546517" y="1789468"/>
                  </a:lnTo>
                  <a:lnTo>
                    <a:pt x="1543977" y="1780438"/>
                  </a:lnTo>
                  <a:lnTo>
                    <a:pt x="1539290" y="1777784"/>
                  </a:lnTo>
                  <a:lnTo>
                    <a:pt x="1154988" y="1887232"/>
                  </a:lnTo>
                  <a:lnTo>
                    <a:pt x="1152525" y="1890255"/>
                  </a:lnTo>
                  <a:lnTo>
                    <a:pt x="1152029" y="1897392"/>
                  </a:lnTo>
                  <a:lnTo>
                    <a:pt x="1154049" y="1900732"/>
                  </a:lnTo>
                  <a:lnTo>
                    <a:pt x="1698244" y="2140496"/>
                  </a:lnTo>
                  <a:lnTo>
                    <a:pt x="1569351" y="2179967"/>
                  </a:lnTo>
                  <a:lnTo>
                    <a:pt x="950468" y="1882673"/>
                  </a:lnTo>
                  <a:lnTo>
                    <a:pt x="1488274" y="1729524"/>
                  </a:lnTo>
                  <a:lnTo>
                    <a:pt x="1490853" y="1724825"/>
                  </a:lnTo>
                  <a:lnTo>
                    <a:pt x="1488274" y="1715833"/>
                  </a:lnTo>
                  <a:lnTo>
                    <a:pt x="1483575" y="1713179"/>
                  </a:lnTo>
                  <a:lnTo>
                    <a:pt x="920940" y="1873453"/>
                  </a:lnTo>
                  <a:lnTo>
                    <a:pt x="918502" y="1876399"/>
                  </a:lnTo>
                  <a:lnTo>
                    <a:pt x="917905" y="1883435"/>
                  </a:lnTo>
                  <a:lnTo>
                    <a:pt x="919810" y="1886762"/>
                  </a:lnTo>
                  <a:lnTo>
                    <a:pt x="1566151" y="2197239"/>
                  </a:lnTo>
                  <a:lnTo>
                    <a:pt x="1567408" y="2197519"/>
                  </a:lnTo>
                  <a:lnTo>
                    <a:pt x="1570342" y="2197404"/>
                  </a:lnTo>
                  <a:lnTo>
                    <a:pt x="1721954" y="2150948"/>
                  </a:lnTo>
                  <a:lnTo>
                    <a:pt x="1837105" y="2201672"/>
                  </a:lnTo>
                  <a:lnTo>
                    <a:pt x="1839442" y="2201913"/>
                  </a:lnTo>
                  <a:lnTo>
                    <a:pt x="1841296" y="2201761"/>
                  </a:lnTo>
                  <a:lnTo>
                    <a:pt x="2318982" y="2038235"/>
                  </a:lnTo>
                  <a:lnTo>
                    <a:pt x="2321344" y="2033422"/>
                  </a:lnTo>
                  <a:close/>
                </a:path>
              </a:pathLst>
            </a:custGeom>
            <a:solidFill>
              <a:srgbClr val="542818"/>
            </a:solidFill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  <p:sp>
          <p:nvSpPr>
            <p:cNvPr id="23" name="object 23"/>
            <p:cNvSpPr/>
            <p:nvPr/>
          </p:nvSpPr>
          <p:spPr>
            <a:xfrm>
              <a:off x="9862527" y="3904890"/>
              <a:ext cx="99211" cy="192218"/>
            </a:xfrm>
            <a:prstGeom prst="rect">
              <a:avLst/>
            </a:prstGeom>
            <a:blipFill>
              <a:blip r:embed="rId10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  <p:sp>
          <p:nvSpPr>
            <p:cNvPr id="24" name="object 24"/>
            <p:cNvSpPr/>
            <p:nvPr/>
          </p:nvSpPr>
          <p:spPr>
            <a:xfrm>
              <a:off x="9703372" y="3767188"/>
              <a:ext cx="243204" cy="596265"/>
            </a:xfrm>
            <a:custGeom>
              <a:avLst/>
              <a:gdLst/>
              <a:ahLst/>
              <a:cxnLst/>
              <a:rect l="l" t="t" r="r" b="b"/>
              <a:pathLst>
                <a:path w="243204" h="596264">
                  <a:moveTo>
                    <a:pt x="24295" y="6540"/>
                  </a:moveTo>
                  <a:lnTo>
                    <a:pt x="21399" y="2019"/>
                  </a:lnTo>
                  <a:lnTo>
                    <a:pt x="12179" y="0"/>
                  </a:lnTo>
                  <a:lnTo>
                    <a:pt x="7734" y="2895"/>
                  </a:lnTo>
                  <a:lnTo>
                    <a:pt x="6731" y="7480"/>
                  </a:lnTo>
                  <a:lnTo>
                    <a:pt x="2070" y="35052"/>
                  </a:lnTo>
                  <a:lnTo>
                    <a:pt x="0" y="63512"/>
                  </a:lnTo>
                  <a:lnTo>
                    <a:pt x="533" y="92443"/>
                  </a:lnTo>
                  <a:lnTo>
                    <a:pt x="3670" y="121462"/>
                  </a:lnTo>
                  <a:lnTo>
                    <a:pt x="4292" y="125666"/>
                  </a:lnTo>
                  <a:lnTo>
                    <a:pt x="7912" y="128663"/>
                  </a:lnTo>
                  <a:lnTo>
                    <a:pt x="12026" y="128663"/>
                  </a:lnTo>
                  <a:lnTo>
                    <a:pt x="17945" y="127850"/>
                  </a:lnTo>
                  <a:lnTo>
                    <a:pt x="21132" y="123532"/>
                  </a:lnTo>
                  <a:lnTo>
                    <a:pt x="20421" y="118897"/>
                  </a:lnTo>
                  <a:lnTo>
                    <a:pt x="17462" y="91427"/>
                  </a:lnTo>
                  <a:lnTo>
                    <a:pt x="16954" y="64058"/>
                  </a:lnTo>
                  <a:lnTo>
                    <a:pt x="18897" y="37160"/>
                  </a:lnTo>
                  <a:lnTo>
                    <a:pt x="23291" y="11125"/>
                  </a:lnTo>
                  <a:lnTo>
                    <a:pt x="24295" y="6540"/>
                  </a:lnTo>
                  <a:close/>
                </a:path>
                <a:path w="243204" h="596264">
                  <a:moveTo>
                    <a:pt x="242697" y="583234"/>
                  </a:moveTo>
                  <a:lnTo>
                    <a:pt x="240360" y="574179"/>
                  </a:lnTo>
                  <a:lnTo>
                    <a:pt x="235762" y="571449"/>
                  </a:lnTo>
                  <a:lnTo>
                    <a:pt x="231203" y="572592"/>
                  </a:lnTo>
                  <a:lnTo>
                    <a:pt x="210629" y="576567"/>
                  </a:lnTo>
                  <a:lnTo>
                    <a:pt x="153022" y="576554"/>
                  </a:lnTo>
                  <a:lnTo>
                    <a:pt x="103543" y="538251"/>
                  </a:lnTo>
                  <a:lnTo>
                    <a:pt x="80111" y="496671"/>
                  </a:lnTo>
                  <a:lnTo>
                    <a:pt x="60363" y="450291"/>
                  </a:lnTo>
                  <a:lnTo>
                    <a:pt x="46367" y="407504"/>
                  </a:lnTo>
                  <a:lnTo>
                    <a:pt x="34290" y="358902"/>
                  </a:lnTo>
                  <a:lnTo>
                    <a:pt x="27139" y="319125"/>
                  </a:lnTo>
                  <a:lnTo>
                    <a:pt x="22733" y="242735"/>
                  </a:lnTo>
                  <a:lnTo>
                    <a:pt x="18948" y="238963"/>
                  </a:lnTo>
                  <a:lnTo>
                    <a:pt x="9144" y="238975"/>
                  </a:lnTo>
                  <a:lnTo>
                    <a:pt x="5803" y="242773"/>
                  </a:lnTo>
                  <a:lnTo>
                    <a:pt x="6769" y="284632"/>
                  </a:lnTo>
                  <a:lnTo>
                    <a:pt x="17627" y="362115"/>
                  </a:lnTo>
                  <a:lnTo>
                    <a:pt x="29997" y="411975"/>
                  </a:lnTo>
                  <a:lnTo>
                    <a:pt x="44069" y="455066"/>
                  </a:lnTo>
                  <a:lnTo>
                    <a:pt x="64719" y="503720"/>
                  </a:lnTo>
                  <a:lnTo>
                    <a:pt x="90131" y="548551"/>
                  </a:lnTo>
                  <a:lnTo>
                    <a:pt x="118452" y="580148"/>
                  </a:lnTo>
                  <a:lnTo>
                    <a:pt x="163017" y="595198"/>
                  </a:lnTo>
                  <a:lnTo>
                    <a:pt x="179235" y="595934"/>
                  </a:lnTo>
                  <a:lnTo>
                    <a:pt x="199872" y="594931"/>
                  </a:lnTo>
                  <a:lnTo>
                    <a:pt x="217411" y="592658"/>
                  </a:lnTo>
                  <a:lnTo>
                    <a:pt x="229908" y="590308"/>
                  </a:lnTo>
                  <a:lnTo>
                    <a:pt x="239966" y="587857"/>
                  </a:lnTo>
                  <a:lnTo>
                    <a:pt x="242697" y="583234"/>
                  </a:lnTo>
                  <a:close/>
                </a:path>
              </a:pathLst>
            </a:custGeom>
            <a:solidFill>
              <a:srgbClr val="542818"/>
            </a:solidFill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  <p:sp>
          <p:nvSpPr>
            <p:cNvPr id="25" name="object 25"/>
            <p:cNvSpPr/>
            <p:nvPr/>
          </p:nvSpPr>
          <p:spPr>
            <a:xfrm>
              <a:off x="9905060" y="4279417"/>
              <a:ext cx="74828" cy="114681"/>
            </a:xfrm>
            <a:prstGeom prst="rect">
              <a:avLst/>
            </a:prstGeom>
            <a:blipFill>
              <a:blip r:embed="rId11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  <p:sp>
          <p:nvSpPr>
            <p:cNvPr id="26" name="object 26"/>
            <p:cNvSpPr/>
            <p:nvPr/>
          </p:nvSpPr>
          <p:spPr>
            <a:xfrm>
              <a:off x="7767282" y="3391001"/>
              <a:ext cx="2606675" cy="838835"/>
            </a:xfrm>
            <a:custGeom>
              <a:avLst/>
              <a:gdLst/>
              <a:ahLst/>
              <a:cxnLst/>
              <a:rect l="l" t="t" r="r" b="b"/>
              <a:pathLst>
                <a:path w="2606675" h="838835">
                  <a:moveTo>
                    <a:pt x="438785" y="395605"/>
                  </a:moveTo>
                  <a:lnTo>
                    <a:pt x="436118" y="390956"/>
                  </a:lnTo>
                  <a:lnTo>
                    <a:pt x="427037" y="388518"/>
                  </a:lnTo>
                  <a:lnTo>
                    <a:pt x="422427" y="391236"/>
                  </a:lnTo>
                  <a:lnTo>
                    <a:pt x="421195" y="395757"/>
                  </a:lnTo>
                  <a:lnTo>
                    <a:pt x="407543" y="435305"/>
                  </a:lnTo>
                  <a:lnTo>
                    <a:pt x="386778" y="478713"/>
                  </a:lnTo>
                  <a:lnTo>
                    <a:pt x="360032" y="521944"/>
                  </a:lnTo>
                  <a:lnTo>
                    <a:pt x="328447" y="560984"/>
                  </a:lnTo>
                  <a:lnTo>
                    <a:pt x="293192" y="591807"/>
                  </a:lnTo>
                  <a:lnTo>
                    <a:pt x="255409" y="610374"/>
                  </a:lnTo>
                  <a:lnTo>
                    <a:pt x="216255" y="612660"/>
                  </a:lnTo>
                  <a:lnTo>
                    <a:pt x="170408" y="597154"/>
                  </a:lnTo>
                  <a:lnTo>
                    <a:pt x="127355" y="570433"/>
                  </a:lnTo>
                  <a:lnTo>
                    <a:pt x="88823" y="536702"/>
                  </a:lnTo>
                  <a:lnTo>
                    <a:pt x="56527" y="500126"/>
                  </a:lnTo>
                  <a:lnTo>
                    <a:pt x="32194" y="464845"/>
                  </a:lnTo>
                  <a:lnTo>
                    <a:pt x="15963" y="430657"/>
                  </a:lnTo>
                  <a:lnTo>
                    <a:pt x="11112" y="428358"/>
                  </a:lnTo>
                  <a:lnTo>
                    <a:pt x="2286" y="431533"/>
                  </a:lnTo>
                  <a:lnTo>
                    <a:pt x="0" y="436397"/>
                  </a:lnTo>
                  <a:lnTo>
                    <a:pt x="1587" y="440791"/>
                  </a:lnTo>
                  <a:lnTo>
                    <a:pt x="42951" y="510463"/>
                  </a:lnTo>
                  <a:lnTo>
                    <a:pt x="77063" y="549148"/>
                  </a:lnTo>
                  <a:lnTo>
                    <a:pt x="117919" y="584695"/>
                  </a:lnTo>
                  <a:lnTo>
                    <a:pt x="163855" y="612863"/>
                  </a:lnTo>
                  <a:lnTo>
                    <a:pt x="213207" y="629348"/>
                  </a:lnTo>
                  <a:lnTo>
                    <a:pt x="224840" y="630923"/>
                  </a:lnTo>
                  <a:lnTo>
                    <a:pt x="230619" y="630923"/>
                  </a:lnTo>
                  <a:lnTo>
                    <a:pt x="271310" y="622719"/>
                  </a:lnTo>
                  <a:lnTo>
                    <a:pt x="309854" y="600443"/>
                  </a:lnTo>
                  <a:lnTo>
                    <a:pt x="345325" y="567563"/>
                  </a:lnTo>
                  <a:lnTo>
                    <a:pt x="376783" y="527608"/>
                  </a:lnTo>
                  <a:lnTo>
                    <a:pt x="403263" y="484047"/>
                  </a:lnTo>
                  <a:lnTo>
                    <a:pt x="423849" y="440397"/>
                  </a:lnTo>
                  <a:lnTo>
                    <a:pt x="437591" y="400126"/>
                  </a:lnTo>
                  <a:lnTo>
                    <a:pt x="438785" y="395605"/>
                  </a:lnTo>
                  <a:close/>
                </a:path>
                <a:path w="2606675" h="838835">
                  <a:moveTo>
                    <a:pt x="492467" y="110477"/>
                  </a:moveTo>
                  <a:lnTo>
                    <a:pt x="486537" y="54851"/>
                  </a:lnTo>
                  <a:lnTo>
                    <a:pt x="465950" y="5041"/>
                  </a:lnTo>
                  <a:lnTo>
                    <a:pt x="463384" y="1130"/>
                  </a:lnTo>
                  <a:lnTo>
                    <a:pt x="458114" y="0"/>
                  </a:lnTo>
                  <a:lnTo>
                    <a:pt x="450303" y="5143"/>
                  </a:lnTo>
                  <a:lnTo>
                    <a:pt x="449199" y="10401"/>
                  </a:lnTo>
                  <a:lnTo>
                    <a:pt x="451764" y="14325"/>
                  </a:lnTo>
                  <a:lnTo>
                    <a:pt x="470420" y="60350"/>
                  </a:lnTo>
                  <a:lnTo>
                    <a:pt x="475551" y="112534"/>
                  </a:lnTo>
                  <a:lnTo>
                    <a:pt x="471639" y="165582"/>
                  </a:lnTo>
                  <a:lnTo>
                    <a:pt x="463181" y="214198"/>
                  </a:lnTo>
                  <a:lnTo>
                    <a:pt x="462241" y="218782"/>
                  </a:lnTo>
                  <a:lnTo>
                    <a:pt x="465175" y="223266"/>
                  </a:lnTo>
                  <a:lnTo>
                    <a:pt x="469773" y="224218"/>
                  </a:lnTo>
                  <a:lnTo>
                    <a:pt x="475437" y="224396"/>
                  </a:lnTo>
                  <a:lnTo>
                    <a:pt x="478967" y="221640"/>
                  </a:lnTo>
                  <a:lnTo>
                    <a:pt x="488607" y="166522"/>
                  </a:lnTo>
                  <a:lnTo>
                    <a:pt x="492467" y="110477"/>
                  </a:lnTo>
                  <a:close/>
                </a:path>
                <a:path w="2606675" h="838835">
                  <a:moveTo>
                    <a:pt x="2606243" y="831519"/>
                  </a:moveTo>
                  <a:lnTo>
                    <a:pt x="2605494" y="826211"/>
                  </a:lnTo>
                  <a:lnTo>
                    <a:pt x="2601747" y="823391"/>
                  </a:lnTo>
                  <a:lnTo>
                    <a:pt x="2593797" y="812215"/>
                  </a:lnTo>
                  <a:lnTo>
                    <a:pt x="2585237" y="792619"/>
                  </a:lnTo>
                  <a:lnTo>
                    <a:pt x="2577160" y="769226"/>
                  </a:lnTo>
                  <a:lnTo>
                    <a:pt x="2569527" y="742124"/>
                  </a:lnTo>
                  <a:lnTo>
                    <a:pt x="2564917" y="739419"/>
                  </a:lnTo>
                  <a:lnTo>
                    <a:pt x="2555811" y="741718"/>
                  </a:lnTo>
                  <a:lnTo>
                    <a:pt x="2553081" y="746340"/>
                  </a:lnTo>
                  <a:lnTo>
                    <a:pt x="2558872" y="767524"/>
                  </a:lnTo>
                  <a:lnTo>
                    <a:pt x="2578608" y="819556"/>
                  </a:lnTo>
                  <a:lnTo>
                    <a:pt x="2594876" y="838657"/>
                  </a:lnTo>
                  <a:lnTo>
                    <a:pt x="2599220" y="838657"/>
                  </a:lnTo>
                  <a:lnTo>
                    <a:pt x="2601772" y="837501"/>
                  </a:lnTo>
                  <a:lnTo>
                    <a:pt x="2606243" y="831519"/>
                  </a:lnTo>
                  <a:close/>
                </a:path>
              </a:pathLst>
            </a:custGeom>
            <a:solidFill>
              <a:srgbClr val="542818"/>
            </a:solidFill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  <p:sp>
          <p:nvSpPr>
            <p:cNvPr id="27" name="object 27"/>
            <p:cNvSpPr/>
            <p:nvPr/>
          </p:nvSpPr>
          <p:spPr>
            <a:xfrm>
              <a:off x="7960670" y="3820096"/>
              <a:ext cx="164992" cy="109486"/>
            </a:xfrm>
            <a:prstGeom prst="rect">
              <a:avLst/>
            </a:prstGeom>
            <a:blipFill>
              <a:blip r:embed="rId1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  <p:sp>
          <p:nvSpPr>
            <p:cNvPr id="28" name="object 28"/>
            <p:cNvSpPr/>
            <p:nvPr/>
          </p:nvSpPr>
          <p:spPr>
            <a:xfrm>
              <a:off x="7425360" y="3177031"/>
              <a:ext cx="889000" cy="1061720"/>
            </a:xfrm>
            <a:custGeom>
              <a:avLst/>
              <a:gdLst/>
              <a:ahLst/>
              <a:cxnLst/>
              <a:rect l="l" t="t" r="r" b="b"/>
              <a:pathLst>
                <a:path w="889000" h="1061720">
                  <a:moveTo>
                    <a:pt x="582295" y="485178"/>
                  </a:moveTo>
                  <a:lnTo>
                    <a:pt x="580936" y="476554"/>
                  </a:lnTo>
                  <a:lnTo>
                    <a:pt x="576973" y="469747"/>
                  </a:lnTo>
                  <a:lnTo>
                    <a:pt x="570738" y="465709"/>
                  </a:lnTo>
                  <a:lnTo>
                    <a:pt x="563321" y="465340"/>
                  </a:lnTo>
                  <a:lnTo>
                    <a:pt x="556120" y="468553"/>
                  </a:lnTo>
                  <a:lnTo>
                    <a:pt x="549973" y="474751"/>
                  </a:lnTo>
                  <a:lnTo>
                    <a:pt x="545668" y="483387"/>
                  </a:lnTo>
                  <a:lnTo>
                    <a:pt x="544118" y="492925"/>
                  </a:lnTo>
                  <a:lnTo>
                    <a:pt x="545490" y="501548"/>
                  </a:lnTo>
                  <a:lnTo>
                    <a:pt x="549452" y="508342"/>
                  </a:lnTo>
                  <a:lnTo>
                    <a:pt x="555688" y="512368"/>
                  </a:lnTo>
                  <a:lnTo>
                    <a:pt x="563105" y="512749"/>
                  </a:lnTo>
                  <a:lnTo>
                    <a:pt x="570293" y="509536"/>
                  </a:lnTo>
                  <a:lnTo>
                    <a:pt x="576440" y="503339"/>
                  </a:lnTo>
                  <a:lnTo>
                    <a:pt x="580758" y="494690"/>
                  </a:lnTo>
                  <a:lnTo>
                    <a:pt x="582295" y="485178"/>
                  </a:lnTo>
                  <a:close/>
                </a:path>
                <a:path w="889000" h="1061720">
                  <a:moveTo>
                    <a:pt x="637057" y="428942"/>
                  </a:moveTo>
                  <a:lnTo>
                    <a:pt x="592823" y="402551"/>
                  </a:lnTo>
                  <a:lnTo>
                    <a:pt x="567486" y="399796"/>
                  </a:lnTo>
                  <a:lnTo>
                    <a:pt x="539051" y="401307"/>
                  </a:lnTo>
                  <a:lnTo>
                    <a:pt x="534416" y="401891"/>
                  </a:lnTo>
                  <a:lnTo>
                    <a:pt x="531101" y="406120"/>
                  </a:lnTo>
                  <a:lnTo>
                    <a:pt x="532269" y="415429"/>
                  </a:lnTo>
                  <a:lnTo>
                    <a:pt x="536625" y="418706"/>
                  </a:lnTo>
                  <a:lnTo>
                    <a:pt x="541147" y="418147"/>
                  </a:lnTo>
                  <a:lnTo>
                    <a:pt x="566115" y="416699"/>
                  </a:lnTo>
                  <a:lnTo>
                    <a:pt x="588124" y="418858"/>
                  </a:lnTo>
                  <a:lnTo>
                    <a:pt x="606894" y="424573"/>
                  </a:lnTo>
                  <a:lnTo>
                    <a:pt x="622160" y="433768"/>
                  </a:lnTo>
                  <a:lnTo>
                    <a:pt x="623735" y="435063"/>
                  </a:lnTo>
                  <a:lnTo>
                    <a:pt x="625640" y="435686"/>
                  </a:lnTo>
                  <a:lnTo>
                    <a:pt x="629983" y="435686"/>
                  </a:lnTo>
                  <a:lnTo>
                    <a:pt x="632421" y="434619"/>
                  </a:lnTo>
                  <a:lnTo>
                    <a:pt x="637057" y="428942"/>
                  </a:lnTo>
                  <a:close/>
                </a:path>
                <a:path w="889000" h="1061720">
                  <a:moveTo>
                    <a:pt x="693572" y="489089"/>
                  </a:moveTo>
                  <a:lnTo>
                    <a:pt x="692810" y="483781"/>
                  </a:lnTo>
                  <a:lnTo>
                    <a:pt x="685330" y="478155"/>
                  </a:lnTo>
                  <a:lnTo>
                    <a:pt x="680008" y="478891"/>
                  </a:lnTo>
                  <a:lnTo>
                    <a:pt x="677202" y="482650"/>
                  </a:lnTo>
                  <a:lnTo>
                    <a:pt x="667143" y="498017"/>
                  </a:lnTo>
                  <a:lnTo>
                    <a:pt x="660006" y="515810"/>
                  </a:lnTo>
                  <a:lnTo>
                    <a:pt x="657707" y="537057"/>
                  </a:lnTo>
                  <a:lnTo>
                    <a:pt x="662190" y="562787"/>
                  </a:lnTo>
                  <a:lnTo>
                    <a:pt x="666419" y="578358"/>
                  </a:lnTo>
                  <a:lnTo>
                    <a:pt x="666242" y="587806"/>
                  </a:lnTo>
                  <a:lnTo>
                    <a:pt x="660222" y="594956"/>
                  </a:lnTo>
                  <a:lnTo>
                    <a:pt x="642937" y="606082"/>
                  </a:lnTo>
                  <a:lnTo>
                    <a:pt x="641692" y="611301"/>
                  </a:lnTo>
                  <a:lnTo>
                    <a:pt x="645744" y="617893"/>
                  </a:lnTo>
                  <a:lnTo>
                    <a:pt x="648525" y="619328"/>
                  </a:lnTo>
                  <a:lnTo>
                    <a:pt x="652881" y="619328"/>
                  </a:lnTo>
                  <a:lnTo>
                    <a:pt x="654431" y="618921"/>
                  </a:lnTo>
                  <a:lnTo>
                    <a:pt x="673811" y="605599"/>
                  </a:lnTo>
                  <a:lnTo>
                    <a:pt x="682599" y="594017"/>
                  </a:lnTo>
                  <a:lnTo>
                    <a:pt x="683653" y="579424"/>
                  </a:lnTo>
                  <a:lnTo>
                    <a:pt x="678434" y="557911"/>
                  </a:lnTo>
                  <a:lnTo>
                    <a:pt x="674712" y="538175"/>
                  </a:lnTo>
                  <a:lnTo>
                    <a:pt x="676059" y="521550"/>
                  </a:lnTo>
                  <a:lnTo>
                    <a:pt x="681685" y="506831"/>
                  </a:lnTo>
                  <a:lnTo>
                    <a:pt x="690765" y="492836"/>
                  </a:lnTo>
                  <a:lnTo>
                    <a:pt x="693572" y="489089"/>
                  </a:lnTo>
                  <a:close/>
                </a:path>
                <a:path w="889000" h="1061720">
                  <a:moveTo>
                    <a:pt x="748169" y="245630"/>
                  </a:moveTo>
                  <a:lnTo>
                    <a:pt x="747776" y="240284"/>
                  </a:lnTo>
                  <a:lnTo>
                    <a:pt x="740676" y="234162"/>
                  </a:lnTo>
                  <a:lnTo>
                    <a:pt x="735330" y="234556"/>
                  </a:lnTo>
                  <a:lnTo>
                    <a:pt x="732269" y="238112"/>
                  </a:lnTo>
                  <a:lnTo>
                    <a:pt x="704100" y="266280"/>
                  </a:lnTo>
                  <a:lnTo>
                    <a:pt x="669861" y="292823"/>
                  </a:lnTo>
                  <a:lnTo>
                    <a:pt x="630643" y="317042"/>
                  </a:lnTo>
                  <a:lnTo>
                    <a:pt x="587502" y="338188"/>
                  </a:lnTo>
                  <a:lnTo>
                    <a:pt x="541540" y="355523"/>
                  </a:lnTo>
                  <a:lnTo>
                    <a:pt x="493826" y="368312"/>
                  </a:lnTo>
                  <a:lnTo>
                    <a:pt x="445439" y="375831"/>
                  </a:lnTo>
                  <a:lnTo>
                    <a:pt x="397471" y="377342"/>
                  </a:lnTo>
                  <a:lnTo>
                    <a:pt x="351002" y="372110"/>
                  </a:lnTo>
                  <a:lnTo>
                    <a:pt x="346430" y="371170"/>
                  </a:lnTo>
                  <a:lnTo>
                    <a:pt x="341972" y="374205"/>
                  </a:lnTo>
                  <a:lnTo>
                    <a:pt x="378104" y="393065"/>
                  </a:lnTo>
                  <a:lnTo>
                    <a:pt x="409244" y="394449"/>
                  </a:lnTo>
                  <a:lnTo>
                    <a:pt x="457796" y="391375"/>
                  </a:lnTo>
                  <a:lnTo>
                    <a:pt x="506514" y="382612"/>
                  </a:lnTo>
                  <a:lnTo>
                    <a:pt x="554380" y="368833"/>
                  </a:lnTo>
                  <a:lnTo>
                    <a:pt x="600354" y="350748"/>
                  </a:lnTo>
                  <a:lnTo>
                    <a:pt x="643445" y="329057"/>
                  </a:lnTo>
                  <a:lnTo>
                    <a:pt x="682612" y="304431"/>
                  </a:lnTo>
                  <a:lnTo>
                    <a:pt x="716838" y="277571"/>
                  </a:lnTo>
                  <a:lnTo>
                    <a:pt x="745109" y="249174"/>
                  </a:lnTo>
                  <a:lnTo>
                    <a:pt x="748169" y="245630"/>
                  </a:lnTo>
                  <a:close/>
                </a:path>
                <a:path w="889000" h="1061720">
                  <a:moveTo>
                    <a:pt x="764260" y="523557"/>
                  </a:moveTo>
                  <a:lnTo>
                    <a:pt x="762495" y="514997"/>
                  </a:lnTo>
                  <a:lnTo>
                    <a:pt x="758228" y="508393"/>
                  </a:lnTo>
                  <a:lnTo>
                    <a:pt x="751827" y="504647"/>
                  </a:lnTo>
                  <a:lnTo>
                    <a:pt x="744385" y="504621"/>
                  </a:lnTo>
                  <a:lnTo>
                    <a:pt x="737349" y="508152"/>
                  </a:lnTo>
                  <a:lnTo>
                    <a:pt x="731481" y="514642"/>
                  </a:lnTo>
                  <a:lnTo>
                    <a:pt x="727583" y="523455"/>
                  </a:lnTo>
                  <a:lnTo>
                    <a:pt x="726465" y="533057"/>
                  </a:lnTo>
                  <a:lnTo>
                    <a:pt x="728230" y="541604"/>
                  </a:lnTo>
                  <a:lnTo>
                    <a:pt x="732497" y="548220"/>
                  </a:lnTo>
                  <a:lnTo>
                    <a:pt x="738924" y="551967"/>
                  </a:lnTo>
                  <a:lnTo>
                    <a:pt x="746353" y="551992"/>
                  </a:lnTo>
                  <a:lnTo>
                    <a:pt x="753389" y="548462"/>
                  </a:lnTo>
                  <a:lnTo>
                    <a:pt x="759244" y="541972"/>
                  </a:lnTo>
                  <a:lnTo>
                    <a:pt x="763155" y="533133"/>
                  </a:lnTo>
                  <a:lnTo>
                    <a:pt x="764260" y="523557"/>
                  </a:lnTo>
                  <a:close/>
                </a:path>
                <a:path w="889000" h="1061720">
                  <a:moveTo>
                    <a:pt x="802043" y="145630"/>
                  </a:moveTo>
                  <a:lnTo>
                    <a:pt x="769048" y="104013"/>
                  </a:lnTo>
                  <a:lnTo>
                    <a:pt x="726097" y="68872"/>
                  </a:lnTo>
                  <a:lnTo>
                    <a:pt x="679843" y="40195"/>
                  </a:lnTo>
                  <a:lnTo>
                    <a:pt x="639305" y="22021"/>
                  </a:lnTo>
                  <a:lnTo>
                    <a:pt x="593039" y="9423"/>
                  </a:lnTo>
                  <a:lnTo>
                    <a:pt x="546290" y="2108"/>
                  </a:lnTo>
                  <a:lnTo>
                    <a:pt x="499541" y="0"/>
                  </a:lnTo>
                  <a:lnTo>
                    <a:pt x="453275" y="3022"/>
                  </a:lnTo>
                  <a:lnTo>
                    <a:pt x="407962" y="11087"/>
                  </a:lnTo>
                  <a:lnTo>
                    <a:pt x="364096" y="24091"/>
                  </a:lnTo>
                  <a:lnTo>
                    <a:pt x="322173" y="41973"/>
                  </a:lnTo>
                  <a:lnTo>
                    <a:pt x="282651" y="64630"/>
                  </a:lnTo>
                  <a:lnTo>
                    <a:pt x="246037" y="91986"/>
                  </a:lnTo>
                  <a:lnTo>
                    <a:pt x="215303" y="124193"/>
                  </a:lnTo>
                  <a:lnTo>
                    <a:pt x="188760" y="163715"/>
                  </a:lnTo>
                  <a:lnTo>
                    <a:pt x="165963" y="208724"/>
                  </a:lnTo>
                  <a:lnTo>
                    <a:pt x="146519" y="257403"/>
                  </a:lnTo>
                  <a:lnTo>
                    <a:pt x="129984" y="307924"/>
                  </a:lnTo>
                  <a:lnTo>
                    <a:pt x="115938" y="358457"/>
                  </a:lnTo>
                  <a:lnTo>
                    <a:pt x="103974" y="407187"/>
                  </a:lnTo>
                  <a:lnTo>
                    <a:pt x="83807" y="495046"/>
                  </a:lnTo>
                  <a:lnTo>
                    <a:pt x="79336" y="512737"/>
                  </a:lnTo>
                  <a:lnTo>
                    <a:pt x="75120" y="527253"/>
                  </a:lnTo>
                  <a:lnTo>
                    <a:pt x="68541" y="546963"/>
                  </a:lnTo>
                  <a:lnTo>
                    <a:pt x="61760" y="566115"/>
                  </a:lnTo>
                  <a:lnTo>
                    <a:pt x="30086" y="651840"/>
                  </a:lnTo>
                  <a:lnTo>
                    <a:pt x="14744" y="701217"/>
                  </a:lnTo>
                  <a:lnTo>
                    <a:pt x="4025" y="753186"/>
                  </a:lnTo>
                  <a:lnTo>
                    <a:pt x="0" y="809726"/>
                  </a:lnTo>
                  <a:lnTo>
                    <a:pt x="4991" y="853986"/>
                  </a:lnTo>
                  <a:lnTo>
                    <a:pt x="18275" y="893559"/>
                  </a:lnTo>
                  <a:lnTo>
                    <a:pt x="37287" y="930338"/>
                  </a:lnTo>
                  <a:lnTo>
                    <a:pt x="59499" y="966216"/>
                  </a:lnTo>
                  <a:lnTo>
                    <a:pt x="72720" y="987196"/>
                  </a:lnTo>
                  <a:lnTo>
                    <a:pt x="85699" y="1008900"/>
                  </a:lnTo>
                  <a:lnTo>
                    <a:pt x="97942" y="1031709"/>
                  </a:lnTo>
                  <a:lnTo>
                    <a:pt x="110350" y="1059294"/>
                  </a:lnTo>
                  <a:lnTo>
                    <a:pt x="113512" y="1061275"/>
                  </a:lnTo>
                  <a:lnTo>
                    <a:pt x="119011" y="1061072"/>
                  </a:lnTo>
                  <a:lnTo>
                    <a:pt x="124396" y="1058862"/>
                  </a:lnTo>
                  <a:lnTo>
                    <a:pt x="126466" y="1053909"/>
                  </a:lnTo>
                  <a:lnTo>
                    <a:pt x="124701" y="1049566"/>
                  </a:lnTo>
                  <a:lnTo>
                    <a:pt x="113245" y="1024369"/>
                  </a:lnTo>
                  <a:lnTo>
                    <a:pt x="100634" y="1000848"/>
                  </a:lnTo>
                  <a:lnTo>
                    <a:pt x="87337" y="978585"/>
                  </a:lnTo>
                  <a:lnTo>
                    <a:pt x="52590" y="922870"/>
                  </a:lnTo>
                  <a:lnTo>
                    <a:pt x="34417" y="887958"/>
                  </a:lnTo>
                  <a:lnTo>
                    <a:pt x="21729" y="850785"/>
                  </a:lnTo>
                  <a:lnTo>
                    <a:pt x="16967" y="809726"/>
                  </a:lnTo>
                  <a:lnTo>
                    <a:pt x="20904" y="755218"/>
                  </a:lnTo>
                  <a:lnTo>
                    <a:pt x="31369" y="704811"/>
                  </a:lnTo>
                  <a:lnTo>
                    <a:pt x="46367" y="656691"/>
                  </a:lnTo>
                  <a:lnTo>
                    <a:pt x="77736" y="571779"/>
                  </a:lnTo>
                  <a:lnTo>
                    <a:pt x="84594" y="552424"/>
                  </a:lnTo>
                  <a:lnTo>
                    <a:pt x="91262" y="532447"/>
                  </a:lnTo>
                  <a:lnTo>
                    <a:pt x="95618" y="517448"/>
                  </a:lnTo>
                  <a:lnTo>
                    <a:pt x="100203" y="499389"/>
                  </a:lnTo>
                  <a:lnTo>
                    <a:pt x="120307" y="411810"/>
                  </a:lnTo>
                  <a:lnTo>
                    <a:pt x="132003" y="364045"/>
                  </a:lnTo>
                  <a:lnTo>
                    <a:pt x="145681" y="314579"/>
                  </a:lnTo>
                  <a:lnTo>
                    <a:pt x="161709" y="265188"/>
                  </a:lnTo>
                  <a:lnTo>
                    <a:pt x="180467" y="217728"/>
                  </a:lnTo>
                  <a:lnTo>
                    <a:pt x="202349" y="173977"/>
                  </a:lnTo>
                  <a:lnTo>
                    <a:pt x="227736" y="135775"/>
                  </a:lnTo>
                  <a:lnTo>
                    <a:pt x="257009" y="104914"/>
                  </a:lnTo>
                  <a:lnTo>
                    <a:pt x="296646" y="75780"/>
                  </a:lnTo>
                  <a:lnTo>
                    <a:pt x="339750" y="52349"/>
                  </a:lnTo>
                  <a:lnTo>
                    <a:pt x="385648" y="34747"/>
                  </a:lnTo>
                  <a:lnTo>
                    <a:pt x="433679" y="23075"/>
                  </a:lnTo>
                  <a:lnTo>
                    <a:pt x="483184" y="17462"/>
                  </a:lnTo>
                  <a:lnTo>
                    <a:pt x="533501" y="18021"/>
                  </a:lnTo>
                  <a:lnTo>
                    <a:pt x="583971" y="24866"/>
                  </a:lnTo>
                  <a:lnTo>
                    <a:pt x="633945" y="38112"/>
                  </a:lnTo>
                  <a:lnTo>
                    <a:pt x="671868" y="55168"/>
                  </a:lnTo>
                  <a:lnTo>
                    <a:pt x="715619" y="82245"/>
                  </a:lnTo>
                  <a:lnTo>
                    <a:pt x="756297" y="115227"/>
                  </a:lnTo>
                  <a:lnTo>
                    <a:pt x="784999" y="150025"/>
                  </a:lnTo>
                  <a:lnTo>
                    <a:pt x="787323" y="154076"/>
                  </a:lnTo>
                  <a:lnTo>
                    <a:pt x="792518" y="155486"/>
                  </a:lnTo>
                  <a:lnTo>
                    <a:pt x="800633" y="150825"/>
                  </a:lnTo>
                  <a:lnTo>
                    <a:pt x="802043" y="145630"/>
                  </a:lnTo>
                  <a:close/>
                </a:path>
                <a:path w="889000" h="1061720">
                  <a:moveTo>
                    <a:pt x="805141" y="467906"/>
                  </a:moveTo>
                  <a:lnTo>
                    <a:pt x="804164" y="462622"/>
                  </a:lnTo>
                  <a:lnTo>
                    <a:pt x="800303" y="459968"/>
                  </a:lnTo>
                  <a:lnTo>
                    <a:pt x="776503" y="448462"/>
                  </a:lnTo>
                  <a:lnTo>
                    <a:pt x="755192" y="444576"/>
                  </a:lnTo>
                  <a:lnTo>
                    <a:pt x="739597" y="444881"/>
                  </a:lnTo>
                  <a:lnTo>
                    <a:pt x="732967" y="445897"/>
                  </a:lnTo>
                  <a:lnTo>
                    <a:pt x="728421" y="446963"/>
                  </a:lnTo>
                  <a:lnTo>
                    <a:pt x="725601" y="451497"/>
                  </a:lnTo>
                  <a:lnTo>
                    <a:pt x="727671" y="460590"/>
                  </a:lnTo>
                  <a:lnTo>
                    <a:pt x="732205" y="463461"/>
                  </a:lnTo>
                  <a:lnTo>
                    <a:pt x="736777" y="462432"/>
                  </a:lnTo>
                  <a:lnTo>
                    <a:pt x="741705" y="461733"/>
                  </a:lnTo>
                  <a:lnTo>
                    <a:pt x="754227" y="461568"/>
                  </a:lnTo>
                  <a:lnTo>
                    <a:pt x="771486" y="464718"/>
                  </a:lnTo>
                  <a:lnTo>
                    <a:pt x="790689" y="473938"/>
                  </a:lnTo>
                  <a:lnTo>
                    <a:pt x="792149" y="474954"/>
                  </a:lnTo>
                  <a:lnTo>
                    <a:pt x="793826" y="475437"/>
                  </a:lnTo>
                  <a:lnTo>
                    <a:pt x="798182" y="475437"/>
                  </a:lnTo>
                  <a:lnTo>
                    <a:pt x="800836" y="474154"/>
                  </a:lnTo>
                  <a:lnTo>
                    <a:pt x="805141" y="467906"/>
                  </a:lnTo>
                  <a:close/>
                </a:path>
                <a:path w="889000" h="1061720">
                  <a:moveTo>
                    <a:pt x="888390" y="434009"/>
                  </a:moveTo>
                  <a:lnTo>
                    <a:pt x="887984" y="379526"/>
                  </a:lnTo>
                  <a:lnTo>
                    <a:pt x="884643" y="327596"/>
                  </a:lnTo>
                  <a:lnTo>
                    <a:pt x="877874" y="279857"/>
                  </a:lnTo>
                  <a:lnTo>
                    <a:pt x="867168" y="237959"/>
                  </a:lnTo>
                  <a:lnTo>
                    <a:pt x="832027" y="178231"/>
                  </a:lnTo>
                  <a:lnTo>
                    <a:pt x="828560" y="175133"/>
                  </a:lnTo>
                  <a:lnTo>
                    <a:pt x="823188" y="175425"/>
                  </a:lnTo>
                  <a:lnTo>
                    <a:pt x="816952" y="182422"/>
                  </a:lnTo>
                  <a:lnTo>
                    <a:pt x="817257" y="187782"/>
                  </a:lnTo>
                  <a:lnTo>
                    <a:pt x="820750" y="190893"/>
                  </a:lnTo>
                  <a:lnTo>
                    <a:pt x="839724" y="215861"/>
                  </a:lnTo>
                  <a:lnTo>
                    <a:pt x="853833" y="251117"/>
                  </a:lnTo>
                  <a:lnTo>
                    <a:pt x="863549" y="294830"/>
                  </a:lnTo>
                  <a:lnTo>
                    <a:pt x="869327" y="345186"/>
                  </a:lnTo>
                  <a:lnTo>
                    <a:pt x="871626" y="400329"/>
                  </a:lnTo>
                  <a:lnTo>
                    <a:pt x="870902" y="458457"/>
                  </a:lnTo>
                  <a:lnTo>
                    <a:pt x="867625" y="517740"/>
                  </a:lnTo>
                  <a:lnTo>
                    <a:pt x="862241" y="576326"/>
                  </a:lnTo>
                  <a:lnTo>
                    <a:pt x="855218" y="632409"/>
                  </a:lnTo>
                  <a:lnTo>
                    <a:pt x="847026" y="684136"/>
                  </a:lnTo>
                  <a:lnTo>
                    <a:pt x="832523" y="749401"/>
                  </a:lnTo>
                  <a:lnTo>
                    <a:pt x="819607" y="793102"/>
                  </a:lnTo>
                  <a:lnTo>
                    <a:pt x="802195" y="840676"/>
                  </a:lnTo>
                  <a:lnTo>
                    <a:pt x="779780" y="889508"/>
                  </a:lnTo>
                  <a:lnTo>
                    <a:pt x="751801" y="936942"/>
                  </a:lnTo>
                  <a:lnTo>
                    <a:pt x="717740" y="980376"/>
                  </a:lnTo>
                  <a:lnTo>
                    <a:pt x="677062" y="1017181"/>
                  </a:lnTo>
                  <a:lnTo>
                    <a:pt x="629259" y="1044714"/>
                  </a:lnTo>
                  <a:lnTo>
                    <a:pt x="624954" y="1046543"/>
                  </a:lnTo>
                  <a:lnTo>
                    <a:pt x="622960" y="1051521"/>
                  </a:lnTo>
                  <a:lnTo>
                    <a:pt x="626173" y="1059065"/>
                  </a:lnTo>
                  <a:lnTo>
                    <a:pt x="629310" y="1060996"/>
                  </a:lnTo>
                  <a:lnTo>
                    <a:pt x="632599" y="1060996"/>
                  </a:lnTo>
                  <a:lnTo>
                    <a:pt x="681456" y="1034884"/>
                  </a:lnTo>
                  <a:lnTo>
                    <a:pt x="720839" y="1001560"/>
                  </a:lnTo>
                  <a:lnTo>
                    <a:pt x="754456" y="962317"/>
                  </a:lnTo>
                  <a:lnTo>
                    <a:pt x="782751" y="919111"/>
                  </a:lnTo>
                  <a:lnTo>
                    <a:pt x="806132" y="873912"/>
                  </a:lnTo>
                  <a:lnTo>
                    <a:pt x="825004" y="828713"/>
                  </a:lnTo>
                  <a:lnTo>
                    <a:pt x="839787" y="785456"/>
                  </a:lnTo>
                  <a:lnTo>
                    <a:pt x="850887" y="746125"/>
                  </a:lnTo>
                  <a:lnTo>
                    <a:pt x="863727" y="687082"/>
                  </a:lnTo>
                  <a:lnTo>
                    <a:pt x="870572" y="644525"/>
                  </a:lnTo>
                  <a:lnTo>
                    <a:pt x="876960" y="596290"/>
                  </a:lnTo>
                  <a:lnTo>
                    <a:pt x="882383" y="544029"/>
                  </a:lnTo>
                  <a:lnTo>
                    <a:pt x="886358" y="489394"/>
                  </a:lnTo>
                  <a:lnTo>
                    <a:pt x="888390" y="434009"/>
                  </a:lnTo>
                  <a:close/>
                </a:path>
              </a:pathLst>
            </a:custGeom>
            <a:solidFill>
              <a:srgbClr val="542818"/>
            </a:solidFill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  <p:sp>
          <p:nvSpPr>
            <p:cNvPr id="29" name="object 29"/>
            <p:cNvSpPr/>
            <p:nvPr/>
          </p:nvSpPr>
          <p:spPr>
            <a:xfrm>
              <a:off x="9702685" y="3708666"/>
              <a:ext cx="148158" cy="201129"/>
            </a:xfrm>
            <a:prstGeom prst="rect">
              <a:avLst/>
            </a:prstGeom>
            <a:blipFill>
              <a:blip r:embed="rId1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  <p:sp>
          <p:nvSpPr>
            <p:cNvPr id="30" name="object 30"/>
            <p:cNvSpPr/>
            <p:nvPr/>
          </p:nvSpPr>
          <p:spPr>
            <a:xfrm>
              <a:off x="9648114" y="3405238"/>
              <a:ext cx="836294" cy="617855"/>
            </a:xfrm>
            <a:custGeom>
              <a:avLst/>
              <a:gdLst/>
              <a:ahLst/>
              <a:cxnLst/>
              <a:rect l="l" t="t" r="r" b="b"/>
              <a:pathLst>
                <a:path w="836295" h="617854">
                  <a:moveTo>
                    <a:pt x="246811" y="84963"/>
                  </a:moveTo>
                  <a:lnTo>
                    <a:pt x="244106" y="75996"/>
                  </a:lnTo>
                  <a:lnTo>
                    <a:pt x="239356" y="73482"/>
                  </a:lnTo>
                  <a:lnTo>
                    <a:pt x="234899" y="74828"/>
                  </a:lnTo>
                  <a:lnTo>
                    <a:pt x="194564" y="89890"/>
                  </a:lnTo>
                  <a:lnTo>
                    <a:pt x="150380" y="111925"/>
                  </a:lnTo>
                  <a:lnTo>
                    <a:pt x="105994" y="140068"/>
                  </a:lnTo>
                  <a:lnTo>
                    <a:pt x="65087" y="173405"/>
                  </a:lnTo>
                  <a:lnTo>
                    <a:pt x="31305" y="211048"/>
                  </a:lnTo>
                  <a:lnTo>
                    <a:pt x="8318" y="252069"/>
                  </a:lnTo>
                  <a:lnTo>
                    <a:pt x="0" y="306628"/>
                  </a:lnTo>
                  <a:lnTo>
                    <a:pt x="5588" y="333159"/>
                  </a:lnTo>
                  <a:lnTo>
                    <a:pt x="17691" y="359054"/>
                  </a:lnTo>
                  <a:lnTo>
                    <a:pt x="19278" y="361696"/>
                  </a:lnTo>
                  <a:lnTo>
                    <a:pt x="22098" y="363169"/>
                  </a:lnTo>
                  <a:lnTo>
                    <a:pt x="26454" y="363169"/>
                  </a:lnTo>
                  <a:lnTo>
                    <a:pt x="27965" y="362775"/>
                  </a:lnTo>
                  <a:lnTo>
                    <a:pt x="33350" y="359549"/>
                  </a:lnTo>
                  <a:lnTo>
                    <a:pt x="34645" y="354342"/>
                  </a:lnTo>
                  <a:lnTo>
                    <a:pt x="32245" y="350329"/>
                  </a:lnTo>
                  <a:lnTo>
                    <a:pt x="21818" y="328015"/>
                  </a:lnTo>
                  <a:lnTo>
                    <a:pt x="16992" y="305155"/>
                  </a:lnTo>
                  <a:lnTo>
                    <a:pt x="17767" y="281851"/>
                  </a:lnTo>
                  <a:lnTo>
                    <a:pt x="24155" y="258178"/>
                  </a:lnTo>
                  <a:lnTo>
                    <a:pt x="45872" y="219938"/>
                  </a:lnTo>
                  <a:lnTo>
                    <a:pt x="78206" y="184543"/>
                  </a:lnTo>
                  <a:lnTo>
                    <a:pt x="117475" y="152958"/>
                  </a:lnTo>
                  <a:lnTo>
                    <a:pt x="159956" y="126199"/>
                  </a:lnTo>
                  <a:lnTo>
                    <a:pt x="201968" y="105232"/>
                  </a:lnTo>
                  <a:lnTo>
                    <a:pt x="239801" y="91059"/>
                  </a:lnTo>
                  <a:lnTo>
                    <a:pt x="244284" y="89700"/>
                  </a:lnTo>
                  <a:lnTo>
                    <a:pt x="246811" y="84963"/>
                  </a:lnTo>
                  <a:close/>
                </a:path>
                <a:path w="836295" h="617854">
                  <a:moveTo>
                    <a:pt x="657301" y="80530"/>
                  </a:moveTo>
                  <a:lnTo>
                    <a:pt x="610895" y="41821"/>
                  </a:lnTo>
                  <a:lnTo>
                    <a:pt x="566102" y="19570"/>
                  </a:lnTo>
                  <a:lnTo>
                    <a:pt x="519252" y="5588"/>
                  </a:lnTo>
                  <a:lnTo>
                    <a:pt x="470763" y="0"/>
                  </a:lnTo>
                  <a:lnTo>
                    <a:pt x="421055" y="2933"/>
                  </a:lnTo>
                  <a:lnTo>
                    <a:pt x="407860" y="5448"/>
                  </a:lnTo>
                  <a:lnTo>
                    <a:pt x="394296" y="9042"/>
                  </a:lnTo>
                  <a:lnTo>
                    <a:pt x="380377" y="13385"/>
                  </a:lnTo>
                  <a:lnTo>
                    <a:pt x="339686" y="26809"/>
                  </a:lnTo>
                  <a:lnTo>
                    <a:pt x="313639" y="33312"/>
                  </a:lnTo>
                  <a:lnTo>
                    <a:pt x="288709" y="35433"/>
                  </a:lnTo>
                  <a:lnTo>
                    <a:pt x="265684" y="30861"/>
                  </a:lnTo>
                  <a:lnTo>
                    <a:pt x="261340" y="29171"/>
                  </a:lnTo>
                  <a:lnTo>
                    <a:pt x="256400" y="31280"/>
                  </a:lnTo>
                  <a:lnTo>
                    <a:pt x="252958" y="39992"/>
                  </a:lnTo>
                  <a:lnTo>
                    <a:pt x="255104" y="44919"/>
                  </a:lnTo>
                  <a:lnTo>
                    <a:pt x="259448" y="46634"/>
                  </a:lnTo>
                  <a:lnTo>
                    <a:pt x="286359" y="52336"/>
                  </a:lnTo>
                  <a:lnTo>
                    <a:pt x="314363" y="50444"/>
                  </a:lnTo>
                  <a:lnTo>
                    <a:pt x="342912" y="43561"/>
                  </a:lnTo>
                  <a:lnTo>
                    <a:pt x="385254" y="29641"/>
                  </a:lnTo>
                  <a:lnTo>
                    <a:pt x="398526" y="25476"/>
                  </a:lnTo>
                  <a:lnTo>
                    <a:pt x="411289" y="22059"/>
                  </a:lnTo>
                  <a:lnTo>
                    <a:pt x="423456" y="19710"/>
                  </a:lnTo>
                  <a:lnTo>
                    <a:pt x="470255" y="16992"/>
                  </a:lnTo>
                  <a:lnTo>
                    <a:pt x="515937" y="22288"/>
                  </a:lnTo>
                  <a:lnTo>
                    <a:pt x="560108" y="35496"/>
                  </a:lnTo>
                  <a:lnTo>
                    <a:pt x="602373" y="56502"/>
                  </a:lnTo>
                  <a:lnTo>
                    <a:pt x="642340" y="85166"/>
                  </a:lnTo>
                  <a:lnTo>
                    <a:pt x="643928" y="86487"/>
                  </a:lnTo>
                  <a:lnTo>
                    <a:pt x="645858" y="87147"/>
                  </a:lnTo>
                  <a:lnTo>
                    <a:pt x="650201" y="87147"/>
                  </a:lnTo>
                  <a:lnTo>
                    <a:pt x="652602" y="86118"/>
                  </a:lnTo>
                  <a:lnTo>
                    <a:pt x="657301" y="80530"/>
                  </a:lnTo>
                  <a:close/>
                </a:path>
                <a:path w="836295" h="617854">
                  <a:moveTo>
                    <a:pt x="739787" y="93586"/>
                  </a:moveTo>
                  <a:lnTo>
                    <a:pt x="736142" y="89674"/>
                  </a:lnTo>
                  <a:lnTo>
                    <a:pt x="731469" y="89509"/>
                  </a:lnTo>
                  <a:lnTo>
                    <a:pt x="725271" y="89649"/>
                  </a:lnTo>
                  <a:lnTo>
                    <a:pt x="711593" y="91490"/>
                  </a:lnTo>
                  <a:lnTo>
                    <a:pt x="694626" y="97066"/>
                  </a:lnTo>
                  <a:lnTo>
                    <a:pt x="678586" y="108343"/>
                  </a:lnTo>
                  <a:lnTo>
                    <a:pt x="675347" y="111734"/>
                  </a:lnTo>
                  <a:lnTo>
                    <a:pt x="675462" y="117094"/>
                  </a:lnTo>
                  <a:lnTo>
                    <a:pt x="680491" y="121920"/>
                  </a:lnTo>
                  <a:lnTo>
                    <a:pt x="682599" y="122694"/>
                  </a:lnTo>
                  <a:lnTo>
                    <a:pt x="686943" y="122694"/>
                  </a:lnTo>
                  <a:lnTo>
                    <a:pt x="689165" y="121818"/>
                  </a:lnTo>
                  <a:lnTo>
                    <a:pt x="690841" y="120078"/>
                  </a:lnTo>
                  <a:lnTo>
                    <a:pt x="702779" y="111950"/>
                  </a:lnTo>
                  <a:lnTo>
                    <a:pt x="715835" y="107950"/>
                  </a:lnTo>
                  <a:lnTo>
                    <a:pt x="726401" y="106603"/>
                  </a:lnTo>
                  <a:lnTo>
                    <a:pt x="730910" y="106464"/>
                  </a:lnTo>
                  <a:lnTo>
                    <a:pt x="735304" y="106997"/>
                  </a:lnTo>
                  <a:lnTo>
                    <a:pt x="739482" y="102933"/>
                  </a:lnTo>
                  <a:lnTo>
                    <a:pt x="739787" y="93586"/>
                  </a:lnTo>
                  <a:close/>
                </a:path>
                <a:path w="836295" h="617854">
                  <a:moveTo>
                    <a:pt x="835812" y="413131"/>
                  </a:moveTo>
                  <a:lnTo>
                    <a:pt x="834212" y="364248"/>
                  </a:lnTo>
                  <a:lnTo>
                    <a:pt x="827265" y="318211"/>
                  </a:lnTo>
                  <a:lnTo>
                    <a:pt x="816102" y="276174"/>
                  </a:lnTo>
                  <a:lnTo>
                    <a:pt x="801852" y="239293"/>
                  </a:lnTo>
                  <a:lnTo>
                    <a:pt x="773811" y="189928"/>
                  </a:lnTo>
                  <a:lnTo>
                    <a:pt x="730821" y="144653"/>
                  </a:lnTo>
                  <a:lnTo>
                    <a:pt x="727151" y="141732"/>
                  </a:lnTo>
                  <a:lnTo>
                    <a:pt x="721817" y="142341"/>
                  </a:lnTo>
                  <a:lnTo>
                    <a:pt x="716000" y="149682"/>
                  </a:lnTo>
                  <a:lnTo>
                    <a:pt x="716610" y="155016"/>
                  </a:lnTo>
                  <a:lnTo>
                    <a:pt x="720280" y="157924"/>
                  </a:lnTo>
                  <a:lnTo>
                    <a:pt x="737730" y="173012"/>
                  </a:lnTo>
                  <a:lnTo>
                    <a:pt x="771245" y="217652"/>
                  </a:lnTo>
                  <a:lnTo>
                    <a:pt x="800239" y="281914"/>
                  </a:lnTo>
                  <a:lnTo>
                    <a:pt x="810869" y="321957"/>
                  </a:lnTo>
                  <a:lnTo>
                    <a:pt x="817486" y="365798"/>
                  </a:lnTo>
                  <a:lnTo>
                    <a:pt x="819010" y="412356"/>
                  </a:lnTo>
                  <a:lnTo>
                    <a:pt x="814374" y="460540"/>
                  </a:lnTo>
                  <a:lnTo>
                    <a:pt x="802487" y="509231"/>
                  </a:lnTo>
                  <a:lnTo>
                    <a:pt x="782281" y="557339"/>
                  </a:lnTo>
                  <a:lnTo>
                    <a:pt x="752690" y="603770"/>
                  </a:lnTo>
                  <a:lnTo>
                    <a:pt x="749846" y="607491"/>
                  </a:lnTo>
                  <a:lnTo>
                    <a:pt x="750544" y="612813"/>
                  </a:lnTo>
                  <a:lnTo>
                    <a:pt x="755802" y="616839"/>
                  </a:lnTo>
                  <a:lnTo>
                    <a:pt x="757618" y="617410"/>
                  </a:lnTo>
                  <a:lnTo>
                    <a:pt x="761961" y="617410"/>
                  </a:lnTo>
                  <a:lnTo>
                    <a:pt x="797242" y="565340"/>
                  </a:lnTo>
                  <a:lnTo>
                    <a:pt x="818451" y="514832"/>
                  </a:lnTo>
                  <a:lnTo>
                    <a:pt x="830935" y="463702"/>
                  </a:lnTo>
                  <a:lnTo>
                    <a:pt x="835812" y="413131"/>
                  </a:lnTo>
                  <a:close/>
                </a:path>
              </a:pathLst>
            </a:custGeom>
            <a:solidFill>
              <a:srgbClr val="542818"/>
            </a:solidFill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  <p:sp>
          <p:nvSpPr>
            <p:cNvPr id="31" name="object 31"/>
            <p:cNvSpPr/>
            <p:nvPr/>
          </p:nvSpPr>
          <p:spPr>
            <a:xfrm>
              <a:off x="9940378" y="4012222"/>
              <a:ext cx="145529" cy="116217"/>
            </a:xfrm>
            <a:prstGeom prst="rect">
              <a:avLst/>
            </a:prstGeom>
            <a:blipFill>
              <a:blip r:embed="rId1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  <p:sp>
          <p:nvSpPr>
            <p:cNvPr id="32" name="object 32"/>
            <p:cNvSpPr/>
            <p:nvPr/>
          </p:nvSpPr>
          <p:spPr>
            <a:xfrm>
              <a:off x="10118178" y="4117809"/>
              <a:ext cx="116839" cy="52069"/>
            </a:xfrm>
            <a:custGeom>
              <a:avLst/>
              <a:gdLst/>
              <a:ahLst/>
              <a:cxnLst/>
              <a:rect l="l" t="t" r="r" b="b"/>
              <a:pathLst>
                <a:path w="116840" h="52070">
                  <a:moveTo>
                    <a:pt x="9918" y="0"/>
                  </a:moveTo>
                  <a:lnTo>
                    <a:pt x="1587" y="4381"/>
                  </a:lnTo>
                  <a:lnTo>
                    <a:pt x="0" y="9512"/>
                  </a:lnTo>
                  <a:lnTo>
                    <a:pt x="2197" y="13652"/>
                  </a:lnTo>
                  <a:lnTo>
                    <a:pt x="18860" y="33345"/>
                  </a:lnTo>
                  <a:lnTo>
                    <a:pt x="40720" y="44934"/>
                  </a:lnTo>
                  <a:lnTo>
                    <a:pt x="64217" y="50419"/>
                  </a:lnTo>
                  <a:lnTo>
                    <a:pt x="85788" y="51803"/>
                  </a:lnTo>
                  <a:lnTo>
                    <a:pt x="98539" y="51803"/>
                  </a:lnTo>
                  <a:lnTo>
                    <a:pt x="113449" y="49555"/>
                  </a:lnTo>
                  <a:lnTo>
                    <a:pt x="116624" y="45237"/>
                  </a:lnTo>
                  <a:lnTo>
                    <a:pt x="115188" y="35979"/>
                  </a:lnTo>
                  <a:lnTo>
                    <a:pt x="110921" y="32829"/>
                  </a:lnTo>
                  <a:lnTo>
                    <a:pt x="106222" y="33515"/>
                  </a:lnTo>
                  <a:lnTo>
                    <a:pt x="94839" y="34542"/>
                  </a:lnTo>
                  <a:lnTo>
                    <a:pt x="68951" y="33872"/>
                  </a:lnTo>
                  <a:lnTo>
                    <a:pt x="39439" y="26080"/>
                  </a:lnTo>
                  <a:lnTo>
                    <a:pt x="17183" y="5740"/>
                  </a:lnTo>
                  <a:lnTo>
                    <a:pt x="15011" y="1600"/>
                  </a:lnTo>
                  <a:lnTo>
                    <a:pt x="9918" y="0"/>
                  </a:lnTo>
                  <a:close/>
                </a:path>
              </a:pathLst>
            </a:custGeom>
            <a:solidFill>
              <a:srgbClr val="542818"/>
            </a:solidFill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  <p:sp>
          <p:nvSpPr>
            <p:cNvPr id="33" name="object 33"/>
            <p:cNvSpPr/>
            <p:nvPr/>
          </p:nvSpPr>
          <p:spPr>
            <a:xfrm>
              <a:off x="10271226" y="4052684"/>
              <a:ext cx="122097" cy="107429"/>
            </a:xfrm>
            <a:prstGeom prst="rect">
              <a:avLst/>
            </a:prstGeom>
            <a:blipFill>
              <a:blip r:embed="rId1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  <p:sp>
          <p:nvSpPr>
            <p:cNvPr id="34" name="object 34"/>
            <p:cNvSpPr/>
            <p:nvPr/>
          </p:nvSpPr>
          <p:spPr>
            <a:xfrm>
              <a:off x="5258422" y="3715092"/>
              <a:ext cx="990600" cy="1099820"/>
            </a:xfrm>
            <a:custGeom>
              <a:avLst/>
              <a:gdLst/>
              <a:ahLst/>
              <a:cxnLst/>
              <a:rect l="l" t="t" r="r" b="b"/>
              <a:pathLst>
                <a:path w="990600" h="1099820">
                  <a:moveTo>
                    <a:pt x="619848" y="4114"/>
                  </a:moveTo>
                  <a:lnTo>
                    <a:pt x="616191" y="177"/>
                  </a:lnTo>
                  <a:lnTo>
                    <a:pt x="611505" y="0"/>
                  </a:lnTo>
                  <a:lnTo>
                    <a:pt x="534149" y="1600"/>
                  </a:lnTo>
                  <a:lnTo>
                    <a:pt x="466966" y="11303"/>
                  </a:lnTo>
                  <a:lnTo>
                    <a:pt x="409397" y="27317"/>
                  </a:lnTo>
                  <a:lnTo>
                    <a:pt x="360883" y="47828"/>
                  </a:lnTo>
                  <a:lnTo>
                    <a:pt x="320878" y="70993"/>
                  </a:lnTo>
                  <a:lnTo>
                    <a:pt x="288823" y="95034"/>
                  </a:lnTo>
                  <a:lnTo>
                    <a:pt x="246367" y="138404"/>
                  </a:lnTo>
                  <a:lnTo>
                    <a:pt x="210146" y="196380"/>
                  </a:lnTo>
                  <a:lnTo>
                    <a:pt x="190360" y="240690"/>
                  </a:lnTo>
                  <a:lnTo>
                    <a:pt x="174802" y="286702"/>
                  </a:lnTo>
                  <a:lnTo>
                    <a:pt x="162775" y="334060"/>
                  </a:lnTo>
                  <a:lnTo>
                    <a:pt x="153581" y="382422"/>
                  </a:lnTo>
                  <a:lnTo>
                    <a:pt x="146519" y="431419"/>
                  </a:lnTo>
                  <a:lnTo>
                    <a:pt x="140893" y="480707"/>
                  </a:lnTo>
                  <a:lnTo>
                    <a:pt x="131546" y="575094"/>
                  </a:lnTo>
                  <a:lnTo>
                    <a:pt x="126644" y="619086"/>
                  </a:lnTo>
                  <a:lnTo>
                    <a:pt x="120738" y="662012"/>
                  </a:lnTo>
                  <a:lnTo>
                    <a:pt x="113271" y="703961"/>
                  </a:lnTo>
                  <a:lnTo>
                    <a:pt x="97967" y="769010"/>
                  </a:lnTo>
                  <a:lnTo>
                    <a:pt x="81673" y="822845"/>
                  </a:lnTo>
                  <a:lnTo>
                    <a:pt x="65062" y="868337"/>
                  </a:lnTo>
                  <a:lnTo>
                    <a:pt x="32334" y="949363"/>
                  </a:lnTo>
                  <a:lnTo>
                    <a:pt x="18046" y="991031"/>
                  </a:lnTo>
                  <a:lnTo>
                    <a:pt x="7023" y="1036967"/>
                  </a:lnTo>
                  <a:lnTo>
                    <a:pt x="330" y="1090701"/>
                  </a:lnTo>
                  <a:lnTo>
                    <a:pt x="0" y="1095375"/>
                  </a:lnTo>
                  <a:lnTo>
                    <a:pt x="3517" y="1099439"/>
                  </a:lnTo>
                  <a:lnTo>
                    <a:pt x="8801" y="1099781"/>
                  </a:lnTo>
                  <a:lnTo>
                    <a:pt x="13208" y="1099781"/>
                  </a:lnTo>
                  <a:lnTo>
                    <a:pt x="16929" y="1096365"/>
                  </a:lnTo>
                  <a:lnTo>
                    <a:pt x="17259" y="1091920"/>
                  </a:lnTo>
                  <a:lnTo>
                    <a:pt x="23622" y="1040282"/>
                  </a:lnTo>
                  <a:lnTo>
                    <a:pt x="34137" y="996238"/>
                  </a:lnTo>
                  <a:lnTo>
                    <a:pt x="48018" y="955776"/>
                  </a:lnTo>
                  <a:lnTo>
                    <a:pt x="80962" y="874255"/>
                  </a:lnTo>
                  <a:lnTo>
                    <a:pt x="97802" y="828103"/>
                  </a:lnTo>
                  <a:lnTo>
                    <a:pt x="114338" y="773455"/>
                  </a:lnTo>
                  <a:lnTo>
                    <a:pt x="129882" y="707339"/>
                  </a:lnTo>
                  <a:lnTo>
                    <a:pt x="137490" y="664438"/>
                  </a:lnTo>
                  <a:lnTo>
                    <a:pt x="143535" y="620420"/>
                  </a:lnTo>
                  <a:lnTo>
                    <a:pt x="148501" y="575932"/>
                  </a:lnTo>
                  <a:lnTo>
                    <a:pt x="157695" y="483133"/>
                  </a:lnTo>
                  <a:lnTo>
                    <a:pt x="163207" y="434644"/>
                  </a:lnTo>
                  <a:lnTo>
                    <a:pt x="170116" y="386499"/>
                  </a:lnTo>
                  <a:lnTo>
                    <a:pt x="179082" y="339039"/>
                  </a:lnTo>
                  <a:lnTo>
                    <a:pt x="190766" y="292646"/>
                  </a:lnTo>
                  <a:lnTo>
                    <a:pt x="205867" y="247688"/>
                  </a:lnTo>
                  <a:lnTo>
                    <a:pt x="225044" y="204533"/>
                  </a:lnTo>
                  <a:lnTo>
                    <a:pt x="248970" y="163537"/>
                  </a:lnTo>
                  <a:lnTo>
                    <a:pt x="286042" y="119341"/>
                  </a:lnTo>
                  <a:lnTo>
                    <a:pt x="329628" y="84963"/>
                  </a:lnTo>
                  <a:lnTo>
                    <a:pt x="377253" y="59182"/>
                  </a:lnTo>
                  <a:lnTo>
                    <a:pt x="426491" y="40767"/>
                  </a:lnTo>
                  <a:lnTo>
                    <a:pt x="474878" y="28536"/>
                  </a:lnTo>
                  <a:lnTo>
                    <a:pt x="519950" y="21247"/>
                  </a:lnTo>
                  <a:lnTo>
                    <a:pt x="559282" y="17703"/>
                  </a:lnTo>
                  <a:lnTo>
                    <a:pt x="590410" y="16675"/>
                  </a:lnTo>
                  <a:lnTo>
                    <a:pt x="610882" y="16954"/>
                  </a:lnTo>
                  <a:lnTo>
                    <a:pt x="615429" y="17183"/>
                  </a:lnTo>
                  <a:lnTo>
                    <a:pt x="619506" y="13474"/>
                  </a:lnTo>
                  <a:lnTo>
                    <a:pt x="619848" y="4114"/>
                  </a:lnTo>
                  <a:close/>
                </a:path>
                <a:path w="990600" h="1099820">
                  <a:moveTo>
                    <a:pt x="990231" y="262407"/>
                  </a:moveTo>
                  <a:lnTo>
                    <a:pt x="981862" y="217043"/>
                  </a:lnTo>
                  <a:lnTo>
                    <a:pt x="961669" y="172466"/>
                  </a:lnTo>
                  <a:lnTo>
                    <a:pt x="933500" y="133604"/>
                  </a:lnTo>
                  <a:lnTo>
                    <a:pt x="898969" y="99301"/>
                  </a:lnTo>
                  <a:lnTo>
                    <a:pt x="859878" y="69951"/>
                  </a:lnTo>
                  <a:lnTo>
                    <a:pt x="818032" y="45999"/>
                  </a:lnTo>
                  <a:lnTo>
                    <a:pt x="775258" y="27825"/>
                  </a:lnTo>
                  <a:lnTo>
                    <a:pt x="733386" y="15849"/>
                  </a:lnTo>
                  <a:lnTo>
                    <a:pt x="694220" y="10477"/>
                  </a:lnTo>
                  <a:lnTo>
                    <a:pt x="689533" y="10083"/>
                  </a:lnTo>
                  <a:lnTo>
                    <a:pt x="685558" y="13830"/>
                  </a:lnTo>
                  <a:lnTo>
                    <a:pt x="685076" y="23177"/>
                  </a:lnTo>
                  <a:lnTo>
                    <a:pt x="688670" y="27165"/>
                  </a:lnTo>
                  <a:lnTo>
                    <a:pt x="693356" y="27406"/>
                  </a:lnTo>
                  <a:lnTo>
                    <a:pt x="736434" y="34023"/>
                  </a:lnTo>
                  <a:lnTo>
                    <a:pt x="783120" y="49212"/>
                  </a:lnTo>
                  <a:lnTo>
                    <a:pt x="830478" y="72250"/>
                  </a:lnTo>
                  <a:lnTo>
                    <a:pt x="875550" y="102400"/>
                  </a:lnTo>
                  <a:lnTo>
                    <a:pt x="915403" y="138938"/>
                  </a:lnTo>
                  <a:lnTo>
                    <a:pt x="947089" y="181140"/>
                  </a:lnTo>
                  <a:lnTo>
                    <a:pt x="965542" y="221805"/>
                  </a:lnTo>
                  <a:lnTo>
                    <a:pt x="973201" y="263169"/>
                  </a:lnTo>
                  <a:lnTo>
                    <a:pt x="970038" y="304647"/>
                  </a:lnTo>
                  <a:lnTo>
                    <a:pt x="956017" y="345655"/>
                  </a:lnTo>
                  <a:lnTo>
                    <a:pt x="953985" y="349872"/>
                  </a:lnTo>
                  <a:lnTo>
                    <a:pt x="955763" y="354939"/>
                  </a:lnTo>
                  <a:lnTo>
                    <a:pt x="961174" y="357530"/>
                  </a:lnTo>
                  <a:lnTo>
                    <a:pt x="962418" y="357797"/>
                  </a:lnTo>
                  <a:lnTo>
                    <a:pt x="966812" y="357797"/>
                  </a:lnTo>
                  <a:lnTo>
                    <a:pt x="969848" y="356019"/>
                  </a:lnTo>
                  <a:lnTo>
                    <a:pt x="971308" y="352983"/>
                  </a:lnTo>
                  <a:lnTo>
                    <a:pt x="986713" y="307924"/>
                  </a:lnTo>
                  <a:lnTo>
                    <a:pt x="990231" y="262407"/>
                  </a:lnTo>
                  <a:close/>
                </a:path>
              </a:pathLst>
            </a:custGeom>
            <a:solidFill>
              <a:srgbClr val="542818"/>
            </a:solidFill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  <p:sp>
          <p:nvSpPr>
            <p:cNvPr id="35" name="object 35"/>
            <p:cNvSpPr/>
            <p:nvPr/>
          </p:nvSpPr>
          <p:spPr>
            <a:xfrm>
              <a:off x="5979401" y="3997553"/>
              <a:ext cx="219341" cy="238772"/>
            </a:xfrm>
            <a:prstGeom prst="rect">
              <a:avLst/>
            </a:prstGeom>
            <a:blipFill>
              <a:blip r:embed="rId1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  <p:sp>
          <p:nvSpPr>
            <p:cNvPr id="36" name="object 36"/>
            <p:cNvSpPr/>
            <p:nvPr/>
          </p:nvSpPr>
          <p:spPr>
            <a:xfrm>
              <a:off x="8841866" y="5623298"/>
              <a:ext cx="375920" cy="68580"/>
            </a:xfrm>
            <a:custGeom>
              <a:avLst/>
              <a:gdLst/>
              <a:ahLst/>
              <a:cxnLst/>
              <a:rect l="l" t="t" r="r" b="b"/>
              <a:pathLst>
                <a:path w="375920" h="68579">
                  <a:moveTo>
                    <a:pt x="11252" y="0"/>
                  </a:moveTo>
                  <a:lnTo>
                    <a:pt x="5918" y="507"/>
                  </a:lnTo>
                  <a:lnTo>
                    <a:pt x="0" y="7785"/>
                  </a:lnTo>
                  <a:lnTo>
                    <a:pt x="520" y="13119"/>
                  </a:lnTo>
                  <a:lnTo>
                    <a:pt x="40660" y="39826"/>
                  </a:lnTo>
                  <a:lnTo>
                    <a:pt x="81778" y="56100"/>
                  </a:lnTo>
                  <a:lnTo>
                    <a:pt x="126282" y="65457"/>
                  </a:lnTo>
                  <a:lnTo>
                    <a:pt x="172948" y="68452"/>
                  </a:lnTo>
                  <a:lnTo>
                    <a:pt x="224394" y="65174"/>
                  </a:lnTo>
                  <a:lnTo>
                    <a:pt x="275382" y="55805"/>
                  </a:lnTo>
                  <a:lnTo>
                    <a:pt x="324362" y="41047"/>
                  </a:lnTo>
                  <a:lnTo>
                    <a:pt x="369785" y="21602"/>
                  </a:lnTo>
                  <a:lnTo>
                    <a:pt x="375666" y="14414"/>
                  </a:lnTo>
                  <a:lnTo>
                    <a:pt x="371475" y="6032"/>
                  </a:lnTo>
                  <a:lnTo>
                    <a:pt x="366344" y="4330"/>
                  </a:lnTo>
                  <a:lnTo>
                    <a:pt x="362191" y="6426"/>
                  </a:lnTo>
                  <a:lnTo>
                    <a:pt x="320513" y="24428"/>
                  </a:lnTo>
                  <a:lnTo>
                    <a:pt x="275700" y="38356"/>
                  </a:lnTo>
                  <a:lnTo>
                    <a:pt x="229073" y="47612"/>
                  </a:lnTo>
                  <a:lnTo>
                    <a:pt x="181951" y="51601"/>
                  </a:lnTo>
                  <a:lnTo>
                    <a:pt x="135651" y="49726"/>
                  </a:lnTo>
                  <a:lnTo>
                    <a:pt x="91494" y="41389"/>
                  </a:lnTo>
                  <a:lnTo>
                    <a:pt x="50799" y="25995"/>
                  </a:lnTo>
                  <a:lnTo>
                    <a:pt x="14884" y="2946"/>
                  </a:lnTo>
                  <a:lnTo>
                    <a:pt x="11252" y="0"/>
                  </a:lnTo>
                  <a:close/>
                </a:path>
              </a:pathLst>
            </a:custGeom>
            <a:solidFill>
              <a:srgbClr val="542818"/>
            </a:solidFill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  <p:sp>
          <p:nvSpPr>
            <p:cNvPr id="37" name="object 37"/>
            <p:cNvSpPr/>
            <p:nvPr/>
          </p:nvSpPr>
          <p:spPr>
            <a:xfrm>
              <a:off x="8962377" y="5686283"/>
              <a:ext cx="219087" cy="72212"/>
            </a:xfrm>
            <a:prstGeom prst="rect">
              <a:avLst/>
            </a:prstGeom>
            <a:blipFill>
              <a:blip r:embed="rId1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  <p:sp>
          <p:nvSpPr>
            <p:cNvPr id="38" name="object 38"/>
            <p:cNvSpPr/>
            <p:nvPr/>
          </p:nvSpPr>
          <p:spPr>
            <a:xfrm>
              <a:off x="8889339" y="4996568"/>
              <a:ext cx="375920" cy="71755"/>
            </a:xfrm>
            <a:custGeom>
              <a:avLst/>
              <a:gdLst/>
              <a:ahLst/>
              <a:cxnLst/>
              <a:rect l="l" t="t" r="r" b="b"/>
              <a:pathLst>
                <a:path w="375920" h="71754">
                  <a:moveTo>
                    <a:pt x="196237" y="0"/>
                  </a:moveTo>
                  <a:lnTo>
                    <a:pt x="146611" y="2805"/>
                  </a:lnTo>
                  <a:lnTo>
                    <a:pt x="97441" y="11192"/>
                  </a:lnTo>
                  <a:lnTo>
                    <a:pt x="50122" y="24570"/>
                  </a:lnTo>
                  <a:lnTo>
                    <a:pt x="6045" y="42346"/>
                  </a:lnTo>
                  <a:lnTo>
                    <a:pt x="0" y="49395"/>
                  </a:lnTo>
                  <a:lnTo>
                    <a:pt x="4000" y="57865"/>
                  </a:lnTo>
                  <a:lnTo>
                    <a:pt x="9042" y="59707"/>
                  </a:lnTo>
                  <a:lnTo>
                    <a:pt x="13271" y="57688"/>
                  </a:lnTo>
                  <a:lnTo>
                    <a:pt x="55373" y="40667"/>
                  </a:lnTo>
                  <a:lnTo>
                    <a:pt x="100505" y="27794"/>
                  </a:lnTo>
                  <a:lnTo>
                    <a:pt x="147337" y="19634"/>
                  </a:lnTo>
                  <a:lnTo>
                    <a:pt x="194537" y="16751"/>
                  </a:lnTo>
                  <a:lnTo>
                    <a:pt x="240774" y="19710"/>
                  </a:lnTo>
                  <a:lnTo>
                    <a:pt x="284717" y="29075"/>
                  </a:lnTo>
                  <a:lnTo>
                    <a:pt x="325037" y="45411"/>
                  </a:lnTo>
                  <a:lnTo>
                    <a:pt x="360400" y="69283"/>
                  </a:lnTo>
                  <a:lnTo>
                    <a:pt x="362000" y="70667"/>
                  </a:lnTo>
                  <a:lnTo>
                    <a:pt x="363956" y="71327"/>
                  </a:lnTo>
                  <a:lnTo>
                    <a:pt x="368312" y="71327"/>
                  </a:lnTo>
                  <a:lnTo>
                    <a:pt x="370687" y="70337"/>
                  </a:lnTo>
                  <a:lnTo>
                    <a:pt x="375411" y="64825"/>
                  </a:lnTo>
                  <a:lnTo>
                    <a:pt x="375005" y="59478"/>
                  </a:lnTo>
                  <a:lnTo>
                    <a:pt x="371436" y="56418"/>
                  </a:lnTo>
                  <a:lnTo>
                    <a:pt x="333919" y="30984"/>
                  </a:lnTo>
                  <a:lnTo>
                    <a:pt x="291284" y="13498"/>
                  </a:lnTo>
                  <a:lnTo>
                    <a:pt x="244925" y="3367"/>
                  </a:lnTo>
                  <a:close/>
                </a:path>
              </a:pathLst>
            </a:custGeom>
            <a:solidFill>
              <a:srgbClr val="542818"/>
            </a:solidFill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  <p:sp>
          <p:nvSpPr>
            <p:cNvPr id="39" name="object 39"/>
            <p:cNvSpPr/>
            <p:nvPr/>
          </p:nvSpPr>
          <p:spPr>
            <a:xfrm>
              <a:off x="8926690" y="4929962"/>
              <a:ext cx="239547" cy="67487"/>
            </a:xfrm>
            <a:prstGeom prst="rect">
              <a:avLst/>
            </a:prstGeom>
            <a:blipFill>
              <a:blip r:embed="rId18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</p:grpSp>
      <p:grpSp>
        <p:nvGrpSpPr>
          <p:cNvPr id="40" name="object 40"/>
          <p:cNvGrpSpPr/>
          <p:nvPr/>
        </p:nvGrpSpPr>
        <p:grpSpPr>
          <a:xfrm>
            <a:off x="-2" y="216001"/>
            <a:ext cx="1026794" cy="1152525"/>
            <a:chOff x="-2" y="216001"/>
            <a:chExt cx="1026794" cy="1152525"/>
          </a:xfrm>
        </p:grpSpPr>
        <p:sp>
          <p:nvSpPr>
            <p:cNvPr id="41" name="object 41"/>
            <p:cNvSpPr/>
            <p:nvPr/>
          </p:nvSpPr>
          <p:spPr>
            <a:xfrm>
              <a:off x="594597" y="378002"/>
              <a:ext cx="432434" cy="829944"/>
            </a:xfrm>
            <a:custGeom>
              <a:avLst/>
              <a:gdLst/>
              <a:ahLst/>
              <a:cxnLst/>
              <a:rect l="l" t="t" r="r" b="b"/>
              <a:pathLst>
                <a:path w="432434" h="829944">
                  <a:moveTo>
                    <a:pt x="121500" y="0"/>
                  </a:moveTo>
                  <a:lnTo>
                    <a:pt x="0" y="0"/>
                  </a:lnTo>
                  <a:lnTo>
                    <a:pt x="0" y="829792"/>
                  </a:lnTo>
                  <a:lnTo>
                    <a:pt x="120154" y="829792"/>
                  </a:lnTo>
                  <a:lnTo>
                    <a:pt x="432003" y="413994"/>
                  </a:lnTo>
                  <a:lnTo>
                    <a:pt x="1215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  <p:sp>
          <p:nvSpPr>
            <p:cNvPr id="42" name="object 42"/>
            <p:cNvSpPr/>
            <p:nvPr/>
          </p:nvSpPr>
          <p:spPr>
            <a:xfrm>
              <a:off x="-2" y="216001"/>
              <a:ext cx="918844" cy="1152525"/>
            </a:xfrm>
            <a:custGeom>
              <a:avLst/>
              <a:gdLst/>
              <a:ahLst/>
              <a:cxnLst/>
              <a:rect l="l" t="t" r="r" b="b"/>
              <a:pathLst>
                <a:path w="918844" h="1152525">
                  <a:moveTo>
                    <a:pt x="486600" y="0"/>
                  </a:moveTo>
                  <a:lnTo>
                    <a:pt x="486600" y="179997"/>
                  </a:lnTo>
                  <a:lnTo>
                    <a:pt x="0" y="179997"/>
                  </a:lnTo>
                  <a:lnTo>
                    <a:pt x="0" y="971994"/>
                  </a:lnTo>
                  <a:lnTo>
                    <a:pt x="486600" y="971994"/>
                  </a:lnTo>
                  <a:lnTo>
                    <a:pt x="486600" y="1151991"/>
                  </a:lnTo>
                  <a:lnTo>
                    <a:pt x="918603" y="575995"/>
                  </a:lnTo>
                  <a:lnTo>
                    <a:pt x="486600" y="0"/>
                  </a:lnTo>
                  <a:close/>
                </a:path>
              </a:pathLst>
            </a:custGeom>
            <a:solidFill>
              <a:srgbClr val="003964"/>
            </a:solidFill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</p:grpSp>
      <p:sp>
        <p:nvSpPr>
          <p:cNvPr id="43" name="object 43"/>
          <p:cNvSpPr txBox="1"/>
          <p:nvPr/>
        </p:nvSpPr>
        <p:spPr>
          <a:xfrm>
            <a:off x="328645" y="423710"/>
            <a:ext cx="369570" cy="635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000" b="1" spc="-100" dirty="0">
                <a:solidFill>
                  <a:srgbClr val="FFF799"/>
                </a:solidFill>
                <a:latin typeface="강한공군체 Bold" pitchFamily="34" charset="-127"/>
                <a:ea typeface="강한공군체 Bold" pitchFamily="34" charset="-127"/>
                <a:cs typeface="KoPubWorld돋움체 Bold" pitchFamily="2" charset="-127"/>
              </a:rPr>
              <a:t>3</a:t>
            </a:r>
            <a:endParaRPr sz="4000" spc="-100">
              <a:latin typeface="강한공군체 Bold" pitchFamily="34" charset="-127"/>
              <a:ea typeface="강한공군체 Bold" pitchFamily="34" charset="-127"/>
              <a:cs typeface="KoPubWorld돋움체 Bold" pitchFamily="2" charset="-127"/>
            </a:endParaRPr>
          </a:p>
        </p:txBody>
      </p:sp>
      <p:grpSp>
        <p:nvGrpSpPr>
          <p:cNvPr id="44" name="object 44"/>
          <p:cNvGrpSpPr/>
          <p:nvPr/>
        </p:nvGrpSpPr>
        <p:grpSpPr>
          <a:xfrm>
            <a:off x="9864001" y="0"/>
            <a:ext cx="2235835" cy="1234440"/>
            <a:chOff x="9864001" y="0"/>
            <a:chExt cx="2235835" cy="1234440"/>
          </a:xfrm>
        </p:grpSpPr>
        <p:sp>
          <p:nvSpPr>
            <p:cNvPr id="45" name="object 45"/>
            <p:cNvSpPr/>
            <p:nvPr/>
          </p:nvSpPr>
          <p:spPr>
            <a:xfrm>
              <a:off x="9864001" y="404761"/>
              <a:ext cx="1464945" cy="720090"/>
            </a:xfrm>
            <a:custGeom>
              <a:avLst/>
              <a:gdLst/>
              <a:ahLst/>
              <a:cxnLst/>
              <a:rect l="l" t="t" r="r" b="b"/>
              <a:pathLst>
                <a:path w="1464945" h="720090">
                  <a:moveTo>
                    <a:pt x="370916" y="117513"/>
                  </a:moveTo>
                  <a:lnTo>
                    <a:pt x="0" y="69049"/>
                  </a:lnTo>
                  <a:lnTo>
                    <a:pt x="0" y="719874"/>
                  </a:lnTo>
                  <a:lnTo>
                    <a:pt x="340563" y="669912"/>
                  </a:lnTo>
                  <a:lnTo>
                    <a:pt x="370916" y="117513"/>
                  </a:lnTo>
                  <a:close/>
                </a:path>
                <a:path w="1464945" h="720090">
                  <a:moveTo>
                    <a:pt x="1271536" y="607949"/>
                  </a:moveTo>
                  <a:lnTo>
                    <a:pt x="1271498" y="605053"/>
                  </a:lnTo>
                  <a:lnTo>
                    <a:pt x="1270977" y="598398"/>
                  </a:lnTo>
                  <a:lnTo>
                    <a:pt x="1270342" y="590296"/>
                  </a:lnTo>
                  <a:lnTo>
                    <a:pt x="1163408" y="598398"/>
                  </a:lnTo>
                  <a:lnTo>
                    <a:pt x="1082713" y="586397"/>
                  </a:lnTo>
                  <a:lnTo>
                    <a:pt x="1091539" y="629437"/>
                  </a:lnTo>
                  <a:lnTo>
                    <a:pt x="1110729" y="672160"/>
                  </a:lnTo>
                  <a:lnTo>
                    <a:pt x="1121105" y="684072"/>
                  </a:lnTo>
                  <a:lnTo>
                    <a:pt x="1149540" y="681126"/>
                  </a:lnTo>
                  <a:lnTo>
                    <a:pt x="1173378" y="683006"/>
                  </a:lnTo>
                  <a:lnTo>
                    <a:pt x="1187005" y="683590"/>
                  </a:lnTo>
                  <a:lnTo>
                    <a:pt x="1195539" y="682879"/>
                  </a:lnTo>
                  <a:lnTo>
                    <a:pt x="1202867" y="681126"/>
                  </a:lnTo>
                  <a:lnTo>
                    <a:pt x="1204099" y="680834"/>
                  </a:lnTo>
                  <a:lnTo>
                    <a:pt x="1247698" y="657085"/>
                  </a:lnTo>
                  <a:lnTo>
                    <a:pt x="1269593" y="624941"/>
                  </a:lnTo>
                  <a:lnTo>
                    <a:pt x="1271536" y="607949"/>
                  </a:lnTo>
                  <a:close/>
                </a:path>
                <a:path w="1464945" h="720090">
                  <a:moveTo>
                    <a:pt x="1464602" y="273532"/>
                  </a:moveTo>
                  <a:lnTo>
                    <a:pt x="1445882" y="228981"/>
                  </a:lnTo>
                  <a:lnTo>
                    <a:pt x="1348879" y="179095"/>
                  </a:lnTo>
                  <a:lnTo>
                    <a:pt x="914552" y="153835"/>
                  </a:lnTo>
                  <a:lnTo>
                    <a:pt x="896620" y="197523"/>
                  </a:lnTo>
                  <a:lnTo>
                    <a:pt x="868540" y="236385"/>
                  </a:lnTo>
                  <a:lnTo>
                    <a:pt x="832612" y="267665"/>
                  </a:lnTo>
                  <a:lnTo>
                    <a:pt x="791146" y="288569"/>
                  </a:lnTo>
                  <a:lnTo>
                    <a:pt x="752182" y="296341"/>
                  </a:lnTo>
                  <a:lnTo>
                    <a:pt x="750265" y="296456"/>
                  </a:lnTo>
                  <a:lnTo>
                    <a:pt x="738708" y="295973"/>
                  </a:lnTo>
                  <a:lnTo>
                    <a:pt x="700570" y="272402"/>
                  </a:lnTo>
                  <a:lnTo>
                    <a:pt x="690486" y="239852"/>
                  </a:lnTo>
                  <a:lnTo>
                    <a:pt x="691083" y="139814"/>
                  </a:lnTo>
                  <a:lnTo>
                    <a:pt x="765962" y="0"/>
                  </a:lnTo>
                  <a:lnTo>
                    <a:pt x="404672" y="153085"/>
                  </a:lnTo>
                  <a:lnTo>
                    <a:pt x="379691" y="607949"/>
                  </a:lnTo>
                  <a:lnTo>
                    <a:pt x="457987" y="601281"/>
                  </a:lnTo>
                  <a:lnTo>
                    <a:pt x="516356" y="639737"/>
                  </a:lnTo>
                  <a:lnTo>
                    <a:pt x="547166" y="659193"/>
                  </a:lnTo>
                  <a:lnTo>
                    <a:pt x="560616" y="665645"/>
                  </a:lnTo>
                  <a:lnTo>
                    <a:pt x="566928" y="665060"/>
                  </a:lnTo>
                  <a:lnTo>
                    <a:pt x="567512" y="664857"/>
                  </a:lnTo>
                  <a:lnTo>
                    <a:pt x="571284" y="653288"/>
                  </a:lnTo>
                  <a:lnTo>
                    <a:pt x="575360" y="642010"/>
                  </a:lnTo>
                  <a:lnTo>
                    <a:pt x="591781" y="605955"/>
                  </a:lnTo>
                  <a:lnTo>
                    <a:pt x="632904" y="583234"/>
                  </a:lnTo>
                  <a:lnTo>
                    <a:pt x="647534" y="583272"/>
                  </a:lnTo>
                  <a:lnTo>
                    <a:pt x="686435" y="600087"/>
                  </a:lnTo>
                  <a:lnTo>
                    <a:pt x="690562" y="605053"/>
                  </a:lnTo>
                  <a:lnTo>
                    <a:pt x="698169" y="583234"/>
                  </a:lnTo>
                  <a:lnTo>
                    <a:pt x="719810" y="527786"/>
                  </a:lnTo>
                  <a:lnTo>
                    <a:pt x="747280" y="492696"/>
                  </a:lnTo>
                  <a:lnTo>
                    <a:pt x="772998" y="485571"/>
                  </a:lnTo>
                  <a:lnTo>
                    <a:pt x="790689" y="486308"/>
                  </a:lnTo>
                  <a:lnTo>
                    <a:pt x="830922" y="506349"/>
                  </a:lnTo>
                  <a:lnTo>
                    <a:pt x="846709" y="531939"/>
                  </a:lnTo>
                  <a:lnTo>
                    <a:pt x="855713" y="515454"/>
                  </a:lnTo>
                  <a:lnTo>
                    <a:pt x="868006" y="502323"/>
                  </a:lnTo>
                  <a:lnTo>
                    <a:pt x="881976" y="492582"/>
                  </a:lnTo>
                  <a:lnTo>
                    <a:pt x="896061" y="486232"/>
                  </a:lnTo>
                  <a:lnTo>
                    <a:pt x="898029" y="485571"/>
                  </a:lnTo>
                  <a:lnTo>
                    <a:pt x="901039" y="484543"/>
                  </a:lnTo>
                  <a:lnTo>
                    <a:pt x="906043" y="483387"/>
                  </a:lnTo>
                  <a:lnTo>
                    <a:pt x="910945" y="482803"/>
                  </a:lnTo>
                  <a:lnTo>
                    <a:pt x="926985" y="482244"/>
                  </a:lnTo>
                  <a:lnTo>
                    <a:pt x="941438" y="484568"/>
                  </a:lnTo>
                  <a:lnTo>
                    <a:pt x="973721" y="507238"/>
                  </a:lnTo>
                  <a:lnTo>
                    <a:pt x="987132" y="541845"/>
                  </a:lnTo>
                  <a:lnTo>
                    <a:pt x="991857" y="538530"/>
                  </a:lnTo>
                  <a:lnTo>
                    <a:pt x="997127" y="535825"/>
                  </a:lnTo>
                  <a:lnTo>
                    <a:pt x="1002855" y="533882"/>
                  </a:lnTo>
                  <a:lnTo>
                    <a:pt x="1020254" y="530656"/>
                  </a:lnTo>
                  <a:lnTo>
                    <a:pt x="1037361" y="532536"/>
                  </a:lnTo>
                  <a:lnTo>
                    <a:pt x="1053261" y="539318"/>
                  </a:lnTo>
                  <a:lnTo>
                    <a:pt x="1067079" y="550735"/>
                  </a:lnTo>
                  <a:lnTo>
                    <a:pt x="1071143" y="555218"/>
                  </a:lnTo>
                  <a:lnTo>
                    <a:pt x="1074089" y="557441"/>
                  </a:lnTo>
                  <a:lnTo>
                    <a:pt x="1076172" y="558088"/>
                  </a:lnTo>
                  <a:lnTo>
                    <a:pt x="1077417" y="563638"/>
                  </a:lnTo>
                  <a:lnTo>
                    <a:pt x="1078890" y="569963"/>
                  </a:lnTo>
                  <a:lnTo>
                    <a:pt x="1080681" y="577215"/>
                  </a:lnTo>
                  <a:lnTo>
                    <a:pt x="1162799" y="585660"/>
                  </a:lnTo>
                  <a:lnTo>
                    <a:pt x="1197876" y="584809"/>
                  </a:lnTo>
                  <a:lnTo>
                    <a:pt x="1277823" y="578269"/>
                  </a:lnTo>
                  <a:lnTo>
                    <a:pt x="1323568" y="550303"/>
                  </a:lnTo>
                  <a:lnTo>
                    <a:pt x="1347889" y="502627"/>
                  </a:lnTo>
                  <a:lnTo>
                    <a:pt x="1352537" y="482244"/>
                  </a:lnTo>
                  <a:lnTo>
                    <a:pt x="1353540" y="477850"/>
                  </a:lnTo>
                  <a:lnTo>
                    <a:pt x="1158786" y="464807"/>
                  </a:lnTo>
                  <a:lnTo>
                    <a:pt x="1156550" y="464464"/>
                  </a:lnTo>
                  <a:lnTo>
                    <a:pt x="1154417" y="463613"/>
                  </a:lnTo>
                  <a:lnTo>
                    <a:pt x="1064628" y="400786"/>
                  </a:lnTo>
                  <a:lnTo>
                    <a:pt x="1177696" y="449783"/>
                  </a:lnTo>
                  <a:lnTo>
                    <a:pt x="1178902" y="450126"/>
                  </a:lnTo>
                  <a:lnTo>
                    <a:pt x="1180147" y="450329"/>
                  </a:lnTo>
                  <a:lnTo>
                    <a:pt x="1273390" y="456133"/>
                  </a:lnTo>
                  <a:lnTo>
                    <a:pt x="1322590" y="458571"/>
                  </a:lnTo>
                  <a:lnTo>
                    <a:pt x="1344002" y="458063"/>
                  </a:lnTo>
                  <a:lnTo>
                    <a:pt x="1353947" y="455066"/>
                  </a:lnTo>
                  <a:lnTo>
                    <a:pt x="1373060" y="444373"/>
                  </a:lnTo>
                  <a:lnTo>
                    <a:pt x="1389176" y="427113"/>
                  </a:lnTo>
                  <a:lnTo>
                    <a:pt x="1402613" y="400786"/>
                  </a:lnTo>
                  <a:lnTo>
                    <a:pt x="1403654" y="398754"/>
                  </a:lnTo>
                  <a:lnTo>
                    <a:pt x="1417866" y="354761"/>
                  </a:lnTo>
                  <a:lnTo>
                    <a:pt x="1221587" y="309626"/>
                  </a:lnTo>
                  <a:lnTo>
                    <a:pt x="1220292" y="309397"/>
                  </a:lnTo>
                  <a:lnTo>
                    <a:pt x="1219060" y="308991"/>
                  </a:lnTo>
                  <a:lnTo>
                    <a:pt x="1193012" y="296456"/>
                  </a:lnTo>
                  <a:lnTo>
                    <a:pt x="1052830" y="228981"/>
                  </a:lnTo>
                  <a:lnTo>
                    <a:pt x="1229321" y="291439"/>
                  </a:lnTo>
                  <a:lnTo>
                    <a:pt x="1230299" y="291668"/>
                  </a:lnTo>
                  <a:lnTo>
                    <a:pt x="1231303" y="291807"/>
                  </a:lnTo>
                  <a:lnTo>
                    <a:pt x="1404086" y="328193"/>
                  </a:lnTo>
                  <a:lnTo>
                    <a:pt x="1409547" y="327990"/>
                  </a:lnTo>
                  <a:lnTo>
                    <a:pt x="1414894" y="327240"/>
                  </a:lnTo>
                  <a:lnTo>
                    <a:pt x="1420063" y="326034"/>
                  </a:lnTo>
                  <a:lnTo>
                    <a:pt x="1452003" y="306260"/>
                  </a:lnTo>
                  <a:lnTo>
                    <a:pt x="1464602" y="273532"/>
                  </a:lnTo>
                  <a:close/>
                </a:path>
              </a:pathLst>
            </a:custGeom>
            <a:solidFill>
              <a:srgbClr val="00A7AC"/>
            </a:solidFill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  <p:sp>
          <p:nvSpPr>
            <p:cNvPr id="46" name="object 46"/>
            <p:cNvSpPr/>
            <p:nvPr/>
          </p:nvSpPr>
          <p:spPr>
            <a:xfrm>
              <a:off x="10442143" y="0"/>
              <a:ext cx="1657985" cy="1234440"/>
            </a:xfrm>
            <a:custGeom>
              <a:avLst/>
              <a:gdLst/>
              <a:ahLst/>
              <a:cxnLst/>
              <a:rect l="l" t="t" r="r" b="b"/>
              <a:pathLst>
                <a:path w="1657984" h="1234440">
                  <a:moveTo>
                    <a:pt x="544360" y="1121257"/>
                  </a:moveTo>
                  <a:lnTo>
                    <a:pt x="514959" y="1090142"/>
                  </a:lnTo>
                  <a:lnTo>
                    <a:pt x="491820" y="1038618"/>
                  </a:lnTo>
                  <a:lnTo>
                    <a:pt x="480225" y="982091"/>
                  </a:lnTo>
                  <a:lnTo>
                    <a:pt x="477342" y="975499"/>
                  </a:lnTo>
                  <a:lnTo>
                    <a:pt x="472643" y="970330"/>
                  </a:lnTo>
                  <a:lnTo>
                    <a:pt x="452793" y="958430"/>
                  </a:lnTo>
                  <a:lnTo>
                    <a:pt x="431609" y="959573"/>
                  </a:lnTo>
                  <a:lnTo>
                    <a:pt x="414274" y="971638"/>
                  </a:lnTo>
                  <a:lnTo>
                    <a:pt x="405993" y="992517"/>
                  </a:lnTo>
                  <a:lnTo>
                    <a:pt x="394462" y="1044321"/>
                  </a:lnTo>
                  <a:lnTo>
                    <a:pt x="388569" y="1069949"/>
                  </a:lnTo>
                  <a:lnTo>
                    <a:pt x="386473" y="1076947"/>
                  </a:lnTo>
                  <a:lnTo>
                    <a:pt x="386346" y="1072896"/>
                  </a:lnTo>
                  <a:lnTo>
                    <a:pt x="388823" y="998575"/>
                  </a:lnTo>
                  <a:lnTo>
                    <a:pt x="389140" y="969340"/>
                  </a:lnTo>
                  <a:lnTo>
                    <a:pt x="384390" y="938669"/>
                  </a:lnTo>
                  <a:lnTo>
                    <a:pt x="368490" y="915670"/>
                  </a:lnTo>
                  <a:lnTo>
                    <a:pt x="335407" y="909447"/>
                  </a:lnTo>
                  <a:lnTo>
                    <a:pt x="319862" y="913892"/>
                  </a:lnTo>
                  <a:lnTo>
                    <a:pt x="305028" y="923112"/>
                  </a:lnTo>
                  <a:lnTo>
                    <a:pt x="293255" y="936421"/>
                  </a:lnTo>
                  <a:lnTo>
                    <a:pt x="286893" y="953084"/>
                  </a:lnTo>
                  <a:lnTo>
                    <a:pt x="258025" y="1072896"/>
                  </a:lnTo>
                  <a:lnTo>
                    <a:pt x="256057" y="1060881"/>
                  </a:lnTo>
                  <a:lnTo>
                    <a:pt x="253580" y="1023010"/>
                  </a:lnTo>
                  <a:lnTo>
                    <a:pt x="251409" y="982091"/>
                  </a:lnTo>
                  <a:lnTo>
                    <a:pt x="250558" y="964311"/>
                  </a:lnTo>
                  <a:lnTo>
                    <a:pt x="240601" y="930541"/>
                  </a:lnTo>
                  <a:lnTo>
                    <a:pt x="216001" y="914387"/>
                  </a:lnTo>
                  <a:lnTo>
                    <a:pt x="188442" y="913587"/>
                  </a:lnTo>
                  <a:lnTo>
                    <a:pt x="169621" y="925906"/>
                  </a:lnTo>
                  <a:lnTo>
                    <a:pt x="149390" y="971638"/>
                  </a:lnTo>
                  <a:lnTo>
                    <a:pt x="128117" y="1032332"/>
                  </a:lnTo>
                  <a:lnTo>
                    <a:pt x="111315" y="1085354"/>
                  </a:lnTo>
                  <a:lnTo>
                    <a:pt x="104495" y="1108049"/>
                  </a:lnTo>
                  <a:lnTo>
                    <a:pt x="105816" y="1082827"/>
                  </a:lnTo>
                  <a:lnTo>
                    <a:pt x="101790" y="1037209"/>
                  </a:lnTo>
                  <a:lnTo>
                    <a:pt x="67945" y="1010018"/>
                  </a:lnTo>
                  <a:lnTo>
                    <a:pt x="44653" y="1013104"/>
                  </a:lnTo>
                  <a:lnTo>
                    <a:pt x="28308" y="1029246"/>
                  </a:lnTo>
                  <a:lnTo>
                    <a:pt x="18745" y="1051953"/>
                  </a:lnTo>
                  <a:lnTo>
                    <a:pt x="5994" y="1091844"/>
                  </a:lnTo>
                  <a:lnTo>
                    <a:pt x="0" y="1138605"/>
                  </a:lnTo>
                  <a:lnTo>
                    <a:pt x="10756" y="1181938"/>
                  </a:lnTo>
                  <a:lnTo>
                    <a:pt x="16395" y="1190726"/>
                  </a:lnTo>
                  <a:lnTo>
                    <a:pt x="23342" y="1198600"/>
                  </a:lnTo>
                  <a:lnTo>
                    <a:pt x="32588" y="1205191"/>
                  </a:lnTo>
                  <a:lnTo>
                    <a:pt x="45161" y="1210056"/>
                  </a:lnTo>
                  <a:lnTo>
                    <a:pt x="62331" y="1208519"/>
                  </a:lnTo>
                  <a:lnTo>
                    <a:pt x="80479" y="1199908"/>
                  </a:lnTo>
                  <a:lnTo>
                    <a:pt x="94856" y="1190282"/>
                  </a:lnTo>
                  <a:lnTo>
                    <a:pt x="100736" y="1185710"/>
                  </a:lnTo>
                  <a:lnTo>
                    <a:pt x="125450" y="1215097"/>
                  </a:lnTo>
                  <a:lnTo>
                    <a:pt x="159689" y="1223886"/>
                  </a:lnTo>
                  <a:lnTo>
                    <a:pt x="196481" y="1212672"/>
                  </a:lnTo>
                  <a:lnTo>
                    <a:pt x="224917" y="1185710"/>
                  </a:lnTo>
                  <a:lnTo>
                    <a:pt x="228841" y="1182001"/>
                  </a:lnTo>
                  <a:lnTo>
                    <a:pt x="238874" y="1206030"/>
                  </a:lnTo>
                  <a:lnTo>
                    <a:pt x="255879" y="1222209"/>
                  </a:lnTo>
                  <a:lnTo>
                    <a:pt x="275932" y="1231277"/>
                  </a:lnTo>
                  <a:lnTo>
                    <a:pt x="295135" y="1234008"/>
                  </a:lnTo>
                  <a:lnTo>
                    <a:pt x="328536" y="1223987"/>
                  </a:lnTo>
                  <a:lnTo>
                    <a:pt x="350570" y="1202512"/>
                  </a:lnTo>
                  <a:lnTo>
                    <a:pt x="362204" y="1182001"/>
                  </a:lnTo>
                  <a:lnTo>
                    <a:pt x="362699" y="1181150"/>
                  </a:lnTo>
                  <a:lnTo>
                    <a:pt x="366420" y="1171448"/>
                  </a:lnTo>
                  <a:lnTo>
                    <a:pt x="367817" y="1174953"/>
                  </a:lnTo>
                  <a:lnTo>
                    <a:pt x="408228" y="1211300"/>
                  </a:lnTo>
                  <a:lnTo>
                    <a:pt x="448500" y="1214983"/>
                  </a:lnTo>
                  <a:lnTo>
                    <a:pt x="482206" y="1195743"/>
                  </a:lnTo>
                  <a:lnTo>
                    <a:pt x="497751" y="1171448"/>
                  </a:lnTo>
                  <a:lnTo>
                    <a:pt x="502958" y="1163320"/>
                  </a:lnTo>
                  <a:lnTo>
                    <a:pt x="506958" y="1151978"/>
                  </a:lnTo>
                  <a:lnTo>
                    <a:pt x="513486" y="1140218"/>
                  </a:lnTo>
                  <a:lnTo>
                    <a:pt x="525081" y="1129487"/>
                  </a:lnTo>
                  <a:lnTo>
                    <a:pt x="544360" y="1121257"/>
                  </a:lnTo>
                  <a:close/>
                </a:path>
                <a:path w="1657984" h="1234440">
                  <a:moveTo>
                    <a:pt x="1657464" y="0"/>
                  </a:moveTo>
                  <a:lnTo>
                    <a:pt x="796848" y="0"/>
                  </a:lnTo>
                  <a:lnTo>
                    <a:pt x="645858" y="163804"/>
                  </a:lnTo>
                  <a:lnTo>
                    <a:pt x="705967" y="212242"/>
                  </a:lnTo>
                  <a:lnTo>
                    <a:pt x="595617" y="322859"/>
                  </a:lnTo>
                  <a:lnTo>
                    <a:pt x="222961" y="389039"/>
                  </a:lnTo>
                  <a:lnTo>
                    <a:pt x="136702" y="532511"/>
                  </a:lnTo>
                  <a:lnTo>
                    <a:pt x="135013" y="538556"/>
                  </a:lnTo>
                  <a:lnTo>
                    <a:pt x="134378" y="644753"/>
                  </a:lnTo>
                  <a:lnTo>
                    <a:pt x="137210" y="658698"/>
                  </a:lnTo>
                  <a:lnTo>
                    <a:pt x="145072" y="669899"/>
                  </a:lnTo>
                  <a:lnTo>
                    <a:pt x="156667" y="677164"/>
                  </a:lnTo>
                  <a:lnTo>
                    <a:pt x="170738" y="679234"/>
                  </a:lnTo>
                  <a:lnTo>
                    <a:pt x="172707" y="679107"/>
                  </a:lnTo>
                  <a:lnTo>
                    <a:pt x="214274" y="669328"/>
                  </a:lnTo>
                  <a:lnTo>
                    <a:pt x="251993" y="647077"/>
                  </a:lnTo>
                  <a:lnTo>
                    <a:pt x="283527" y="615365"/>
                  </a:lnTo>
                  <a:lnTo>
                    <a:pt x="306527" y="577189"/>
                  </a:lnTo>
                  <a:lnTo>
                    <a:pt x="318681" y="535533"/>
                  </a:lnTo>
                  <a:lnTo>
                    <a:pt x="769683" y="560984"/>
                  </a:lnTo>
                  <a:lnTo>
                    <a:pt x="915885" y="624370"/>
                  </a:lnTo>
                  <a:lnTo>
                    <a:pt x="938860" y="557593"/>
                  </a:lnTo>
                  <a:lnTo>
                    <a:pt x="963879" y="535533"/>
                  </a:lnTo>
                  <a:lnTo>
                    <a:pt x="1032357" y="475170"/>
                  </a:lnTo>
                  <a:lnTo>
                    <a:pt x="1146251" y="566915"/>
                  </a:lnTo>
                  <a:lnTo>
                    <a:pt x="1657464" y="0"/>
                  </a:lnTo>
                  <a:close/>
                </a:path>
              </a:pathLst>
            </a:custGeom>
            <a:solidFill>
              <a:srgbClr val="B2B4BA"/>
            </a:solidFill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</p:grpSp>
      <p:sp>
        <p:nvSpPr>
          <p:cNvPr id="47" name="object 47"/>
          <p:cNvSpPr txBox="1"/>
          <p:nvPr/>
        </p:nvSpPr>
        <p:spPr>
          <a:xfrm>
            <a:off x="11868657" y="6527415"/>
            <a:ext cx="238760" cy="246221"/>
          </a:xfrm>
          <a:prstGeom prst="rect">
            <a:avLst/>
          </a:prstGeom>
        </p:spPr>
        <p:txBody>
          <a:bodyPr vert="horz" wrap="square" lIns="0" tIns="3048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240"/>
              </a:spcBef>
            </a:pPr>
            <a:r>
              <a:rPr lang="en-US" altLang="ko-KR" sz="1400" b="1" spc="-150" dirty="0">
                <a:solidFill>
                  <a:srgbClr val="FFFFFF"/>
                </a:solidFill>
                <a:latin typeface="Trebuchet MS"/>
                <a:cs typeface="Trebuchet MS"/>
              </a:rPr>
              <a:t>03</a:t>
            </a:r>
            <a:endParaRPr lang="ko-KR" altLang="en-US" sz="1400" spc="-150" dirty="0">
              <a:latin typeface="Trebuchet MS"/>
              <a:cs typeface="Trebuchet MS"/>
            </a:endParaRPr>
          </a:p>
        </p:txBody>
      </p:sp>
      <p:sp>
        <p:nvSpPr>
          <p:cNvPr id="48" name="object 9"/>
          <p:cNvSpPr txBox="1"/>
          <p:nvPr/>
        </p:nvSpPr>
        <p:spPr>
          <a:xfrm>
            <a:off x="1537398" y="2522220"/>
            <a:ext cx="8292402" cy="35137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200" b="0" spc="-100" dirty="0" err="1">
                <a:solidFill>
                  <a:srgbClr val="231F20"/>
                </a:solidFill>
                <a:latin typeface="에스코어 드림 7 ExtraBold" pitchFamily="34" charset="-127"/>
                <a:ea typeface="에스코어 드림 7 ExtraBold" pitchFamily="34" charset="-127"/>
                <a:cs typeface="KoPubWorld돋움체 Bold" pitchFamily="2" charset="-127"/>
              </a:rPr>
              <a:t>시행일</a:t>
            </a:r>
            <a:r>
              <a:rPr sz="2200" b="0" spc="-100" dirty="0">
                <a:solidFill>
                  <a:srgbClr val="231F20"/>
                </a:solidFill>
                <a:latin typeface="에스코어 드림 7 ExtraBold" pitchFamily="34" charset="-127"/>
                <a:ea typeface="에스코어 드림 7 ExtraBold" pitchFamily="34" charset="-127"/>
                <a:cs typeface="KoPubWorld돋움체 Bold" pitchFamily="2" charset="-127"/>
              </a:rPr>
              <a:t> 이후 최초 </a:t>
            </a:r>
            <a:r>
              <a:rPr sz="2200" b="0" spc="-100" dirty="0">
                <a:solidFill>
                  <a:srgbClr val="ED1B34"/>
                </a:solidFill>
                <a:latin typeface="에스코어 드림 7 ExtraBold" pitchFamily="34" charset="-127"/>
                <a:ea typeface="에스코어 드림 7 ExtraBold" pitchFamily="34" charset="-127"/>
                <a:cs typeface="KoPubWorld돋움체 Bold" pitchFamily="2" charset="-127"/>
              </a:rPr>
              <a:t>체결</a:t>
            </a:r>
            <a:r>
              <a:rPr sz="3300" spc="-100" baseline="1262" dirty="0">
                <a:solidFill>
                  <a:srgbClr val="231F20"/>
                </a:solidFill>
                <a:latin typeface="에스코어 드림 7 ExtraBold" pitchFamily="34" charset="-127"/>
                <a:ea typeface="에스코어 드림 7 ExtraBold" pitchFamily="34" charset="-127"/>
                <a:cs typeface="KoPubWorld돋움체 Bold" pitchFamily="2" charset="-127"/>
              </a:rPr>
              <a:t>‧</a:t>
            </a:r>
            <a:r>
              <a:rPr sz="2200" b="0" spc="-100" dirty="0">
                <a:solidFill>
                  <a:srgbClr val="ED1B34"/>
                </a:solidFill>
                <a:latin typeface="에스코어 드림 7 ExtraBold" pitchFamily="34" charset="-127"/>
                <a:ea typeface="에스코어 드림 7 ExtraBold" pitchFamily="34" charset="-127"/>
                <a:cs typeface="KoPubWorld돋움체 Bold" pitchFamily="2" charset="-127"/>
              </a:rPr>
              <a:t>갱신</a:t>
            </a:r>
            <a:r>
              <a:rPr sz="2200" b="0" spc="-100" dirty="0">
                <a:solidFill>
                  <a:srgbClr val="231F20"/>
                </a:solidFill>
                <a:latin typeface="에스코어 드림 7 ExtraBold" pitchFamily="34" charset="-127"/>
                <a:ea typeface="에스코어 드림 7 ExtraBold" pitchFamily="34" charset="-127"/>
                <a:cs typeface="KoPubWorld돋움체 Bold" pitchFamily="2" charset="-127"/>
              </a:rPr>
              <a:t>하는 수탁</a:t>
            </a:r>
            <a:r>
              <a:rPr sz="3300" spc="-100" baseline="1262" dirty="0">
                <a:solidFill>
                  <a:srgbClr val="231F20"/>
                </a:solidFill>
                <a:latin typeface="에스코어 드림 7 ExtraBold" pitchFamily="34" charset="-127"/>
                <a:ea typeface="에스코어 드림 7 ExtraBold" pitchFamily="34" charset="-127"/>
                <a:cs typeface="KoPubWorld돋움체 Bold" pitchFamily="2" charset="-127"/>
              </a:rPr>
              <a:t>‧</a:t>
            </a:r>
            <a:r>
              <a:rPr sz="2200" b="0" spc="-100" dirty="0">
                <a:solidFill>
                  <a:srgbClr val="231F20"/>
                </a:solidFill>
                <a:latin typeface="에스코어 드림 7 ExtraBold" pitchFamily="34" charset="-127"/>
                <a:ea typeface="에스코어 드림 7 ExtraBold" pitchFamily="34" charset="-127"/>
                <a:cs typeface="KoPubWorld돋움체 Bold" pitchFamily="2" charset="-127"/>
              </a:rPr>
              <a:t>위탁거래 약정부터 적용</a:t>
            </a:r>
            <a:endParaRPr sz="2200" spc="-100" dirty="0">
              <a:latin typeface="에스코어 드림 7 ExtraBold" pitchFamily="34" charset="-127"/>
              <a:ea typeface="에스코어 드림 7 ExtraBold" pitchFamily="34" charset="-127"/>
              <a:cs typeface="KoPubWorld돋움체 Bold" pitchFamily="2" charset="-127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0413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object 2"/>
          <p:cNvSpPr/>
          <p:nvPr/>
        </p:nvSpPr>
        <p:spPr>
          <a:xfrm>
            <a:off x="0" y="395998"/>
            <a:ext cx="9864090" cy="792480"/>
          </a:xfrm>
          <a:custGeom>
            <a:avLst/>
            <a:gdLst/>
            <a:ahLst/>
            <a:cxnLst/>
            <a:rect l="l" t="t" r="r" b="b"/>
            <a:pathLst>
              <a:path w="9864090" h="792480">
                <a:moveTo>
                  <a:pt x="9864001" y="0"/>
                </a:moveTo>
                <a:lnTo>
                  <a:pt x="0" y="0"/>
                </a:lnTo>
                <a:lnTo>
                  <a:pt x="0" y="791997"/>
                </a:lnTo>
                <a:lnTo>
                  <a:pt x="9864001" y="791997"/>
                </a:lnTo>
                <a:lnTo>
                  <a:pt x="9864001" y="0"/>
                </a:lnTo>
                <a:close/>
              </a:path>
            </a:pathLst>
          </a:custGeom>
          <a:solidFill>
            <a:srgbClr val="F99D1C"/>
          </a:solidFill>
        </p:spPr>
        <p:txBody>
          <a:bodyPr wrap="square" lIns="0" tIns="0" rIns="0" bIns="0" rtlCol="0"/>
          <a:lstStyle/>
          <a:p>
            <a:endParaRPr spc="-100">
              <a:latin typeface="KoPubWorld돋움체 Bold" pitchFamily="2" charset="-127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139300" y="485927"/>
            <a:ext cx="3441065" cy="5283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300" spc="-100" dirty="0" err="1">
                <a:latin typeface="강한공군체 Bold" pitchFamily="34" charset="-127"/>
                <a:ea typeface="강한공군체 Bold" pitchFamily="34" charset="-127"/>
              </a:rPr>
              <a:t>적용대상</a:t>
            </a:r>
            <a:r>
              <a:rPr sz="3300" spc="-100" dirty="0">
                <a:latin typeface="강한공군체 Bold" pitchFamily="34" charset="-127"/>
                <a:ea typeface="강한공군체 Bold" pitchFamily="34" charset="-127"/>
              </a:rPr>
              <a:t> </a:t>
            </a:r>
            <a:r>
              <a:rPr sz="3300" spc="-100" dirty="0" err="1">
                <a:latin typeface="강한공군체 Bold" pitchFamily="34" charset="-127"/>
                <a:ea typeface="강한공군체 Bold" pitchFamily="34" charset="-127"/>
              </a:rPr>
              <a:t>거래</a:t>
            </a:r>
            <a:endParaRPr sz="3300" spc="-100" dirty="0">
              <a:latin typeface="강한공군체 Bold" pitchFamily="34" charset="-127"/>
              <a:ea typeface="강한공군체 Bold" pitchFamily="34" charset="-127"/>
            </a:endParaRPr>
          </a:p>
        </p:txBody>
      </p:sp>
      <p:grpSp>
        <p:nvGrpSpPr>
          <p:cNvPr id="39" name="그룹 38"/>
          <p:cNvGrpSpPr/>
          <p:nvPr/>
        </p:nvGrpSpPr>
        <p:grpSpPr>
          <a:xfrm>
            <a:off x="1224000" y="2880004"/>
            <a:ext cx="1152525" cy="355981"/>
            <a:chOff x="1224000" y="2880004"/>
            <a:chExt cx="1152525" cy="355981"/>
          </a:xfrm>
        </p:grpSpPr>
        <p:sp>
          <p:nvSpPr>
            <p:cNvPr id="4" name="object 4"/>
            <p:cNvSpPr/>
            <p:nvPr/>
          </p:nvSpPr>
          <p:spPr>
            <a:xfrm>
              <a:off x="1224000" y="2880004"/>
              <a:ext cx="1152525" cy="342265"/>
            </a:xfrm>
            <a:custGeom>
              <a:avLst/>
              <a:gdLst/>
              <a:ahLst/>
              <a:cxnLst/>
              <a:rect l="l" t="t" r="r" b="b"/>
              <a:pathLst>
                <a:path w="1152525" h="342264">
                  <a:moveTo>
                    <a:pt x="1044003" y="0"/>
                  </a:moveTo>
                  <a:lnTo>
                    <a:pt x="108000" y="0"/>
                  </a:lnTo>
                  <a:lnTo>
                    <a:pt x="45562" y="1687"/>
                  </a:lnTo>
                  <a:lnTo>
                    <a:pt x="13500" y="13500"/>
                  </a:lnTo>
                  <a:lnTo>
                    <a:pt x="1687" y="45562"/>
                  </a:lnTo>
                  <a:lnTo>
                    <a:pt x="0" y="108000"/>
                  </a:lnTo>
                  <a:lnTo>
                    <a:pt x="0" y="233997"/>
                  </a:lnTo>
                  <a:lnTo>
                    <a:pt x="1687" y="296435"/>
                  </a:lnTo>
                  <a:lnTo>
                    <a:pt x="13500" y="328498"/>
                  </a:lnTo>
                  <a:lnTo>
                    <a:pt x="45562" y="340310"/>
                  </a:lnTo>
                  <a:lnTo>
                    <a:pt x="108000" y="341998"/>
                  </a:lnTo>
                  <a:lnTo>
                    <a:pt x="1044003" y="341998"/>
                  </a:lnTo>
                  <a:lnTo>
                    <a:pt x="1106441" y="340310"/>
                  </a:lnTo>
                  <a:lnTo>
                    <a:pt x="1138504" y="328498"/>
                  </a:lnTo>
                  <a:lnTo>
                    <a:pt x="1150316" y="296435"/>
                  </a:lnTo>
                  <a:lnTo>
                    <a:pt x="1152004" y="233997"/>
                  </a:lnTo>
                  <a:lnTo>
                    <a:pt x="1152004" y="108000"/>
                  </a:lnTo>
                  <a:lnTo>
                    <a:pt x="1150316" y="45562"/>
                  </a:lnTo>
                  <a:lnTo>
                    <a:pt x="1138504" y="13500"/>
                  </a:lnTo>
                  <a:lnTo>
                    <a:pt x="1106441" y="1687"/>
                  </a:lnTo>
                  <a:lnTo>
                    <a:pt x="1044003" y="0"/>
                  </a:lnTo>
                  <a:close/>
                </a:path>
              </a:pathLst>
            </a:custGeom>
            <a:solidFill>
              <a:srgbClr val="FCC089"/>
            </a:solidFill>
          </p:spPr>
          <p:txBody>
            <a:bodyPr wrap="square" lIns="0" tIns="0" rIns="0" bIns="0" rtlCol="0"/>
            <a:lstStyle/>
            <a:p>
              <a:endParaRPr spc="-100">
                <a:latin typeface="KoPubWorld돋움체 Bold" pitchFamily="2" charset="-127"/>
              </a:endParaRPr>
            </a:p>
          </p:txBody>
        </p:sp>
        <p:sp>
          <p:nvSpPr>
            <p:cNvPr id="5" name="object 5"/>
            <p:cNvSpPr txBox="1"/>
            <p:nvPr/>
          </p:nvSpPr>
          <p:spPr>
            <a:xfrm>
              <a:off x="1333982" y="2921025"/>
              <a:ext cx="913765" cy="314960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 algn="ctr">
                <a:lnSpc>
                  <a:spcPct val="100000"/>
                </a:lnSpc>
                <a:spcBef>
                  <a:spcPts val="100"/>
                </a:spcBef>
              </a:pPr>
              <a:r>
                <a:rPr sz="1900" b="1" spc="-100" dirty="0">
                  <a:solidFill>
                    <a:srgbClr val="323031"/>
                  </a:solidFill>
                  <a:latin typeface="KoPubWorld돋움체 Bold" pitchFamily="2" charset="-127"/>
                  <a:ea typeface="KoPubWorld돋움체 Bold" pitchFamily="2" charset="-127"/>
                  <a:cs typeface="KoPubWorld돋움체 Bold" pitchFamily="2" charset="-127"/>
                </a:rPr>
                <a:t>위탁기업</a:t>
              </a:r>
              <a:endParaRPr sz="1900" spc="-10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endParaRPr>
            </a:p>
          </p:txBody>
        </p:sp>
      </p:grpSp>
      <p:sp>
        <p:nvSpPr>
          <p:cNvPr id="7" name="object 7"/>
          <p:cNvSpPr txBox="1"/>
          <p:nvPr/>
        </p:nvSpPr>
        <p:spPr>
          <a:xfrm>
            <a:off x="2543238" y="2841248"/>
            <a:ext cx="3728085" cy="117064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-635">
              <a:lnSpc>
                <a:spcPct val="113599"/>
              </a:lnSpc>
              <a:spcBef>
                <a:spcPts val="100"/>
              </a:spcBef>
            </a:pPr>
            <a:r>
              <a:rPr sz="22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제조, 공사, 가공, 수리, 판매, 용역을  업(業)으로 하는 자로서 수탁기업에  </a:t>
            </a:r>
            <a:r>
              <a:rPr sz="2200" b="1" spc="-100" dirty="0" err="1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물품등의</a:t>
            </a:r>
            <a:r>
              <a:rPr sz="22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 </a:t>
            </a:r>
            <a:r>
              <a:rPr sz="2200" b="1" spc="-100" dirty="0" err="1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제조</a:t>
            </a:r>
            <a:r>
              <a:rPr lang="ko-KR" altLang="en-US" sz="22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등을</a:t>
            </a:r>
            <a:r>
              <a:rPr sz="22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 </a:t>
            </a:r>
            <a:r>
              <a:rPr sz="2200" b="1" spc="-100" dirty="0" err="1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위탁한</a:t>
            </a:r>
            <a:r>
              <a:rPr sz="22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 </a:t>
            </a:r>
            <a:r>
              <a:rPr sz="2200" b="1" spc="-100" dirty="0" err="1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기업</a:t>
            </a:r>
            <a:endParaRPr sz="2200" spc="-100" dirty="0">
              <a:latin typeface="KoPubWorld돋움체 Bold" pitchFamily="2" charset="-127"/>
              <a:ea typeface="KoPubWorld돋움체 Bold" pitchFamily="2" charset="-127"/>
              <a:cs typeface="KoPubWorld돋움체 Bold" pitchFamily="2" charset="-127"/>
            </a:endParaRPr>
          </a:p>
        </p:txBody>
      </p:sp>
      <p:grpSp>
        <p:nvGrpSpPr>
          <p:cNvPr id="40" name="그룹 39"/>
          <p:cNvGrpSpPr/>
          <p:nvPr/>
        </p:nvGrpSpPr>
        <p:grpSpPr>
          <a:xfrm>
            <a:off x="1224000" y="4001115"/>
            <a:ext cx="1152525" cy="1196290"/>
            <a:chOff x="1224000" y="4001115"/>
            <a:chExt cx="1152525" cy="1196290"/>
          </a:xfrm>
        </p:grpSpPr>
        <p:sp>
          <p:nvSpPr>
            <p:cNvPr id="6" name="object 6"/>
            <p:cNvSpPr/>
            <p:nvPr/>
          </p:nvSpPr>
          <p:spPr>
            <a:xfrm>
              <a:off x="1224000" y="4045864"/>
              <a:ext cx="1152525" cy="1104265"/>
            </a:xfrm>
            <a:custGeom>
              <a:avLst/>
              <a:gdLst/>
              <a:ahLst/>
              <a:cxnLst/>
              <a:rect l="l" t="t" r="r" b="b"/>
              <a:pathLst>
                <a:path w="1152525" h="1104264">
                  <a:moveTo>
                    <a:pt x="1152004" y="870000"/>
                  </a:moveTo>
                  <a:lnTo>
                    <a:pt x="1150315" y="807567"/>
                  </a:lnTo>
                  <a:lnTo>
                    <a:pt x="1138504" y="775500"/>
                  </a:lnTo>
                  <a:lnTo>
                    <a:pt x="1106436" y="763689"/>
                  </a:lnTo>
                  <a:lnTo>
                    <a:pt x="1044003" y="762000"/>
                  </a:lnTo>
                  <a:lnTo>
                    <a:pt x="108000" y="762000"/>
                  </a:lnTo>
                  <a:lnTo>
                    <a:pt x="45554" y="763689"/>
                  </a:lnTo>
                  <a:lnTo>
                    <a:pt x="13500" y="775500"/>
                  </a:lnTo>
                  <a:lnTo>
                    <a:pt x="1676" y="807567"/>
                  </a:lnTo>
                  <a:lnTo>
                    <a:pt x="0" y="870000"/>
                  </a:lnTo>
                  <a:lnTo>
                    <a:pt x="0" y="995997"/>
                  </a:lnTo>
                  <a:lnTo>
                    <a:pt x="1676" y="1058443"/>
                  </a:lnTo>
                  <a:lnTo>
                    <a:pt x="13500" y="1090498"/>
                  </a:lnTo>
                  <a:lnTo>
                    <a:pt x="45554" y="1102321"/>
                  </a:lnTo>
                  <a:lnTo>
                    <a:pt x="108000" y="1103998"/>
                  </a:lnTo>
                  <a:lnTo>
                    <a:pt x="1044003" y="1103998"/>
                  </a:lnTo>
                  <a:lnTo>
                    <a:pt x="1106436" y="1102321"/>
                  </a:lnTo>
                  <a:lnTo>
                    <a:pt x="1138504" y="1090498"/>
                  </a:lnTo>
                  <a:lnTo>
                    <a:pt x="1150315" y="1058443"/>
                  </a:lnTo>
                  <a:lnTo>
                    <a:pt x="1152004" y="995997"/>
                  </a:lnTo>
                  <a:lnTo>
                    <a:pt x="1152004" y="870000"/>
                  </a:lnTo>
                  <a:close/>
                </a:path>
                <a:path w="1152525" h="1104264">
                  <a:moveTo>
                    <a:pt x="1152004" y="489000"/>
                  </a:moveTo>
                  <a:lnTo>
                    <a:pt x="1150315" y="426567"/>
                  </a:lnTo>
                  <a:lnTo>
                    <a:pt x="1138504" y="394500"/>
                  </a:lnTo>
                  <a:lnTo>
                    <a:pt x="1106436" y="382689"/>
                  </a:lnTo>
                  <a:lnTo>
                    <a:pt x="1044003" y="381000"/>
                  </a:lnTo>
                  <a:lnTo>
                    <a:pt x="108000" y="381000"/>
                  </a:lnTo>
                  <a:lnTo>
                    <a:pt x="45554" y="382689"/>
                  </a:lnTo>
                  <a:lnTo>
                    <a:pt x="13500" y="394500"/>
                  </a:lnTo>
                  <a:lnTo>
                    <a:pt x="1676" y="426567"/>
                  </a:lnTo>
                  <a:lnTo>
                    <a:pt x="0" y="489000"/>
                  </a:lnTo>
                  <a:lnTo>
                    <a:pt x="0" y="614997"/>
                  </a:lnTo>
                  <a:lnTo>
                    <a:pt x="1676" y="677443"/>
                  </a:lnTo>
                  <a:lnTo>
                    <a:pt x="13500" y="709498"/>
                  </a:lnTo>
                  <a:lnTo>
                    <a:pt x="45554" y="721321"/>
                  </a:lnTo>
                  <a:lnTo>
                    <a:pt x="108000" y="722998"/>
                  </a:lnTo>
                  <a:lnTo>
                    <a:pt x="1044003" y="722998"/>
                  </a:lnTo>
                  <a:lnTo>
                    <a:pt x="1106436" y="721321"/>
                  </a:lnTo>
                  <a:lnTo>
                    <a:pt x="1138504" y="709498"/>
                  </a:lnTo>
                  <a:lnTo>
                    <a:pt x="1150315" y="677443"/>
                  </a:lnTo>
                  <a:lnTo>
                    <a:pt x="1152004" y="614997"/>
                  </a:lnTo>
                  <a:lnTo>
                    <a:pt x="1152004" y="489000"/>
                  </a:lnTo>
                  <a:close/>
                </a:path>
                <a:path w="1152525" h="1104264">
                  <a:moveTo>
                    <a:pt x="1152004" y="108000"/>
                  </a:moveTo>
                  <a:lnTo>
                    <a:pt x="1150315" y="45567"/>
                  </a:lnTo>
                  <a:lnTo>
                    <a:pt x="1138504" y="13500"/>
                  </a:lnTo>
                  <a:lnTo>
                    <a:pt x="1106436" y="1689"/>
                  </a:lnTo>
                  <a:lnTo>
                    <a:pt x="1044003" y="0"/>
                  </a:lnTo>
                  <a:lnTo>
                    <a:pt x="108000" y="0"/>
                  </a:lnTo>
                  <a:lnTo>
                    <a:pt x="45554" y="1689"/>
                  </a:lnTo>
                  <a:lnTo>
                    <a:pt x="13500" y="13500"/>
                  </a:lnTo>
                  <a:lnTo>
                    <a:pt x="1676" y="45567"/>
                  </a:lnTo>
                  <a:lnTo>
                    <a:pt x="0" y="108000"/>
                  </a:lnTo>
                  <a:lnTo>
                    <a:pt x="0" y="233997"/>
                  </a:lnTo>
                  <a:lnTo>
                    <a:pt x="1676" y="296443"/>
                  </a:lnTo>
                  <a:lnTo>
                    <a:pt x="13500" y="328498"/>
                  </a:lnTo>
                  <a:lnTo>
                    <a:pt x="45554" y="340321"/>
                  </a:lnTo>
                  <a:lnTo>
                    <a:pt x="108000" y="341998"/>
                  </a:lnTo>
                  <a:lnTo>
                    <a:pt x="1044003" y="341998"/>
                  </a:lnTo>
                  <a:lnTo>
                    <a:pt x="1106436" y="340321"/>
                  </a:lnTo>
                  <a:lnTo>
                    <a:pt x="1138504" y="328498"/>
                  </a:lnTo>
                  <a:lnTo>
                    <a:pt x="1150315" y="296443"/>
                  </a:lnTo>
                  <a:lnTo>
                    <a:pt x="1152004" y="233997"/>
                  </a:lnTo>
                  <a:lnTo>
                    <a:pt x="1152004" y="108000"/>
                  </a:lnTo>
                  <a:close/>
                </a:path>
              </a:pathLst>
            </a:custGeom>
            <a:solidFill>
              <a:srgbClr val="FCC089"/>
            </a:solidFill>
          </p:spPr>
          <p:txBody>
            <a:bodyPr wrap="square" lIns="0" tIns="0" rIns="0" bIns="0" rtlCol="0"/>
            <a:lstStyle/>
            <a:p>
              <a:endParaRPr spc="-100">
                <a:latin typeface="KoPubWorld돋움체 Bold" pitchFamily="2" charset="-127"/>
              </a:endParaRPr>
            </a:p>
          </p:txBody>
        </p:sp>
        <p:sp>
          <p:nvSpPr>
            <p:cNvPr id="8" name="object 8"/>
            <p:cNvSpPr txBox="1"/>
            <p:nvPr/>
          </p:nvSpPr>
          <p:spPr>
            <a:xfrm>
              <a:off x="1409700" y="4001115"/>
              <a:ext cx="800100" cy="1196290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13030" marR="5080" indent="-100965" algn="ctr">
                <a:lnSpc>
                  <a:spcPct val="131600"/>
                </a:lnSpc>
                <a:spcBef>
                  <a:spcPts val="100"/>
                </a:spcBef>
              </a:pPr>
              <a:r>
                <a:rPr sz="1900" b="1" spc="-100">
                  <a:solidFill>
                    <a:srgbClr val="323031"/>
                  </a:solidFill>
                  <a:latin typeface="KoPubWorld돋움체 Bold" pitchFamily="2" charset="-127"/>
                  <a:ea typeface="KoPubWorld돋움체 Bold" pitchFamily="2" charset="-127"/>
                  <a:cs typeface="KoPubWorld돋움체 Bold" pitchFamily="2" charset="-127"/>
                </a:rPr>
                <a:t>물품등</a:t>
              </a:r>
              <a:endParaRPr lang="en-US" sz="19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endParaRPr>
            </a:p>
            <a:p>
              <a:pPr marL="113030" marR="5080" indent="-100965" algn="ctr">
                <a:lnSpc>
                  <a:spcPct val="131600"/>
                </a:lnSpc>
                <a:spcBef>
                  <a:spcPts val="100"/>
                </a:spcBef>
              </a:pPr>
              <a:r>
                <a:rPr sz="1900" b="1" spc="-100">
                  <a:solidFill>
                    <a:srgbClr val="323031"/>
                  </a:solidFill>
                  <a:latin typeface="KoPubWorld돋움체 Bold" pitchFamily="2" charset="-127"/>
                  <a:ea typeface="KoPubWorld돋움체 Bold" pitchFamily="2" charset="-127"/>
                  <a:cs typeface="KoPubWorld돋움체 Bold" pitchFamily="2" charset="-127"/>
                </a:rPr>
                <a:t>제조</a:t>
              </a:r>
              <a:r>
                <a:rPr lang="ko-KR" altLang="en-US" sz="1900" b="1" spc="-100" dirty="0">
                  <a:solidFill>
                    <a:srgbClr val="323031"/>
                  </a:solidFill>
                  <a:latin typeface="KoPubWorld돋움체 Bold" pitchFamily="2" charset="-127"/>
                  <a:ea typeface="KoPubWorld돋움체 Bold" pitchFamily="2" charset="-127"/>
                  <a:cs typeface="KoPubWorld돋움체 Bold" pitchFamily="2" charset="-127"/>
                </a:rPr>
                <a:t>등</a:t>
              </a:r>
              <a:endParaRPr lang="en-US" sz="19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endParaRPr>
            </a:p>
            <a:p>
              <a:pPr marL="113030" marR="5080" indent="-100965" algn="ctr">
                <a:lnSpc>
                  <a:spcPct val="131600"/>
                </a:lnSpc>
                <a:spcBef>
                  <a:spcPts val="100"/>
                </a:spcBef>
              </a:pPr>
              <a:r>
                <a:rPr sz="1900" b="1" spc="-100">
                  <a:solidFill>
                    <a:srgbClr val="323031"/>
                  </a:solidFill>
                  <a:latin typeface="KoPubWorld돋움체 Bold" pitchFamily="2" charset="-127"/>
                  <a:ea typeface="KoPubWorld돋움체 Bold" pitchFamily="2" charset="-127"/>
                  <a:cs typeface="KoPubWorld돋움체 Bold" pitchFamily="2" charset="-127"/>
                </a:rPr>
                <a:t>위탁</a:t>
              </a:r>
              <a:endParaRPr sz="1900" spc="-10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endParaRPr>
            </a:p>
          </p:txBody>
        </p:sp>
      </p:grpSp>
      <p:grpSp>
        <p:nvGrpSpPr>
          <p:cNvPr id="37" name="그룹 36"/>
          <p:cNvGrpSpPr/>
          <p:nvPr/>
        </p:nvGrpSpPr>
        <p:grpSpPr>
          <a:xfrm>
            <a:off x="1224000" y="5532120"/>
            <a:ext cx="1152525" cy="347937"/>
            <a:chOff x="1224000" y="5502605"/>
            <a:chExt cx="1152525" cy="347937"/>
          </a:xfrm>
        </p:grpSpPr>
        <p:sp>
          <p:nvSpPr>
            <p:cNvPr id="9" name="object 9"/>
            <p:cNvSpPr/>
            <p:nvPr/>
          </p:nvSpPr>
          <p:spPr>
            <a:xfrm>
              <a:off x="1224000" y="5502605"/>
              <a:ext cx="1152525" cy="342265"/>
            </a:xfrm>
            <a:custGeom>
              <a:avLst/>
              <a:gdLst/>
              <a:ahLst/>
              <a:cxnLst/>
              <a:rect l="l" t="t" r="r" b="b"/>
              <a:pathLst>
                <a:path w="1152525" h="342264">
                  <a:moveTo>
                    <a:pt x="1044003" y="0"/>
                  </a:moveTo>
                  <a:lnTo>
                    <a:pt x="108000" y="0"/>
                  </a:lnTo>
                  <a:lnTo>
                    <a:pt x="45562" y="1687"/>
                  </a:lnTo>
                  <a:lnTo>
                    <a:pt x="13500" y="13500"/>
                  </a:lnTo>
                  <a:lnTo>
                    <a:pt x="1687" y="45562"/>
                  </a:lnTo>
                  <a:lnTo>
                    <a:pt x="0" y="108000"/>
                  </a:lnTo>
                  <a:lnTo>
                    <a:pt x="0" y="233997"/>
                  </a:lnTo>
                  <a:lnTo>
                    <a:pt x="1687" y="296435"/>
                  </a:lnTo>
                  <a:lnTo>
                    <a:pt x="13500" y="328498"/>
                  </a:lnTo>
                  <a:lnTo>
                    <a:pt x="45562" y="340310"/>
                  </a:lnTo>
                  <a:lnTo>
                    <a:pt x="108000" y="341998"/>
                  </a:lnTo>
                  <a:lnTo>
                    <a:pt x="1044003" y="341998"/>
                  </a:lnTo>
                  <a:lnTo>
                    <a:pt x="1106441" y="340310"/>
                  </a:lnTo>
                  <a:lnTo>
                    <a:pt x="1138504" y="328498"/>
                  </a:lnTo>
                  <a:lnTo>
                    <a:pt x="1150316" y="296435"/>
                  </a:lnTo>
                  <a:lnTo>
                    <a:pt x="1152004" y="233997"/>
                  </a:lnTo>
                  <a:lnTo>
                    <a:pt x="1152004" y="108000"/>
                  </a:lnTo>
                  <a:lnTo>
                    <a:pt x="1150316" y="45562"/>
                  </a:lnTo>
                  <a:lnTo>
                    <a:pt x="1138504" y="13500"/>
                  </a:lnTo>
                  <a:lnTo>
                    <a:pt x="1106441" y="1687"/>
                  </a:lnTo>
                  <a:lnTo>
                    <a:pt x="1044003" y="0"/>
                  </a:lnTo>
                  <a:close/>
                </a:path>
              </a:pathLst>
            </a:custGeom>
            <a:solidFill>
              <a:srgbClr val="FCC089"/>
            </a:solidFill>
          </p:spPr>
          <p:txBody>
            <a:bodyPr wrap="square" lIns="0" tIns="0" rIns="0" bIns="0" rtlCol="0"/>
            <a:lstStyle/>
            <a:p>
              <a:endParaRPr spc="-100">
                <a:latin typeface="KoPubWorld돋움체 Bold" pitchFamily="2" charset="-127"/>
              </a:endParaRPr>
            </a:p>
          </p:txBody>
        </p:sp>
        <p:sp>
          <p:nvSpPr>
            <p:cNvPr id="10" name="object 10"/>
            <p:cNvSpPr txBox="1"/>
            <p:nvPr/>
          </p:nvSpPr>
          <p:spPr>
            <a:xfrm>
              <a:off x="1376451" y="5545330"/>
              <a:ext cx="828675" cy="305212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 algn="ctr">
                <a:lnSpc>
                  <a:spcPct val="100000"/>
                </a:lnSpc>
                <a:spcBef>
                  <a:spcPts val="100"/>
                </a:spcBef>
              </a:pPr>
              <a:r>
                <a:rPr sz="1900" b="1" spc="-100" dirty="0">
                  <a:solidFill>
                    <a:srgbClr val="323031"/>
                  </a:solidFill>
                  <a:latin typeface="KoPubWorld돋움체 Bold" pitchFamily="2" charset="-127"/>
                  <a:ea typeface="KoPubWorld돋움체 Bold" pitchFamily="2" charset="-127"/>
                  <a:cs typeface="KoPubWorld돋움체 Bold" pitchFamily="2" charset="-127"/>
                </a:rPr>
                <a:t>수탁기업</a:t>
              </a:r>
              <a:endParaRPr sz="1900" spc="-10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endParaRPr>
            </a:p>
          </p:txBody>
        </p:sp>
      </p:grpSp>
      <p:sp>
        <p:nvSpPr>
          <p:cNvPr id="11" name="object 11"/>
          <p:cNvSpPr txBox="1"/>
          <p:nvPr/>
        </p:nvSpPr>
        <p:spPr>
          <a:xfrm>
            <a:off x="2543238" y="4001046"/>
            <a:ext cx="8597265" cy="2491194"/>
          </a:xfrm>
          <a:prstGeom prst="rect">
            <a:avLst/>
          </a:prstGeom>
        </p:spPr>
        <p:txBody>
          <a:bodyPr vert="horz" wrap="square" lIns="0" tIns="58419" rIns="0" bIns="0" rtlCol="0">
            <a:spAutoFit/>
          </a:bodyPr>
          <a:lstStyle/>
          <a:p>
            <a:pPr marL="12700">
              <a:spcBef>
                <a:spcPts val="459"/>
              </a:spcBef>
            </a:pPr>
            <a:r>
              <a:rPr lang="ko-KR" altLang="en-US" sz="22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물품</a:t>
            </a:r>
            <a:r>
              <a:rPr lang="en-US" altLang="ko-KR" sz="22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, </a:t>
            </a:r>
            <a:r>
              <a:rPr lang="ko-KR" altLang="en-US" sz="22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부품</a:t>
            </a:r>
            <a:r>
              <a:rPr lang="en-US" altLang="ko-KR" sz="22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, </a:t>
            </a:r>
            <a:r>
              <a:rPr lang="ko-KR" altLang="en-US" sz="22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반제품 및 원료 등</a:t>
            </a:r>
            <a:endParaRPr lang="en-US" sz="2200" b="1" spc="-100" dirty="0">
              <a:solidFill>
                <a:srgbClr val="323031"/>
              </a:solidFill>
              <a:latin typeface="KoPubWorld돋움체 Bold" pitchFamily="2" charset="-127"/>
              <a:ea typeface="KoPubWorld돋움체 Bold" pitchFamily="2" charset="-127"/>
              <a:cs typeface="KoPubWorld돋움체 Bold" pitchFamily="2" charset="-127"/>
            </a:endParaRPr>
          </a:p>
          <a:p>
            <a:pPr marL="12700">
              <a:lnSpc>
                <a:spcPct val="100000"/>
              </a:lnSpc>
              <a:spcBef>
                <a:spcPts val="459"/>
              </a:spcBef>
            </a:pPr>
            <a:r>
              <a:rPr sz="2200" b="1" spc="-100" dirty="0" err="1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제조</a:t>
            </a:r>
            <a:r>
              <a:rPr sz="22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, 공사, 가공, 수리, 용역 또는 기술개발</a:t>
            </a:r>
            <a:endParaRPr sz="2200" spc="-100" dirty="0">
              <a:latin typeface="KoPubWorld돋움체 Bold" pitchFamily="2" charset="-127"/>
              <a:ea typeface="KoPubWorld돋움체 Bold" pitchFamily="2" charset="-127"/>
              <a:cs typeface="KoPubWorld돋움체 Bold" pitchFamily="2" charset="-127"/>
            </a:endParaRPr>
          </a:p>
          <a:p>
            <a:pPr marL="12700">
              <a:lnSpc>
                <a:spcPct val="100000"/>
              </a:lnSpc>
              <a:spcBef>
                <a:spcPts val="359"/>
              </a:spcBef>
            </a:pPr>
            <a:r>
              <a:rPr sz="22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물품등의 규격, 성능 등 상세 사양을 </a:t>
            </a:r>
            <a:r>
              <a:rPr sz="2200" b="1" spc="-100" dirty="0" err="1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정하여</a:t>
            </a:r>
            <a:r>
              <a:rPr sz="22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 </a:t>
            </a:r>
            <a:r>
              <a:rPr sz="2200" b="1" spc="-100" dirty="0" err="1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제조등을</a:t>
            </a:r>
            <a:r>
              <a:rPr sz="22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 위탁하는 것</a:t>
            </a:r>
            <a:endParaRPr sz="2200" spc="-100" dirty="0">
              <a:latin typeface="KoPubWorld돋움체 Bold" pitchFamily="2" charset="-127"/>
              <a:ea typeface="KoPubWorld돋움체 Bold" pitchFamily="2" charset="-127"/>
              <a:cs typeface="KoPubWorld돋움체 Bold" pitchFamily="2" charset="-127"/>
            </a:endParaRPr>
          </a:p>
          <a:p>
            <a:pPr marL="52069">
              <a:lnSpc>
                <a:spcPct val="100000"/>
              </a:lnSpc>
              <a:spcBef>
                <a:spcPts val="430"/>
              </a:spcBef>
            </a:pPr>
            <a:r>
              <a:rPr sz="1600" spc="-100" dirty="0">
                <a:solidFill>
                  <a:srgbClr val="323031"/>
                </a:solidFill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※ 단순 구매 및 판매위탁은 수탁‧위탁거래에 해당하지 않음</a:t>
            </a:r>
            <a:endParaRPr sz="1600" spc="-100" dirty="0">
              <a:latin typeface="KoPubWorld돋움체 Medium" pitchFamily="2" charset="-127"/>
              <a:ea typeface="KoPubWorld돋움체 Medium" pitchFamily="2" charset="-127"/>
              <a:cs typeface="KoPubWorld돋움체 Medium" pitchFamily="2" charset="-127"/>
            </a:endParaRPr>
          </a:p>
          <a:p>
            <a:pPr marL="12700">
              <a:lnSpc>
                <a:spcPct val="100000"/>
              </a:lnSpc>
              <a:spcBef>
                <a:spcPts val="660"/>
              </a:spcBef>
            </a:pPr>
            <a:r>
              <a:rPr sz="22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위탁 내용에 따라 전문적으로 물품등을 제조하는 중소기업</a:t>
            </a:r>
            <a:endParaRPr sz="2200" spc="-100" dirty="0">
              <a:latin typeface="KoPubWorld돋움체 Bold" pitchFamily="2" charset="-127"/>
              <a:ea typeface="KoPubWorld돋움체 Bold" pitchFamily="2" charset="-127"/>
              <a:cs typeface="KoPubWorld돋움체 Bold" pitchFamily="2" charset="-127"/>
            </a:endParaRPr>
          </a:p>
          <a:p>
            <a:pPr marL="250190" marR="5080" indent="-238125">
              <a:lnSpc>
                <a:spcPct val="109400"/>
              </a:lnSpc>
              <a:spcBef>
                <a:spcPts val="250"/>
              </a:spcBef>
            </a:pPr>
            <a:r>
              <a:rPr sz="1600" spc="-100" dirty="0">
                <a:solidFill>
                  <a:srgbClr val="323031"/>
                </a:solidFill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※ 상호출자제한기업집단 소속기업과 거래하는 평균매출액 또는 연간매출액이 3천억원 미만인 중견기업도 포함. </a:t>
            </a:r>
            <a:r>
              <a:rPr lang="en-US" sz="1600" spc="-100" dirty="0">
                <a:solidFill>
                  <a:srgbClr val="323031"/>
                </a:solidFill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/>
            </a:r>
            <a:br>
              <a:rPr lang="en-US" sz="1600" spc="-100" dirty="0">
                <a:solidFill>
                  <a:srgbClr val="323031"/>
                </a:solidFill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</a:br>
            <a:r>
              <a:rPr sz="1600" spc="-100" dirty="0">
                <a:solidFill>
                  <a:srgbClr val="323031"/>
                </a:solidFill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( 「 중견기업 성장촉진 및 경쟁력 강화에 관한 특별법 」 제13조)</a:t>
            </a:r>
            <a:endParaRPr sz="1600" spc="-100" dirty="0">
              <a:latin typeface="KoPubWorld돋움체 Medium" pitchFamily="2" charset="-127"/>
              <a:ea typeface="KoPubWorld돋움체 Medium" pitchFamily="2" charset="-127"/>
              <a:cs typeface="KoPubWorld돋움체 Medium" pitchFamily="2" charset="-127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1044003" y="1583994"/>
            <a:ext cx="10080625" cy="504190"/>
          </a:xfrm>
          <a:custGeom>
            <a:avLst/>
            <a:gdLst/>
            <a:ahLst/>
            <a:cxnLst/>
            <a:rect l="l" t="t" r="r" b="b"/>
            <a:pathLst>
              <a:path w="10080625" h="504189">
                <a:moveTo>
                  <a:pt x="9851402" y="0"/>
                </a:moveTo>
                <a:lnTo>
                  <a:pt x="228600" y="0"/>
                </a:lnTo>
                <a:lnTo>
                  <a:pt x="96440" y="3571"/>
                </a:lnTo>
                <a:lnTo>
                  <a:pt x="28575" y="28575"/>
                </a:lnTo>
                <a:lnTo>
                  <a:pt x="3571" y="96440"/>
                </a:lnTo>
                <a:lnTo>
                  <a:pt x="0" y="228600"/>
                </a:lnTo>
                <a:lnTo>
                  <a:pt x="0" y="275399"/>
                </a:lnTo>
                <a:lnTo>
                  <a:pt x="3571" y="407558"/>
                </a:lnTo>
                <a:lnTo>
                  <a:pt x="28575" y="475424"/>
                </a:lnTo>
                <a:lnTo>
                  <a:pt x="96440" y="500427"/>
                </a:lnTo>
                <a:lnTo>
                  <a:pt x="228600" y="503999"/>
                </a:lnTo>
                <a:lnTo>
                  <a:pt x="9851402" y="503999"/>
                </a:lnTo>
                <a:lnTo>
                  <a:pt x="9983562" y="500427"/>
                </a:lnTo>
                <a:lnTo>
                  <a:pt x="10051427" y="475424"/>
                </a:lnTo>
                <a:lnTo>
                  <a:pt x="10076430" y="407558"/>
                </a:lnTo>
                <a:lnTo>
                  <a:pt x="10080002" y="275399"/>
                </a:lnTo>
                <a:lnTo>
                  <a:pt x="10080002" y="228600"/>
                </a:lnTo>
                <a:lnTo>
                  <a:pt x="10076430" y="96440"/>
                </a:lnTo>
                <a:lnTo>
                  <a:pt x="10051427" y="28575"/>
                </a:lnTo>
                <a:lnTo>
                  <a:pt x="9983562" y="3571"/>
                </a:lnTo>
                <a:lnTo>
                  <a:pt x="9851402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</p:spPr>
        <p:txBody>
          <a:bodyPr wrap="square" lIns="0" tIns="0" rIns="0" bIns="0" rtlCol="0"/>
          <a:lstStyle/>
          <a:p>
            <a:endParaRPr spc="-100">
              <a:latin typeface="KoPubWorld돋움체 Bold" pitchFamily="2" charset="-127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1044003" y="2231999"/>
            <a:ext cx="5850255" cy="504190"/>
          </a:xfrm>
          <a:custGeom>
            <a:avLst/>
            <a:gdLst/>
            <a:ahLst/>
            <a:cxnLst/>
            <a:rect l="l" t="t" r="r" b="b"/>
            <a:pathLst>
              <a:path w="5850255" h="504189">
                <a:moveTo>
                  <a:pt x="5621401" y="0"/>
                </a:moveTo>
                <a:lnTo>
                  <a:pt x="228600" y="0"/>
                </a:lnTo>
                <a:lnTo>
                  <a:pt x="96440" y="3571"/>
                </a:lnTo>
                <a:lnTo>
                  <a:pt x="28575" y="28575"/>
                </a:lnTo>
                <a:lnTo>
                  <a:pt x="3571" y="96440"/>
                </a:lnTo>
                <a:lnTo>
                  <a:pt x="0" y="228600"/>
                </a:lnTo>
                <a:lnTo>
                  <a:pt x="0" y="275399"/>
                </a:lnTo>
                <a:lnTo>
                  <a:pt x="3571" y="407558"/>
                </a:lnTo>
                <a:lnTo>
                  <a:pt x="28575" y="475424"/>
                </a:lnTo>
                <a:lnTo>
                  <a:pt x="96440" y="500427"/>
                </a:lnTo>
                <a:lnTo>
                  <a:pt x="228600" y="503999"/>
                </a:lnTo>
                <a:lnTo>
                  <a:pt x="5621401" y="503999"/>
                </a:lnTo>
                <a:lnTo>
                  <a:pt x="5753560" y="500427"/>
                </a:lnTo>
                <a:lnTo>
                  <a:pt x="5821426" y="475424"/>
                </a:lnTo>
                <a:lnTo>
                  <a:pt x="5846429" y="407558"/>
                </a:lnTo>
                <a:lnTo>
                  <a:pt x="5850001" y="275399"/>
                </a:lnTo>
                <a:lnTo>
                  <a:pt x="5850001" y="228600"/>
                </a:lnTo>
                <a:lnTo>
                  <a:pt x="5846429" y="96440"/>
                </a:lnTo>
                <a:lnTo>
                  <a:pt x="5821426" y="28575"/>
                </a:lnTo>
                <a:lnTo>
                  <a:pt x="5753560" y="3571"/>
                </a:lnTo>
                <a:lnTo>
                  <a:pt x="5621401" y="0"/>
                </a:lnTo>
                <a:close/>
              </a:path>
            </a:pathLst>
          </a:custGeom>
          <a:solidFill>
            <a:srgbClr val="E6E6C8"/>
          </a:solidFill>
        </p:spPr>
        <p:txBody>
          <a:bodyPr wrap="square" lIns="0" tIns="0" rIns="0" bIns="0" rtlCol="0"/>
          <a:lstStyle/>
          <a:p>
            <a:endParaRPr spc="-100">
              <a:latin typeface="KoPubWorld돋움체 Bold" pitchFamily="2" charset="-127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334096" y="1649158"/>
            <a:ext cx="4347845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0" spc="-100" dirty="0">
                <a:solidFill>
                  <a:srgbClr val="FFFFFF"/>
                </a:solidFill>
                <a:latin typeface="에스코어 드림 7 ExtraBold" pitchFamily="34" charset="-127"/>
                <a:ea typeface="에스코어 드림 7 ExtraBold" pitchFamily="34" charset="-127"/>
                <a:cs typeface="KoPubWorld돋움체 Bold" pitchFamily="2" charset="-127"/>
              </a:rPr>
              <a:t>주요 원재료가 있는 수탁</a:t>
            </a:r>
            <a:r>
              <a:rPr sz="2400" b="0" spc="-100">
                <a:solidFill>
                  <a:srgbClr val="FFFFFF"/>
                </a:solidFill>
                <a:latin typeface="에스코어 드림 7 ExtraBold" pitchFamily="34" charset="-127"/>
                <a:ea typeface="에스코어 드림 7 ExtraBold" pitchFamily="34" charset="-127"/>
                <a:cs typeface="KoPubWorld돋움체 Bold" pitchFamily="2" charset="-127"/>
              </a:rPr>
              <a:t>·위탁거래</a:t>
            </a:r>
            <a:endParaRPr sz="2200" spc="-100">
              <a:latin typeface="에스코어 드림 7 ExtraBold" pitchFamily="34" charset="-127"/>
              <a:ea typeface="에스코어 드림 7 ExtraBold" pitchFamily="34" charset="-127"/>
              <a:cs typeface="KoPubWorld돋움체 Bold" pitchFamily="2" charset="-127"/>
            </a:endParaRPr>
          </a:p>
        </p:txBody>
      </p:sp>
      <p:grpSp>
        <p:nvGrpSpPr>
          <p:cNvPr id="15" name="object 15"/>
          <p:cNvGrpSpPr/>
          <p:nvPr/>
        </p:nvGrpSpPr>
        <p:grpSpPr>
          <a:xfrm>
            <a:off x="1151991" y="2332799"/>
            <a:ext cx="302895" cy="302895"/>
            <a:chOff x="1151991" y="2332799"/>
            <a:chExt cx="302895" cy="302895"/>
          </a:xfrm>
        </p:grpSpPr>
        <p:sp>
          <p:nvSpPr>
            <p:cNvPr id="16" name="object 16"/>
            <p:cNvSpPr/>
            <p:nvPr/>
          </p:nvSpPr>
          <p:spPr>
            <a:xfrm>
              <a:off x="1151991" y="2332799"/>
              <a:ext cx="302895" cy="302895"/>
            </a:xfrm>
            <a:custGeom>
              <a:avLst/>
              <a:gdLst/>
              <a:ahLst/>
              <a:cxnLst/>
              <a:rect l="l" t="t" r="r" b="b"/>
              <a:pathLst>
                <a:path w="302894" h="302894">
                  <a:moveTo>
                    <a:pt x="151206" y="0"/>
                  </a:moveTo>
                  <a:lnTo>
                    <a:pt x="103415" y="7707"/>
                  </a:lnTo>
                  <a:lnTo>
                    <a:pt x="61908" y="29171"/>
                  </a:lnTo>
                  <a:lnTo>
                    <a:pt x="29175" y="61900"/>
                  </a:lnTo>
                  <a:lnTo>
                    <a:pt x="7709" y="103404"/>
                  </a:lnTo>
                  <a:lnTo>
                    <a:pt x="0" y="151193"/>
                  </a:lnTo>
                  <a:lnTo>
                    <a:pt x="7709" y="198988"/>
                  </a:lnTo>
                  <a:lnTo>
                    <a:pt x="29175" y="240496"/>
                  </a:lnTo>
                  <a:lnTo>
                    <a:pt x="61908" y="273227"/>
                  </a:lnTo>
                  <a:lnTo>
                    <a:pt x="103415" y="294691"/>
                  </a:lnTo>
                  <a:lnTo>
                    <a:pt x="151206" y="302399"/>
                  </a:lnTo>
                  <a:lnTo>
                    <a:pt x="198996" y="294691"/>
                  </a:lnTo>
                  <a:lnTo>
                    <a:pt x="240503" y="273227"/>
                  </a:lnTo>
                  <a:lnTo>
                    <a:pt x="273236" y="240496"/>
                  </a:lnTo>
                  <a:lnTo>
                    <a:pt x="294703" y="198988"/>
                  </a:lnTo>
                  <a:lnTo>
                    <a:pt x="302412" y="151193"/>
                  </a:lnTo>
                  <a:lnTo>
                    <a:pt x="294703" y="103404"/>
                  </a:lnTo>
                  <a:lnTo>
                    <a:pt x="273236" y="61900"/>
                  </a:lnTo>
                  <a:lnTo>
                    <a:pt x="240503" y="29171"/>
                  </a:lnTo>
                  <a:lnTo>
                    <a:pt x="198996" y="7707"/>
                  </a:lnTo>
                  <a:lnTo>
                    <a:pt x="151206" y="0"/>
                  </a:lnTo>
                  <a:close/>
                </a:path>
              </a:pathLst>
            </a:custGeom>
            <a:solidFill>
              <a:srgbClr val="F47920"/>
            </a:solidFill>
          </p:spPr>
          <p:txBody>
            <a:bodyPr wrap="square" lIns="0" tIns="0" rIns="0" bIns="0" rtlCol="0"/>
            <a:lstStyle/>
            <a:p>
              <a:endParaRPr spc="-100">
                <a:latin typeface="KoPubWorld돋움체 Bold" pitchFamily="2" charset="-127"/>
              </a:endParaRPr>
            </a:p>
          </p:txBody>
        </p:sp>
        <p:sp>
          <p:nvSpPr>
            <p:cNvPr id="17" name="object 17"/>
            <p:cNvSpPr/>
            <p:nvPr/>
          </p:nvSpPr>
          <p:spPr>
            <a:xfrm>
              <a:off x="1225265" y="2394000"/>
              <a:ext cx="155867" cy="179997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spc="-100">
                <a:latin typeface="KoPubWorld돋움체 Bold" pitchFamily="2" charset="-127"/>
              </a:endParaRPr>
            </a:p>
          </p:txBody>
        </p:sp>
      </p:grpSp>
      <p:grpSp>
        <p:nvGrpSpPr>
          <p:cNvPr id="18" name="object 18"/>
          <p:cNvGrpSpPr/>
          <p:nvPr/>
        </p:nvGrpSpPr>
        <p:grpSpPr>
          <a:xfrm>
            <a:off x="-2" y="216001"/>
            <a:ext cx="1026794" cy="1152525"/>
            <a:chOff x="-2" y="216001"/>
            <a:chExt cx="1026794" cy="1152525"/>
          </a:xfrm>
        </p:grpSpPr>
        <p:sp>
          <p:nvSpPr>
            <p:cNvPr id="19" name="object 19"/>
            <p:cNvSpPr/>
            <p:nvPr/>
          </p:nvSpPr>
          <p:spPr>
            <a:xfrm>
              <a:off x="594597" y="378002"/>
              <a:ext cx="432434" cy="829944"/>
            </a:xfrm>
            <a:custGeom>
              <a:avLst/>
              <a:gdLst/>
              <a:ahLst/>
              <a:cxnLst/>
              <a:rect l="l" t="t" r="r" b="b"/>
              <a:pathLst>
                <a:path w="432434" h="829944">
                  <a:moveTo>
                    <a:pt x="121500" y="0"/>
                  </a:moveTo>
                  <a:lnTo>
                    <a:pt x="0" y="0"/>
                  </a:lnTo>
                  <a:lnTo>
                    <a:pt x="0" y="829792"/>
                  </a:lnTo>
                  <a:lnTo>
                    <a:pt x="120154" y="829792"/>
                  </a:lnTo>
                  <a:lnTo>
                    <a:pt x="432003" y="413994"/>
                  </a:lnTo>
                  <a:lnTo>
                    <a:pt x="1215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spc="-100">
                <a:latin typeface="KoPubWorld돋움체 Bold" pitchFamily="2" charset="-127"/>
              </a:endParaRPr>
            </a:p>
          </p:txBody>
        </p:sp>
        <p:sp>
          <p:nvSpPr>
            <p:cNvPr id="20" name="object 20"/>
            <p:cNvSpPr/>
            <p:nvPr/>
          </p:nvSpPr>
          <p:spPr>
            <a:xfrm>
              <a:off x="-2" y="216001"/>
              <a:ext cx="918844" cy="1152525"/>
            </a:xfrm>
            <a:custGeom>
              <a:avLst/>
              <a:gdLst/>
              <a:ahLst/>
              <a:cxnLst/>
              <a:rect l="l" t="t" r="r" b="b"/>
              <a:pathLst>
                <a:path w="918844" h="1152525">
                  <a:moveTo>
                    <a:pt x="486600" y="0"/>
                  </a:moveTo>
                  <a:lnTo>
                    <a:pt x="486600" y="179997"/>
                  </a:lnTo>
                  <a:lnTo>
                    <a:pt x="0" y="179997"/>
                  </a:lnTo>
                  <a:lnTo>
                    <a:pt x="0" y="971994"/>
                  </a:lnTo>
                  <a:lnTo>
                    <a:pt x="486600" y="971994"/>
                  </a:lnTo>
                  <a:lnTo>
                    <a:pt x="486600" y="1151991"/>
                  </a:lnTo>
                  <a:lnTo>
                    <a:pt x="918603" y="575995"/>
                  </a:lnTo>
                  <a:lnTo>
                    <a:pt x="486600" y="0"/>
                  </a:lnTo>
                  <a:close/>
                </a:path>
              </a:pathLst>
            </a:custGeom>
            <a:solidFill>
              <a:srgbClr val="003964"/>
            </a:solidFill>
          </p:spPr>
          <p:txBody>
            <a:bodyPr wrap="square" lIns="0" tIns="0" rIns="0" bIns="0" rtlCol="0"/>
            <a:lstStyle/>
            <a:p>
              <a:endParaRPr spc="-100">
                <a:latin typeface="KoPubWorld돋움체 Bold" pitchFamily="2" charset="-127"/>
              </a:endParaRPr>
            </a:p>
          </p:txBody>
        </p:sp>
      </p:grpSp>
      <p:sp>
        <p:nvSpPr>
          <p:cNvPr id="21" name="object 21"/>
          <p:cNvSpPr txBox="1"/>
          <p:nvPr/>
        </p:nvSpPr>
        <p:spPr>
          <a:xfrm>
            <a:off x="328645" y="423710"/>
            <a:ext cx="369570" cy="635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000" b="1" spc="-100" dirty="0">
                <a:solidFill>
                  <a:srgbClr val="FFF799"/>
                </a:solidFill>
                <a:latin typeface="강한공군체 Bold" pitchFamily="34" charset="-127"/>
                <a:ea typeface="강한공군체 Bold" pitchFamily="34" charset="-127"/>
                <a:cs typeface="KoPubWorld돋움체 Bold" pitchFamily="2" charset="-127"/>
              </a:rPr>
              <a:t>4</a:t>
            </a:r>
            <a:endParaRPr sz="4000" spc="-100">
              <a:latin typeface="강한공군체 Bold" pitchFamily="34" charset="-127"/>
              <a:ea typeface="강한공군체 Bold" pitchFamily="34" charset="-127"/>
              <a:cs typeface="KoPubWorld돋움체 Bold" pitchFamily="2" charset="-127"/>
            </a:endParaRPr>
          </a:p>
        </p:txBody>
      </p:sp>
      <p:grpSp>
        <p:nvGrpSpPr>
          <p:cNvPr id="22" name="object 22"/>
          <p:cNvGrpSpPr/>
          <p:nvPr/>
        </p:nvGrpSpPr>
        <p:grpSpPr>
          <a:xfrm>
            <a:off x="9864001" y="0"/>
            <a:ext cx="2235835" cy="1234440"/>
            <a:chOff x="9864001" y="0"/>
            <a:chExt cx="2235835" cy="1234440"/>
          </a:xfrm>
        </p:grpSpPr>
        <p:sp>
          <p:nvSpPr>
            <p:cNvPr id="23" name="object 23"/>
            <p:cNvSpPr/>
            <p:nvPr/>
          </p:nvSpPr>
          <p:spPr>
            <a:xfrm>
              <a:off x="9864001" y="404761"/>
              <a:ext cx="1464945" cy="720090"/>
            </a:xfrm>
            <a:custGeom>
              <a:avLst/>
              <a:gdLst/>
              <a:ahLst/>
              <a:cxnLst/>
              <a:rect l="l" t="t" r="r" b="b"/>
              <a:pathLst>
                <a:path w="1464945" h="720090">
                  <a:moveTo>
                    <a:pt x="370916" y="117513"/>
                  </a:moveTo>
                  <a:lnTo>
                    <a:pt x="0" y="69049"/>
                  </a:lnTo>
                  <a:lnTo>
                    <a:pt x="0" y="719874"/>
                  </a:lnTo>
                  <a:lnTo>
                    <a:pt x="340563" y="669912"/>
                  </a:lnTo>
                  <a:lnTo>
                    <a:pt x="370916" y="117513"/>
                  </a:lnTo>
                  <a:close/>
                </a:path>
                <a:path w="1464945" h="720090">
                  <a:moveTo>
                    <a:pt x="1271536" y="607949"/>
                  </a:moveTo>
                  <a:lnTo>
                    <a:pt x="1271498" y="605053"/>
                  </a:lnTo>
                  <a:lnTo>
                    <a:pt x="1270977" y="598398"/>
                  </a:lnTo>
                  <a:lnTo>
                    <a:pt x="1270342" y="590296"/>
                  </a:lnTo>
                  <a:lnTo>
                    <a:pt x="1163408" y="598398"/>
                  </a:lnTo>
                  <a:lnTo>
                    <a:pt x="1082713" y="586397"/>
                  </a:lnTo>
                  <a:lnTo>
                    <a:pt x="1091539" y="629437"/>
                  </a:lnTo>
                  <a:lnTo>
                    <a:pt x="1110729" y="672160"/>
                  </a:lnTo>
                  <a:lnTo>
                    <a:pt x="1121105" y="684072"/>
                  </a:lnTo>
                  <a:lnTo>
                    <a:pt x="1149540" y="681126"/>
                  </a:lnTo>
                  <a:lnTo>
                    <a:pt x="1173378" y="683006"/>
                  </a:lnTo>
                  <a:lnTo>
                    <a:pt x="1187005" y="683590"/>
                  </a:lnTo>
                  <a:lnTo>
                    <a:pt x="1195539" y="682879"/>
                  </a:lnTo>
                  <a:lnTo>
                    <a:pt x="1202867" y="681126"/>
                  </a:lnTo>
                  <a:lnTo>
                    <a:pt x="1204099" y="680834"/>
                  </a:lnTo>
                  <a:lnTo>
                    <a:pt x="1247698" y="657085"/>
                  </a:lnTo>
                  <a:lnTo>
                    <a:pt x="1269593" y="624941"/>
                  </a:lnTo>
                  <a:lnTo>
                    <a:pt x="1271536" y="607949"/>
                  </a:lnTo>
                  <a:close/>
                </a:path>
                <a:path w="1464945" h="720090">
                  <a:moveTo>
                    <a:pt x="1464602" y="273532"/>
                  </a:moveTo>
                  <a:lnTo>
                    <a:pt x="1445882" y="228981"/>
                  </a:lnTo>
                  <a:lnTo>
                    <a:pt x="1348879" y="179095"/>
                  </a:lnTo>
                  <a:lnTo>
                    <a:pt x="914552" y="153835"/>
                  </a:lnTo>
                  <a:lnTo>
                    <a:pt x="896620" y="197523"/>
                  </a:lnTo>
                  <a:lnTo>
                    <a:pt x="868540" y="236385"/>
                  </a:lnTo>
                  <a:lnTo>
                    <a:pt x="832612" y="267665"/>
                  </a:lnTo>
                  <a:lnTo>
                    <a:pt x="791146" y="288569"/>
                  </a:lnTo>
                  <a:lnTo>
                    <a:pt x="752182" y="296341"/>
                  </a:lnTo>
                  <a:lnTo>
                    <a:pt x="750265" y="296456"/>
                  </a:lnTo>
                  <a:lnTo>
                    <a:pt x="738708" y="295973"/>
                  </a:lnTo>
                  <a:lnTo>
                    <a:pt x="700570" y="272402"/>
                  </a:lnTo>
                  <a:lnTo>
                    <a:pt x="690486" y="239852"/>
                  </a:lnTo>
                  <a:lnTo>
                    <a:pt x="691083" y="139814"/>
                  </a:lnTo>
                  <a:lnTo>
                    <a:pt x="765962" y="0"/>
                  </a:lnTo>
                  <a:lnTo>
                    <a:pt x="404672" y="153085"/>
                  </a:lnTo>
                  <a:lnTo>
                    <a:pt x="379691" y="607949"/>
                  </a:lnTo>
                  <a:lnTo>
                    <a:pt x="457987" y="601281"/>
                  </a:lnTo>
                  <a:lnTo>
                    <a:pt x="516356" y="639737"/>
                  </a:lnTo>
                  <a:lnTo>
                    <a:pt x="547166" y="659193"/>
                  </a:lnTo>
                  <a:lnTo>
                    <a:pt x="560616" y="665645"/>
                  </a:lnTo>
                  <a:lnTo>
                    <a:pt x="566928" y="665060"/>
                  </a:lnTo>
                  <a:lnTo>
                    <a:pt x="567512" y="664857"/>
                  </a:lnTo>
                  <a:lnTo>
                    <a:pt x="571284" y="653288"/>
                  </a:lnTo>
                  <a:lnTo>
                    <a:pt x="575360" y="642010"/>
                  </a:lnTo>
                  <a:lnTo>
                    <a:pt x="591781" y="605955"/>
                  </a:lnTo>
                  <a:lnTo>
                    <a:pt x="632904" y="583234"/>
                  </a:lnTo>
                  <a:lnTo>
                    <a:pt x="647534" y="583272"/>
                  </a:lnTo>
                  <a:lnTo>
                    <a:pt x="686435" y="600087"/>
                  </a:lnTo>
                  <a:lnTo>
                    <a:pt x="690562" y="605053"/>
                  </a:lnTo>
                  <a:lnTo>
                    <a:pt x="698169" y="583234"/>
                  </a:lnTo>
                  <a:lnTo>
                    <a:pt x="719810" y="527786"/>
                  </a:lnTo>
                  <a:lnTo>
                    <a:pt x="747280" y="492696"/>
                  </a:lnTo>
                  <a:lnTo>
                    <a:pt x="772998" y="485571"/>
                  </a:lnTo>
                  <a:lnTo>
                    <a:pt x="790689" y="486308"/>
                  </a:lnTo>
                  <a:lnTo>
                    <a:pt x="830922" y="506349"/>
                  </a:lnTo>
                  <a:lnTo>
                    <a:pt x="846709" y="531939"/>
                  </a:lnTo>
                  <a:lnTo>
                    <a:pt x="855713" y="515454"/>
                  </a:lnTo>
                  <a:lnTo>
                    <a:pt x="868006" y="502323"/>
                  </a:lnTo>
                  <a:lnTo>
                    <a:pt x="881976" y="492582"/>
                  </a:lnTo>
                  <a:lnTo>
                    <a:pt x="896061" y="486232"/>
                  </a:lnTo>
                  <a:lnTo>
                    <a:pt x="898029" y="485571"/>
                  </a:lnTo>
                  <a:lnTo>
                    <a:pt x="901039" y="484543"/>
                  </a:lnTo>
                  <a:lnTo>
                    <a:pt x="906043" y="483387"/>
                  </a:lnTo>
                  <a:lnTo>
                    <a:pt x="910945" y="482803"/>
                  </a:lnTo>
                  <a:lnTo>
                    <a:pt x="926985" y="482244"/>
                  </a:lnTo>
                  <a:lnTo>
                    <a:pt x="941438" y="484568"/>
                  </a:lnTo>
                  <a:lnTo>
                    <a:pt x="973721" y="507238"/>
                  </a:lnTo>
                  <a:lnTo>
                    <a:pt x="987132" y="541845"/>
                  </a:lnTo>
                  <a:lnTo>
                    <a:pt x="991857" y="538530"/>
                  </a:lnTo>
                  <a:lnTo>
                    <a:pt x="997127" y="535825"/>
                  </a:lnTo>
                  <a:lnTo>
                    <a:pt x="1002855" y="533882"/>
                  </a:lnTo>
                  <a:lnTo>
                    <a:pt x="1020254" y="530656"/>
                  </a:lnTo>
                  <a:lnTo>
                    <a:pt x="1037361" y="532536"/>
                  </a:lnTo>
                  <a:lnTo>
                    <a:pt x="1053261" y="539318"/>
                  </a:lnTo>
                  <a:lnTo>
                    <a:pt x="1067079" y="550735"/>
                  </a:lnTo>
                  <a:lnTo>
                    <a:pt x="1071143" y="555218"/>
                  </a:lnTo>
                  <a:lnTo>
                    <a:pt x="1074089" y="557441"/>
                  </a:lnTo>
                  <a:lnTo>
                    <a:pt x="1076172" y="558088"/>
                  </a:lnTo>
                  <a:lnTo>
                    <a:pt x="1077417" y="563638"/>
                  </a:lnTo>
                  <a:lnTo>
                    <a:pt x="1078890" y="569963"/>
                  </a:lnTo>
                  <a:lnTo>
                    <a:pt x="1080681" y="577215"/>
                  </a:lnTo>
                  <a:lnTo>
                    <a:pt x="1162799" y="585660"/>
                  </a:lnTo>
                  <a:lnTo>
                    <a:pt x="1197876" y="584809"/>
                  </a:lnTo>
                  <a:lnTo>
                    <a:pt x="1277823" y="578269"/>
                  </a:lnTo>
                  <a:lnTo>
                    <a:pt x="1323568" y="550303"/>
                  </a:lnTo>
                  <a:lnTo>
                    <a:pt x="1347889" y="502627"/>
                  </a:lnTo>
                  <a:lnTo>
                    <a:pt x="1352537" y="482244"/>
                  </a:lnTo>
                  <a:lnTo>
                    <a:pt x="1353540" y="477850"/>
                  </a:lnTo>
                  <a:lnTo>
                    <a:pt x="1158786" y="464807"/>
                  </a:lnTo>
                  <a:lnTo>
                    <a:pt x="1156550" y="464464"/>
                  </a:lnTo>
                  <a:lnTo>
                    <a:pt x="1154417" y="463613"/>
                  </a:lnTo>
                  <a:lnTo>
                    <a:pt x="1064628" y="400786"/>
                  </a:lnTo>
                  <a:lnTo>
                    <a:pt x="1177696" y="449783"/>
                  </a:lnTo>
                  <a:lnTo>
                    <a:pt x="1178902" y="450126"/>
                  </a:lnTo>
                  <a:lnTo>
                    <a:pt x="1180147" y="450329"/>
                  </a:lnTo>
                  <a:lnTo>
                    <a:pt x="1273390" y="456133"/>
                  </a:lnTo>
                  <a:lnTo>
                    <a:pt x="1322590" y="458571"/>
                  </a:lnTo>
                  <a:lnTo>
                    <a:pt x="1344002" y="458063"/>
                  </a:lnTo>
                  <a:lnTo>
                    <a:pt x="1353947" y="455066"/>
                  </a:lnTo>
                  <a:lnTo>
                    <a:pt x="1373060" y="444373"/>
                  </a:lnTo>
                  <a:lnTo>
                    <a:pt x="1389176" y="427113"/>
                  </a:lnTo>
                  <a:lnTo>
                    <a:pt x="1402613" y="400786"/>
                  </a:lnTo>
                  <a:lnTo>
                    <a:pt x="1403654" y="398754"/>
                  </a:lnTo>
                  <a:lnTo>
                    <a:pt x="1417866" y="354761"/>
                  </a:lnTo>
                  <a:lnTo>
                    <a:pt x="1221587" y="309626"/>
                  </a:lnTo>
                  <a:lnTo>
                    <a:pt x="1220292" y="309397"/>
                  </a:lnTo>
                  <a:lnTo>
                    <a:pt x="1219060" y="308991"/>
                  </a:lnTo>
                  <a:lnTo>
                    <a:pt x="1193012" y="296456"/>
                  </a:lnTo>
                  <a:lnTo>
                    <a:pt x="1052830" y="228981"/>
                  </a:lnTo>
                  <a:lnTo>
                    <a:pt x="1229321" y="291439"/>
                  </a:lnTo>
                  <a:lnTo>
                    <a:pt x="1230299" y="291668"/>
                  </a:lnTo>
                  <a:lnTo>
                    <a:pt x="1231303" y="291807"/>
                  </a:lnTo>
                  <a:lnTo>
                    <a:pt x="1404086" y="328193"/>
                  </a:lnTo>
                  <a:lnTo>
                    <a:pt x="1409547" y="327990"/>
                  </a:lnTo>
                  <a:lnTo>
                    <a:pt x="1414894" y="327240"/>
                  </a:lnTo>
                  <a:lnTo>
                    <a:pt x="1420063" y="326034"/>
                  </a:lnTo>
                  <a:lnTo>
                    <a:pt x="1452003" y="306260"/>
                  </a:lnTo>
                  <a:lnTo>
                    <a:pt x="1464602" y="273532"/>
                  </a:lnTo>
                  <a:close/>
                </a:path>
              </a:pathLst>
            </a:custGeom>
            <a:solidFill>
              <a:srgbClr val="F99D1C"/>
            </a:solidFill>
          </p:spPr>
          <p:txBody>
            <a:bodyPr wrap="square" lIns="0" tIns="0" rIns="0" bIns="0" rtlCol="0"/>
            <a:lstStyle/>
            <a:p>
              <a:endParaRPr spc="-100">
                <a:latin typeface="KoPubWorld돋움체 Bold" pitchFamily="2" charset="-127"/>
              </a:endParaRPr>
            </a:p>
          </p:txBody>
        </p:sp>
        <p:sp>
          <p:nvSpPr>
            <p:cNvPr id="24" name="object 24"/>
            <p:cNvSpPr/>
            <p:nvPr/>
          </p:nvSpPr>
          <p:spPr>
            <a:xfrm>
              <a:off x="10442143" y="0"/>
              <a:ext cx="1657985" cy="1234440"/>
            </a:xfrm>
            <a:custGeom>
              <a:avLst/>
              <a:gdLst/>
              <a:ahLst/>
              <a:cxnLst/>
              <a:rect l="l" t="t" r="r" b="b"/>
              <a:pathLst>
                <a:path w="1657984" h="1234440">
                  <a:moveTo>
                    <a:pt x="544360" y="1121257"/>
                  </a:moveTo>
                  <a:lnTo>
                    <a:pt x="514959" y="1090142"/>
                  </a:lnTo>
                  <a:lnTo>
                    <a:pt x="491820" y="1038618"/>
                  </a:lnTo>
                  <a:lnTo>
                    <a:pt x="480225" y="982091"/>
                  </a:lnTo>
                  <a:lnTo>
                    <a:pt x="477342" y="975499"/>
                  </a:lnTo>
                  <a:lnTo>
                    <a:pt x="472643" y="970330"/>
                  </a:lnTo>
                  <a:lnTo>
                    <a:pt x="452793" y="958430"/>
                  </a:lnTo>
                  <a:lnTo>
                    <a:pt x="431609" y="959573"/>
                  </a:lnTo>
                  <a:lnTo>
                    <a:pt x="414274" y="971638"/>
                  </a:lnTo>
                  <a:lnTo>
                    <a:pt x="405993" y="992517"/>
                  </a:lnTo>
                  <a:lnTo>
                    <a:pt x="394462" y="1044321"/>
                  </a:lnTo>
                  <a:lnTo>
                    <a:pt x="388569" y="1069949"/>
                  </a:lnTo>
                  <a:lnTo>
                    <a:pt x="386473" y="1076947"/>
                  </a:lnTo>
                  <a:lnTo>
                    <a:pt x="386346" y="1072896"/>
                  </a:lnTo>
                  <a:lnTo>
                    <a:pt x="388823" y="998575"/>
                  </a:lnTo>
                  <a:lnTo>
                    <a:pt x="389140" y="969340"/>
                  </a:lnTo>
                  <a:lnTo>
                    <a:pt x="384390" y="938669"/>
                  </a:lnTo>
                  <a:lnTo>
                    <a:pt x="368490" y="915670"/>
                  </a:lnTo>
                  <a:lnTo>
                    <a:pt x="335407" y="909447"/>
                  </a:lnTo>
                  <a:lnTo>
                    <a:pt x="319862" y="913892"/>
                  </a:lnTo>
                  <a:lnTo>
                    <a:pt x="305028" y="923112"/>
                  </a:lnTo>
                  <a:lnTo>
                    <a:pt x="293255" y="936421"/>
                  </a:lnTo>
                  <a:lnTo>
                    <a:pt x="286893" y="953084"/>
                  </a:lnTo>
                  <a:lnTo>
                    <a:pt x="258025" y="1072896"/>
                  </a:lnTo>
                  <a:lnTo>
                    <a:pt x="256057" y="1060881"/>
                  </a:lnTo>
                  <a:lnTo>
                    <a:pt x="253580" y="1023010"/>
                  </a:lnTo>
                  <a:lnTo>
                    <a:pt x="251409" y="982091"/>
                  </a:lnTo>
                  <a:lnTo>
                    <a:pt x="250558" y="964311"/>
                  </a:lnTo>
                  <a:lnTo>
                    <a:pt x="240601" y="930541"/>
                  </a:lnTo>
                  <a:lnTo>
                    <a:pt x="216001" y="914387"/>
                  </a:lnTo>
                  <a:lnTo>
                    <a:pt x="188442" y="913587"/>
                  </a:lnTo>
                  <a:lnTo>
                    <a:pt x="169621" y="925906"/>
                  </a:lnTo>
                  <a:lnTo>
                    <a:pt x="149390" y="971638"/>
                  </a:lnTo>
                  <a:lnTo>
                    <a:pt x="128117" y="1032332"/>
                  </a:lnTo>
                  <a:lnTo>
                    <a:pt x="111315" y="1085354"/>
                  </a:lnTo>
                  <a:lnTo>
                    <a:pt x="104495" y="1108049"/>
                  </a:lnTo>
                  <a:lnTo>
                    <a:pt x="105816" y="1082827"/>
                  </a:lnTo>
                  <a:lnTo>
                    <a:pt x="101790" y="1037209"/>
                  </a:lnTo>
                  <a:lnTo>
                    <a:pt x="67945" y="1010018"/>
                  </a:lnTo>
                  <a:lnTo>
                    <a:pt x="44653" y="1013104"/>
                  </a:lnTo>
                  <a:lnTo>
                    <a:pt x="28308" y="1029246"/>
                  </a:lnTo>
                  <a:lnTo>
                    <a:pt x="18745" y="1051953"/>
                  </a:lnTo>
                  <a:lnTo>
                    <a:pt x="5994" y="1091844"/>
                  </a:lnTo>
                  <a:lnTo>
                    <a:pt x="0" y="1138605"/>
                  </a:lnTo>
                  <a:lnTo>
                    <a:pt x="10756" y="1181938"/>
                  </a:lnTo>
                  <a:lnTo>
                    <a:pt x="16395" y="1190726"/>
                  </a:lnTo>
                  <a:lnTo>
                    <a:pt x="23342" y="1198600"/>
                  </a:lnTo>
                  <a:lnTo>
                    <a:pt x="32588" y="1205191"/>
                  </a:lnTo>
                  <a:lnTo>
                    <a:pt x="45161" y="1210056"/>
                  </a:lnTo>
                  <a:lnTo>
                    <a:pt x="62331" y="1208519"/>
                  </a:lnTo>
                  <a:lnTo>
                    <a:pt x="80479" y="1199908"/>
                  </a:lnTo>
                  <a:lnTo>
                    <a:pt x="94856" y="1190282"/>
                  </a:lnTo>
                  <a:lnTo>
                    <a:pt x="100736" y="1185710"/>
                  </a:lnTo>
                  <a:lnTo>
                    <a:pt x="125450" y="1215097"/>
                  </a:lnTo>
                  <a:lnTo>
                    <a:pt x="159689" y="1223886"/>
                  </a:lnTo>
                  <a:lnTo>
                    <a:pt x="196481" y="1212672"/>
                  </a:lnTo>
                  <a:lnTo>
                    <a:pt x="224917" y="1185710"/>
                  </a:lnTo>
                  <a:lnTo>
                    <a:pt x="228841" y="1182001"/>
                  </a:lnTo>
                  <a:lnTo>
                    <a:pt x="238874" y="1206030"/>
                  </a:lnTo>
                  <a:lnTo>
                    <a:pt x="255879" y="1222209"/>
                  </a:lnTo>
                  <a:lnTo>
                    <a:pt x="275932" y="1231277"/>
                  </a:lnTo>
                  <a:lnTo>
                    <a:pt x="295135" y="1234008"/>
                  </a:lnTo>
                  <a:lnTo>
                    <a:pt x="328536" y="1223987"/>
                  </a:lnTo>
                  <a:lnTo>
                    <a:pt x="350570" y="1202512"/>
                  </a:lnTo>
                  <a:lnTo>
                    <a:pt x="362204" y="1182001"/>
                  </a:lnTo>
                  <a:lnTo>
                    <a:pt x="362699" y="1181150"/>
                  </a:lnTo>
                  <a:lnTo>
                    <a:pt x="366420" y="1171448"/>
                  </a:lnTo>
                  <a:lnTo>
                    <a:pt x="367817" y="1174953"/>
                  </a:lnTo>
                  <a:lnTo>
                    <a:pt x="408228" y="1211300"/>
                  </a:lnTo>
                  <a:lnTo>
                    <a:pt x="448500" y="1214983"/>
                  </a:lnTo>
                  <a:lnTo>
                    <a:pt x="482206" y="1195743"/>
                  </a:lnTo>
                  <a:lnTo>
                    <a:pt x="497751" y="1171448"/>
                  </a:lnTo>
                  <a:lnTo>
                    <a:pt x="502958" y="1163320"/>
                  </a:lnTo>
                  <a:lnTo>
                    <a:pt x="506958" y="1151978"/>
                  </a:lnTo>
                  <a:lnTo>
                    <a:pt x="513486" y="1140218"/>
                  </a:lnTo>
                  <a:lnTo>
                    <a:pt x="525081" y="1129487"/>
                  </a:lnTo>
                  <a:lnTo>
                    <a:pt x="544360" y="1121257"/>
                  </a:lnTo>
                  <a:close/>
                </a:path>
                <a:path w="1657984" h="1234440">
                  <a:moveTo>
                    <a:pt x="1657464" y="0"/>
                  </a:moveTo>
                  <a:lnTo>
                    <a:pt x="796848" y="0"/>
                  </a:lnTo>
                  <a:lnTo>
                    <a:pt x="645858" y="163804"/>
                  </a:lnTo>
                  <a:lnTo>
                    <a:pt x="705967" y="212242"/>
                  </a:lnTo>
                  <a:lnTo>
                    <a:pt x="595617" y="322859"/>
                  </a:lnTo>
                  <a:lnTo>
                    <a:pt x="222961" y="389039"/>
                  </a:lnTo>
                  <a:lnTo>
                    <a:pt x="136702" y="532511"/>
                  </a:lnTo>
                  <a:lnTo>
                    <a:pt x="135013" y="538556"/>
                  </a:lnTo>
                  <a:lnTo>
                    <a:pt x="134378" y="644753"/>
                  </a:lnTo>
                  <a:lnTo>
                    <a:pt x="137210" y="658698"/>
                  </a:lnTo>
                  <a:lnTo>
                    <a:pt x="145072" y="669899"/>
                  </a:lnTo>
                  <a:lnTo>
                    <a:pt x="156667" y="677164"/>
                  </a:lnTo>
                  <a:lnTo>
                    <a:pt x="170738" y="679234"/>
                  </a:lnTo>
                  <a:lnTo>
                    <a:pt x="172707" y="679107"/>
                  </a:lnTo>
                  <a:lnTo>
                    <a:pt x="214274" y="669328"/>
                  </a:lnTo>
                  <a:lnTo>
                    <a:pt x="251993" y="647077"/>
                  </a:lnTo>
                  <a:lnTo>
                    <a:pt x="283527" y="615365"/>
                  </a:lnTo>
                  <a:lnTo>
                    <a:pt x="306527" y="577189"/>
                  </a:lnTo>
                  <a:lnTo>
                    <a:pt x="318681" y="535533"/>
                  </a:lnTo>
                  <a:lnTo>
                    <a:pt x="769683" y="560984"/>
                  </a:lnTo>
                  <a:lnTo>
                    <a:pt x="915885" y="624370"/>
                  </a:lnTo>
                  <a:lnTo>
                    <a:pt x="938860" y="557593"/>
                  </a:lnTo>
                  <a:lnTo>
                    <a:pt x="963879" y="535533"/>
                  </a:lnTo>
                  <a:lnTo>
                    <a:pt x="1032357" y="475170"/>
                  </a:lnTo>
                  <a:lnTo>
                    <a:pt x="1146251" y="566915"/>
                  </a:lnTo>
                  <a:lnTo>
                    <a:pt x="1657464" y="0"/>
                  </a:lnTo>
                  <a:close/>
                </a:path>
              </a:pathLst>
            </a:custGeom>
            <a:solidFill>
              <a:srgbClr val="B2B4BA"/>
            </a:solidFill>
          </p:spPr>
          <p:txBody>
            <a:bodyPr wrap="square" lIns="0" tIns="0" rIns="0" bIns="0" rtlCol="0"/>
            <a:lstStyle/>
            <a:p>
              <a:endParaRPr spc="-100">
                <a:latin typeface="KoPubWorld돋움체 Bold" pitchFamily="2" charset="-127"/>
              </a:endParaRPr>
            </a:p>
          </p:txBody>
        </p:sp>
      </p:grpSp>
      <p:sp>
        <p:nvSpPr>
          <p:cNvPr id="25" name="object 25"/>
          <p:cNvSpPr txBox="1"/>
          <p:nvPr/>
        </p:nvSpPr>
        <p:spPr>
          <a:xfrm>
            <a:off x="7315200" y="2925483"/>
            <a:ext cx="1981200" cy="73000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45085" algn="ctr">
              <a:lnSpc>
                <a:spcPct val="107100"/>
              </a:lnSpc>
              <a:spcBef>
                <a:spcPts val="100"/>
              </a:spcBef>
            </a:pPr>
            <a:r>
              <a:rPr sz="1400" spc="-100" dirty="0">
                <a:solidFill>
                  <a:srgbClr val="231F20"/>
                </a:solidFill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물품, 부품, 반제품 및 </a:t>
            </a:r>
            <a:r>
              <a:rPr sz="1400" spc="-100">
                <a:solidFill>
                  <a:srgbClr val="231F20"/>
                </a:solidFill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원료  </a:t>
            </a:r>
            <a:endParaRPr lang="en-US" sz="1400" spc="-100" dirty="0">
              <a:solidFill>
                <a:srgbClr val="231F20"/>
              </a:solidFill>
              <a:latin typeface="KoPubWorld돋움체 Medium" pitchFamily="2" charset="-127"/>
              <a:ea typeface="KoPubWorld돋움체 Medium" pitchFamily="2" charset="-127"/>
              <a:cs typeface="KoPubWorld돋움체 Medium" pitchFamily="2" charset="-127"/>
            </a:endParaRPr>
          </a:p>
          <a:p>
            <a:pPr marL="12700" marR="5080" indent="45085" algn="ctr">
              <a:lnSpc>
                <a:spcPct val="107100"/>
              </a:lnSpc>
              <a:spcBef>
                <a:spcPts val="100"/>
              </a:spcBef>
            </a:pPr>
            <a:r>
              <a:rPr sz="1400" spc="-100">
                <a:solidFill>
                  <a:srgbClr val="231F20"/>
                </a:solidFill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등의 </a:t>
            </a:r>
            <a:r>
              <a:rPr sz="1400" spc="-100" dirty="0">
                <a:solidFill>
                  <a:srgbClr val="231F20"/>
                </a:solidFill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제조, 공사, 가공, </a:t>
            </a:r>
            <a:r>
              <a:rPr sz="1400" spc="-100">
                <a:solidFill>
                  <a:srgbClr val="231F20"/>
                </a:solidFill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수리,</a:t>
            </a:r>
            <a:endParaRPr lang="en-US" sz="1400" spc="-100" dirty="0">
              <a:solidFill>
                <a:srgbClr val="231F20"/>
              </a:solidFill>
              <a:latin typeface="KoPubWorld돋움체 Medium" pitchFamily="2" charset="-127"/>
              <a:ea typeface="KoPubWorld돋움체 Medium" pitchFamily="2" charset="-127"/>
              <a:cs typeface="KoPubWorld돋움체 Medium" pitchFamily="2" charset="-127"/>
            </a:endParaRPr>
          </a:p>
          <a:p>
            <a:pPr marL="12700" marR="5080" indent="45085" algn="ctr">
              <a:lnSpc>
                <a:spcPct val="107100"/>
              </a:lnSpc>
              <a:spcBef>
                <a:spcPts val="100"/>
              </a:spcBef>
            </a:pPr>
            <a:r>
              <a:rPr sz="1400" spc="-100">
                <a:solidFill>
                  <a:srgbClr val="231F20"/>
                </a:solidFill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용역 </a:t>
            </a:r>
            <a:r>
              <a:rPr sz="1400" spc="-100" dirty="0">
                <a:solidFill>
                  <a:srgbClr val="231F20"/>
                </a:solidFill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또는 기술개발을 위탁</a:t>
            </a:r>
            <a:endParaRPr sz="1400" spc="-100">
              <a:latin typeface="KoPubWorld돋움체 Medium" pitchFamily="2" charset="-127"/>
              <a:ea typeface="KoPubWorld돋움체 Medium" pitchFamily="2" charset="-127"/>
              <a:cs typeface="KoPubWorld돋움체 Medium" pitchFamily="2" charset="-127"/>
            </a:endParaRPr>
          </a:p>
        </p:txBody>
      </p:sp>
      <p:grpSp>
        <p:nvGrpSpPr>
          <p:cNvPr id="26" name="object 26"/>
          <p:cNvGrpSpPr/>
          <p:nvPr/>
        </p:nvGrpSpPr>
        <p:grpSpPr>
          <a:xfrm>
            <a:off x="7257592" y="2627998"/>
            <a:ext cx="2106295" cy="1296035"/>
            <a:chOff x="7257592" y="2627998"/>
            <a:chExt cx="2106295" cy="1296035"/>
          </a:xfrm>
        </p:grpSpPr>
        <p:sp>
          <p:nvSpPr>
            <p:cNvPr id="27" name="object 27"/>
            <p:cNvSpPr/>
            <p:nvPr/>
          </p:nvSpPr>
          <p:spPr>
            <a:xfrm>
              <a:off x="7276642" y="2827045"/>
              <a:ext cx="2068195" cy="898525"/>
            </a:xfrm>
            <a:custGeom>
              <a:avLst/>
              <a:gdLst/>
              <a:ahLst/>
              <a:cxnLst/>
              <a:rect l="l" t="t" r="r" b="b"/>
              <a:pathLst>
                <a:path w="2068195" h="898525">
                  <a:moveTo>
                    <a:pt x="160997" y="0"/>
                  </a:moveTo>
                  <a:lnTo>
                    <a:pt x="116333" y="6539"/>
                  </a:lnTo>
                  <a:lnTo>
                    <a:pt x="78031" y="21085"/>
                  </a:lnTo>
                  <a:lnTo>
                    <a:pt x="40278" y="48828"/>
                  </a:lnTo>
                  <a:lnTo>
                    <a:pt x="11468" y="94028"/>
                  </a:lnTo>
                  <a:lnTo>
                    <a:pt x="0" y="160947"/>
                  </a:lnTo>
                  <a:lnTo>
                    <a:pt x="0" y="736955"/>
                  </a:lnTo>
                  <a:lnTo>
                    <a:pt x="6548" y="781583"/>
                  </a:lnTo>
                  <a:lnTo>
                    <a:pt x="21096" y="819877"/>
                  </a:lnTo>
                  <a:lnTo>
                    <a:pt x="48840" y="857626"/>
                  </a:lnTo>
                  <a:lnTo>
                    <a:pt x="94041" y="886434"/>
                  </a:lnTo>
                  <a:lnTo>
                    <a:pt x="160959" y="897902"/>
                  </a:lnTo>
                  <a:lnTo>
                    <a:pt x="1906955" y="897902"/>
                  </a:lnTo>
                  <a:lnTo>
                    <a:pt x="1951584" y="891354"/>
                  </a:lnTo>
                  <a:lnTo>
                    <a:pt x="1989877" y="876807"/>
                  </a:lnTo>
                  <a:lnTo>
                    <a:pt x="2027626" y="849066"/>
                  </a:lnTo>
                  <a:lnTo>
                    <a:pt x="2056434" y="803868"/>
                  </a:lnTo>
                  <a:lnTo>
                    <a:pt x="2067902" y="736955"/>
                  </a:lnTo>
                  <a:lnTo>
                    <a:pt x="2067902" y="160947"/>
                  </a:lnTo>
                  <a:lnTo>
                    <a:pt x="2061363" y="116318"/>
                  </a:lnTo>
                  <a:lnTo>
                    <a:pt x="2046817" y="78025"/>
                  </a:lnTo>
                  <a:lnTo>
                    <a:pt x="2019074" y="40276"/>
                  </a:lnTo>
                  <a:lnTo>
                    <a:pt x="1973874" y="11468"/>
                  </a:lnTo>
                  <a:lnTo>
                    <a:pt x="1906955" y="0"/>
                  </a:lnTo>
                  <a:lnTo>
                    <a:pt x="160959" y="0"/>
                  </a:lnTo>
                  <a:close/>
                </a:path>
              </a:pathLst>
            </a:custGeom>
            <a:ln w="38100">
              <a:solidFill>
                <a:srgbClr val="B2B4BA"/>
              </a:solidFill>
            </a:ln>
          </p:spPr>
          <p:txBody>
            <a:bodyPr wrap="square" lIns="0" tIns="0" rIns="0" bIns="0" rtlCol="0"/>
            <a:lstStyle/>
            <a:p>
              <a:endParaRPr spc="-100">
                <a:latin typeface="KoPubWorld돋움체 Bold" pitchFamily="2" charset="-127"/>
              </a:endParaRPr>
            </a:p>
          </p:txBody>
        </p:sp>
        <p:sp>
          <p:nvSpPr>
            <p:cNvPr id="28" name="object 28"/>
            <p:cNvSpPr/>
            <p:nvPr/>
          </p:nvSpPr>
          <p:spPr>
            <a:xfrm>
              <a:off x="8094599" y="2627998"/>
              <a:ext cx="432434" cy="1296035"/>
            </a:xfrm>
            <a:custGeom>
              <a:avLst/>
              <a:gdLst/>
              <a:ahLst/>
              <a:cxnLst/>
              <a:rect l="l" t="t" r="r" b="b"/>
              <a:pathLst>
                <a:path w="432434" h="1296035">
                  <a:moveTo>
                    <a:pt x="431990" y="1212354"/>
                  </a:moveTo>
                  <a:lnTo>
                    <a:pt x="323278" y="1212354"/>
                  </a:lnTo>
                  <a:lnTo>
                    <a:pt x="323278" y="1151991"/>
                  </a:lnTo>
                  <a:lnTo>
                    <a:pt x="108699" y="1151991"/>
                  </a:lnTo>
                  <a:lnTo>
                    <a:pt x="108699" y="1212354"/>
                  </a:lnTo>
                  <a:lnTo>
                    <a:pt x="0" y="1212354"/>
                  </a:lnTo>
                  <a:lnTo>
                    <a:pt x="215988" y="1295996"/>
                  </a:lnTo>
                  <a:lnTo>
                    <a:pt x="431990" y="1212354"/>
                  </a:lnTo>
                  <a:close/>
                </a:path>
                <a:path w="432434" h="1296035">
                  <a:moveTo>
                    <a:pt x="431990" y="60363"/>
                  </a:moveTo>
                  <a:lnTo>
                    <a:pt x="323278" y="60363"/>
                  </a:lnTo>
                  <a:lnTo>
                    <a:pt x="323278" y="0"/>
                  </a:lnTo>
                  <a:lnTo>
                    <a:pt x="108699" y="0"/>
                  </a:lnTo>
                  <a:lnTo>
                    <a:pt x="108699" y="60363"/>
                  </a:lnTo>
                  <a:lnTo>
                    <a:pt x="0" y="60363"/>
                  </a:lnTo>
                  <a:lnTo>
                    <a:pt x="215988" y="144005"/>
                  </a:lnTo>
                  <a:lnTo>
                    <a:pt x="431990" y="60363"/>
                  </a:lnTo>
                  <a:close/>
                </a:path>
              </a:pathLst>
            </a:custGeom>
            <a:solidFill>
              <a:srgbClr val="EBB7CE"/>
            </a:solidFill>
          </p:spPr>
          <p:txBody>
            <a:bodyPr wrap="square" lIns="0" tIns="0" rIns="0" bIns="0" rtlCol="0"/>
            <a:lstStyle/>
            <a:p>
              <a:endParaRPr spc="-100">
                <a:latin typeface="KoPubWorld돋움체 Bold" pitchFamily="2" charset="-127"/>
              </a:endParaRPr>
            </a:p>
          </p:txBody>
        </p:sp>
      </p:grpSp>
      <p:sp>
        <p:nvSpPr>
          <p:cNvPr id="29" name="object 29"/>
          <p:cNvSpPr txBox="1"/>
          <p:nvPr/>
        </p:nvSpPr>
        <p:spPr>
          <a:xfrm>
            <a:off x="9607219" y="2925483"/>
            <a:ext cx="1349375" cy="73000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-635" algn="ctr">
              <a:lnSpc>
                <a:spcPct val="107100"/>
              </a:lnSpc>
              <a:spcBef>
                <a:spcPts val="100"/>
              </a:spcBef>
            </a:pPr>
            <a:r>
              <a:rPr sz="1400" spc="-100">
                <a:solidFill>
                  <a:srgbClr val="231F20"/>
                </a:solidFill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중소기업이</a:t>
            </a:r>
            <a:endParaRPr lang="en-US" sz="1400" spc="-100" dirty="0">
              <a:solidFill>
                <a:srgbClr val="231F20"/>
              </a:solidFill>
              <a:latin typeface="KoPubWorld돋움체 Medium" pitchFamily="2" charset="-127"/>
              <a:ea typeface="KoPubWorld돋움체 Medium" pitchFamily="2" charset="-127"/>
              <a:cs typeface="KoPubWorld돋움체 Medium" pitchFamily="2" charset="-127"/>
            </a:endParaRPr>
          </a:p>
          <a:p>
            <a:pPr marL="12700" marR="5080" indent="-635" algn="ctr">
              <a:lnSpc>
                <a:spcPct val="107100"/>
              </a:lnSpc>
              <a:spcBef>
                <a:spcPts val="100"/>
              </a:spcBef>
            </a:pPr>
            <a:r>
              <a:rPr sz="1400" spc="-100">
                <a:solidFill>
                  <a:srgbClr val="231F20"/>
                </a:solidFill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전문적으로 물품등을  </a:t>
            </a:r>
            <a:endParaRPr lang="en-US" sz="1400" spc="-100" dirty="0">
              <a:solidFill>
                <a:srgbClr val="231F20"/>
              </a:solidFill>
              <a:latin typeface="KoPubWorld돋움체 Medium" pitchFamily="2" charset="-127"/>
              <a:ea typeface="KoPubWorld돋움체 Medium" pitchFamily="2" charset="-127"/>
              <a:cs typeface="KoPubWorld돋움체 Medium" pitchFamily="2" charset="-127"/>
            </a:endParaRPr>
          </a:p>
          <a:p>
            <a:pPr marL="12700" marR="5080" indent="-635" algn="ctr">
              <a:lnSpc>
                <a:spcPct val="107100"/>
              </a:lnSpc>
              <a:spcBef>
                <a:spcPts val="100"/>
              </a:spcBef>
            </a:pPr>
            <a:r>
              <a:rPr sz="1400" spc="-100">
                <a:solidFill>
                  <a:srgbClr val="231F20"/>
                </a:solidFill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제조 </a:t>
            </a:r>
            <a:r>
              <a:rPr sz="1400" spc="-100" dirty="0">
                <a:solidFill>
                  <a:srgbClr val="231F20"/>
                </a:solidFill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납품하는 행위</a:t>
            </a:r>
            <a:endParaRPr sz="1400" spc="-100">
              <a:latin typeface="KoPubWorld돋움체 Medium" pitchFamily="2" charset="-127"/>
              <a:ea typeface="KoPubWorld돋움체 Medium" pitchFamily="2" charset="-127"/>
              <a:cs typeface="KoPubWorld돋움체 Medium" pitchFamily="2" charset="-127"/>
            </a:endParaRPr>
          </a:p>
        </p:txBody>
      </p:sp>
      <p:grpSp>
        <p:nvGrpSpPr>
          <p:cNvPr id="30" name="object 30"/>
          <p:cNvGrpSpPr/>
          <p:nvPr/>
        </p:nvGrpSpPr>
        <p:grpSpPr>
          <a:xfrm>
            <a:off x="9471596" y="2627998"/>
            <a:ext cx="1638300" cy="1296035"/>
            <a:chOff x="9471596" y="2627998"/>
            <a:chExt cx="1638300" cy="1296035"/>
          </a:xfrm>
        </p:grpSpPr>
        <p:sp>
          <p:nvSpPr>
            <p:cNvPr id="31" name="object 31"/>
            <p:cNvSpPr/>
            <p:nvPr/>
          </p:nvSpPr>
          <p:spPr>
            <a:xfrm>
              <a:off x="9490646" y="2827045"/>
              <a:ext cx="1600200" cy="898525"/>
            </a:xfrm>
            <a:custGeom>
              <a:avLst/>
              <a:gdLst/>
              <a:ahLst/>
              <a:cxnLst/>
              <a:rect l="l" t="t" r="r" b="b"/>
              <a:pathLst>
                <a:path w="1600200" h="898525">
                  <a:moveTo>
                    <a:pt x="160997" y="0"/>
                  </a:moveTo>
                  <a:lnTo>
                    <a:pt x="116333" y="6539"/>
                  </a:lnTo>
                  <a:lnTo>
                    <a:pt x="78031" y="21085"/>
                  </a:lnTo>
                  <a:lnTo>
                    <a:pt x="40278" y="48828"/>
                  </a:lnTo>
                  <a:lnTo>
                    <a:pt x="11468" y="94028"/>
                  </a:lnTo>
                  <a:lnTo>
                    <a:pt x="0" y="160947"/>
                  </a:lnTo>
                  <a:lnTo>
                    <a:pt x="0" y="736955"/>
                  </a:lnTo>
                  <a:lnTo>
                    <a:pt x="6548" y="781583"/>
                  </a:lnTo>
                  <a:lnTo>
                    <a:pt x="21096" y="819877"/>
                  </a:lnTo>
                  <a:lnTo>
                    <a:pt x="48840" y="857626"/>
                  </a:lnTo>
                  <a:lnTo>
                    <a:pt x="94041" y="886434"/>
                  </a:lnTo>
                  <a:lnTo>
                    <a:pt x="160959" y="897902"/>
                  </a:lnTo>
                  <a:lnTo>
                    <a:pt x="1438960" y="897902"/>
                  </a:lnTo>
                  <a:lnTo>
                    <a:pt x="1483589" y="891354"/>
                  </a:lnTo>
                  <a:lnTo>
                    <a:pt x="1521882" y="876807"/>
                  </a:lnTo>
                  <a:lnTo>
                    <a:pt x="1559631" y="849066"/>
                  </a:lnTo>
                  <a:lnTo>
                    <a:pt x="1588439" y="803868"/>
                  </a:lnTo>
                  <a:lnTo>
                    <a:pt x="1599907" y="736955"/>
                  </a:lnTo>
                  <a:lnTo>
                    <a:pt x="1599907" y="160947"/>
                  </a:lnTo>
                  <a:lnTo>
                    <a:pt x="1593359" y="116318"/>
                  </a:lnTo>
                  <a:lnTo>
                    <a:pt x="1578813" y="78025"/>
                  </a:lnTo>
                  <a:lnTo>
                    <a:pt x="1551071" y="40276"/>
                  </a:lnTo>
                  <a:lnTo>
                    <a:pt x="1505873" y="11468"/>
                  </a:lnTo>
                  <a:lnTo>
                    <a:pt x="1438960" y="0"/>
                  </a:lnTo>
                  <a:lnTo>
                    <a:pt x="160959" y="0"/>
                  </a:lnTo>
                  <a:close/>
                </a:path>
              </a:pathLst>
            </a:custGeom>
            <a:ln w="38100">
              <a:solidFill>
                <a:srgbClr val="B2B4BA"/>
              </a:solidFill>
            </a:ln>
          </p:spPr>
          <p:txBody>
            <a:bodyPr wrap="square" lIns="0" tIns="0" rIns="0" bIns="0" rtlCol="0"/>
            <a:lstStyle/>
            <a:p>
              <a:endParaRPr spc="-100">
                <a:latin typeface="KoPubWorld돋움체 Bold" pitchFamily="2" charset="-127"/>
              </a:endParaRPr>
            </a:p>
          </p:txBody>
        </p:sp>
        <p:sp>
          <p:nvSpPr>
            <p:cNvPr id="32" name="object 32"/>
            <p:cNvSpPr/>
            <p:nvPr/>
          </p:nvSpPr>
          <p:spPr>
            <a:xfrm>
              <a:off x="10074605" y="2627998"/>
              <a:ext cx="432434" cy="1296035"/>
            </a:xfrm>
            <a:custGeom>
              <a:avLst/>
              <a:gdLst/>
              <a:ahLst/>
              <a:cxnLst/>
              <a:rect l="l" t="t" r="r" b="b"/>
              <a:pathLst>
                <a:path w="432434" h="1296035">
                  <a:moveTo>
                    <a:pt x="431990" y="1235646"/>
                  </a:moveTo>
                  <a:lnTo>
                    <a:pt x="216001" y="1152004"/>
                  </a:lnTo>
                  <a:lnTo>
                    <a:pt x="0" y="1235646"/>
                  </a:lnTo>
                  <a:lnTo>
                    <a:pt x="108712" y="1235646"/>
                  </a:lnTo>
                  <a:lnTo>
                    <a:pt x="108712" y="1296009"/>
                  </a:lnTo>
                  <a:lnTo>
                    <a:pt x="323291" y="1296009"/>
                  </a:lnTo>
                  <a:lnTo>
                    <a:pt x="323291" y="1235646"/>
                  </a:lnTo>
                  <a:lnTo>
                    <a:pt x="431990" y="1235646"/>
                  </a:lnTo>
                  <a:close/>
                </a:path>
                <a:path w="432434" h="1296035">
                  <a:moveTo>
                    <a:pt x="431990" y="83642"/>
                  </a:moveTo>
                  <a:lnTo>
                    <a:pt x="216001" y="0"/>
                  </a:lnTo>
                  <a:lnTo>
                    <a:pt x="0" y="83642"/>
                  </a:lnTo>
                  <a:lnTo>
                    <a:pt x="108712" y="83642"/>
                  </a:lnTo>
                  <a:lnTo>
                    <a:pt x="108712" y="144005"/>
                  </a:lnTo>
                  <a:lnTo>
                    <a:pt x="323291" y="144005"/>
                  </a:lnTo>
                  <a:lnTo>
                    <a:pt x="323291" y="83642"/>
                  </a:lnTo>
                  <a:lnTo>
                    <a:pt x="431990" y="83642"/>
                  </a:lnTo>
                  <a:close/>
                </a:path>
              </a:pathLst>
            </a:custGeom>
            <a:solidFill>
              <a:srgbClr val="B19ACA"/>
            </a:solidFill>
          </p:spPr>
          <p:txBody>
            <a:bodyPr wrap="square" lIns="0" tIns="0" rIns="0" bIns="0" rtlCol="0"/>
            <a:lstStyle/>
            <a:p>
              <a:endParaRPr spc="-100">
                <a:latin typeface="KoPubWorld돋움체 Bold" pitchFamily="2" charset="-127"/>
              </a:endParaRPr>
            </a:p>
          </p:txBody>
        </p:sp>
      </p:grpSp>
      <p:sp>
        <p:nvSpPr>
          <p:cNvPr id="33" name="object 33"/>
          <p:cNvSpPr txBox="1"/>
          <p:nvPr/>
        </p:nvSpPr>
        <p:spPr>
          <a:xfrm>
            <a:off x="7257605" y="2231999"/>
            <a:ext cx="3852545" cy="287258"/>
          </a:xfrm>
          <a:prstGeom prst="rect">
            <a:avLst/>
          </a:prstGeom>
          <a:solidFill>
            <a:srgbClr val="DCDBDB"/>
          </a:solidFill>
        </p:spPr>
        <p:txBody>
          <a:bodyPr vert="horz" wrap="square" lIns="0" tIns="3302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260"/>
              </a:spcBef>
            </a:pPr>
            <a:r>
              <a:rPr sz="1650" b="1" spc="-100" dirty="0">
                <a:solidFill>
                  <a:srgbClr val="231F20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위탁기업 </a:t>
            </a:r>
            <a:r>
              <a:rPr sz="2025" spc="-100" baseline="4115" dirty="0">
                <a:solidFill>
                  <a:srgbClr val="231F20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(대·중견기업, 중소기업, 공기업 등)</a:t>
            </a:r>
            <a:endParaRPr sz="2025" spc="-100" baseline="4115">
              <a:latin typeface="KoPubWorld돋움체 Bold" pitchFamily="2" charset="-127"/>
              <a:ea typeface="KoPubWorld돋움체 Bold" pitchFamily="2" charset="-127"/>
              <a:cs typeface="KoPubWorld돋움체 Bold" pitchFamily="2" charset="-127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11868657" y="6527415"/>
            <a:ext cx="238760" cy="246221"/>
          </a:xfrm>
          <a:prstGeom prst="rect">
            <a:avLst/>
          </a:prstGeom>
        </p:spPr>
        <p:txBody>
          <a:bodyPr vert="horz" wrap="square" lIns="0" tIns="3048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240"/>
              </a:spcBef>
            </a:pPr>
            <a:r>
              <a:rPr lang="en-US" altLang="ko-KR" sz="1400" b="1" spc="-150" dirty="0">
                <a:solidFill>
                  <a:srgbClr val="FFFFFF"/>
                </a:solidFill>
                <a:latin typeface="Trebuchet MS"/>
                <a:cs typeface="Trebuchet MS"/>
              </a:rPr>
              <a:t>04</a:t>
            </a:r>
            <a:endParaRPr lang="ko-KR" altLang="en-US" sz="1400" spc="-150" dirty="0">
              <a:latin typeface="Trebuchet MS"/>
              <a:cs typeface="Trebuchet MS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7257605" y="3960012"/>
            <a:ext cx="3852545" cy="287258"/>
          </a:xfrm>
          <a:prstGeom prst="rect">
            <a:avLst/>
          </a:prstGeom>
          <a:solidFill>
            <a:srgbClr val="DCDBDB"/>
          </a:solidFill>
        </p:spPr>
        <p:txBody>
          <a:bodyPr vert="horz" wrap="square" lIns="0" tIns="33020" rIns="0" bIns="0" rtlCol="0">
            <a:spAutoFit/>
          </a:bodyPr>
          <a:lstStyle/>
          <a:p>
            <a:pPr marL="1233170">
              <a:lnSpc>
                <a:spcPct val="100000"/>
              </a:lnSpc>
              <a:spcBef>
                <a:spcPts val="260"/>
              </a:spcBef>
            </a:pPr>
            <a:r>
              <a:rPr sz="1650" b="1" spc="-100" dirty="0">
                <a:solidFill>
                  <a:srgbClr val="231F20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수탁기업 </a:t>
            </a:r>
            <a:r>
              <a:rPr sz="2025" spc="-100" baseline="4115" dirty="0">
                <a:solidFill>
                  <a:srgbClr val="231F20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(중소기업)</a:t>
            </a:r>
            <a:endParaRPr sz="2025" spc="-100" baseline="4115">
              <a:latin typeface="KoPubWorld돋움체 Bold" pitchFamily="2" charset="-127"/>
              <a:ea typeface="KoPubWorld돋움체 Bold" pitchFamily="2" charset="-127"/>
              <a:cs typeface="KoPubWorld돋움체 Bold" pitchFamily="2" charset="-127"/>
            </a:endParaRPr>
          </a:p>
        </p:txBody>
      </p:sp>
      <p:sp>
        <p:nvSpPr>
          <p:cNvPr id="36" name="object 14"/>
          <p:cNvSpPr txBox="1"/>
          <p:nvPr/>
        </p:nvSpPr>
        <p:spPr>
          <a:xfrm>
            <a:off x="1334096" y="2316480"/>
            <a:ext cx="4347845" cy="35137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15900">
              <a:lnSpc>
                <a:spcPct val="100000"/>
              </a:lnSpc>
              <a:spcBef>
                <a:spcPts val="2355"/>
              </a:spcBef>
            </a:pPr>
            <a:r>
              <a:rPr sz="2200" b="0" spc="-100">
                <a:solidFill>
                  <a:srgbClr val="231F20"/>
                </a:solidFill>
                <a:latin typeface="에스코어 드림 7 ExtraBold" pitchFamily="34" charset="-127"/>
                <a:ea typeface="에스코어 드림 7 ExtraBold" pitchFamily="34" charset="-127"/>
                <a:cs typeface="KoPubWorld돋움체 Bold" pitchFamily="2" charset="-127"/>
              </a:rPr>
              <a:t>수탁</a:t>
            </a:r>
            <a:r>
              <a:rPr sz="2200" b="0" spc="-100" dirty="0">
                <a:solidFill>
                  <a:srgbClr val="231F20"/>
                </a:solidFill>
                <a:latin typeface="에스코어 드림 7 ExtraBold" pitchFamily="34" charset="-127"/>
                <a:ea typeface="에스코어 드림 7 ExtraBold" pitchFamily="34" charset="-127"/>
                <a:cs typeface="KoPubWorld돋움체 Bold" pitchFamily="2" charset="-127"/>
              </a:rPr>
              <a:t>·위탁거래란?</a:t>
            </a:r>
            <a:endParaRPr sz="2200" spc="-100">
              <a:latin typeface="에스코어 드림 7 ExtraBold" pitchFamily="34" charset="-127"/>
              <a:ea typeface="에스코어 드림 7 ExtraBold" pitchFamily="34" charset="-127"/>
              <a:cs typeface="KoPubWorld돋움체 Bold" pitchFamily="2" charset="-127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0413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object 2"/>
          <p:cNvSpPr/>
          <p:nvPr/>
        </p:nvSpPr>
        <p:spPr>
          <a:xfrm>
            <a:off x="0" y="395998"/>
            <a:ext cx="9864090" cy="792480"/>
          </a:xfrm>
          <a:custGeom>
            <a:avLst/>
            <a:gdLst/>
            <a:ahLst/>
            <a:cxnLst/>
            <a:rect l="l" t="t" r="r" b="b"/>
            <a:pathLst>
              <a:path w="9864090" h="792480">
                <a:moveTo>
                  <a:pt x="9864001" y="0"/>
                </a:moveTo>
                <a:lnTo>
                  <a:pt x="0" y="0"/>
                </a:lnTo>
                <a:lnTo>
                  <a:pt x="0" y="791997"/>
                </a:lnTo>
                <a:lnTo>
                  <a:pt x="9864001" y="791997"/>
                </a:lnTo>
                <a:lnTo>
                  <a:pt x="9864001" y="0"/>
                </a:lnTo>
                <a:close/>
              </a:path>
            </a:pathLst>
          </a:custGeom>
          <a:solidFill>
            <a:srgbClr val="F99D1C"/>
          </a:solidFill>
        </p:spPr>
        <p:txBody>
          <a:bodyPr wrap="square" lIns="0" tIns="0" rIns="0" bIns="0" rtlCol="0"/>
          <a:lstStyle/>
          <a:p>
            <a:endParaRPr>
              <a:latin typeface="KoPubWorld돋움체 Bold" pitchFamily="2" charset="-127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224000" y="2344229"/>
            <a:ext cx="133273" cy="13343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KoPubWorld돋움체 Bold" pitchFamily="2" charset="-127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1044003" y="1583994"/>
            <a:ext cx="10080625" cy="504190"/>
          </a:xfrm>
          <a:custGeom>
            <a:avLst/>
            <a:gdLst/>
            <a:ahLst/>
            <a:cxnLst/>
            <a:rect l="l" t="t" r="r" b="b"/>
            <a:pathLst>
              <a:path w="10080625" h="504189">
                <a:moveTo>
                  <a:pt x="9851402" y="0"/>
                </a:moveTo>
                <a:lnTo>
                  <a:pt x="228600" y="0"/>
                </a:lnTo>
                <a:lnTo>
                  <a:pt x="96440" y="3571"/>
                </a:lnTo>
                <a:lnTo>
                  <a:pt x="28575" y="28575"/>
                </a:lnTo>
                <a:lnTo>
                  <a:pt x="3571" y="96440"/>
                </a:lnTo>
                <a:lnTo>
                  <a:pt x="0" y="228600"/>
                </a:lnTo>
                <a:lnTo>
                  <a:pt x="0" y="275399"/>
                </a:lnTo>
                <a:lnTo>
                  <a:pt x="3571" y="407558"/>
                </a:lnTo>
                <a:lnTo>
                  <a:pt x="28575" y="475424"/>
                </a:lnTo>
                <a:lnTo>
                  <a:pt x="96440" y="500427"/>
                </a:lnTo>
                <a:lnTo>
                  <a:pt x="228600" y="503999"/>
                </a:lnTo>
                <a:lnTo>
                  <a:pt x="9851402" y="503999"/>
                </a:lnTo>
                <a:lnTo>
                  <a:pt x="9983562" y="500427"/>
                </a:lnTo>
                <a:lnTo>
                  <a:pt x="10051427" y="475424"/>
                </a:lnTo>
                <a:lnTo>
                  <a:pt x="10076430" y="407558"/>
                </a:lnTo>
                <a:lnTo>
                  <a:pt x="10080002" y="275399"/>
                </a:lnTo>
                <a:lnTo>
                  <a:pt x="10080002" y="228600"/>
                </a:lnTo>
                <a:lnTo>
                  <a:pt x="10076430" y="96440"/>
                </a:lnTo>
                <a:lnTo>
                  <a:pt x="10051427" y="28575"/>
                </a:lnTo>
                <a:lnTo>
                  <a:pt x="9983562" y="3571"/>
                </a:lnTo>
                <a:lnTo>
                  <a:pt x="9851402" y="0"/>
                </a:lnTo>
                <a:close/>
              </a:path>
            </a:pathLst>
          </a:custGeom>
          <a:solidFill>
            <a:srgbClr val="E4E3C9"/>
          </a:solidFill>
        </p:spPr>
        <p:txBody>
          <a:bodyPr wrap="square" lIns="0" tIns="0" rIns="0" bIns="0" rtlCol="0"/>
          <a:lstStyle/>
          <a:p>
            <a:endParaRPr>
              <a:latin typeface="KoPubWorld돋움체 Bold" pitchFamily="2" charset="-127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499298" y="1670126"/>
            <a:ext cx="9108440" cy="186118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0800">
              <a:lnSpc>
                <a:spcPct val="100000"/>
              </a:lnSpc>
              <a:spcBef>
                <a:spcPts val="100"/>
              </a:spcBef>
            </a:pPr>
            <a:r>
              <a:rPr sz="2200" b="0" spc="-100" dirty="0">
                <a:solidFill>
                  <a:srgbClr val="231F20"/>
                </a:solidFill>
                <a:latin typeface="에스코어 드림 7 ExtraBold" pitchFamily="34" charset="-127"/>
                <a:ea typeface="에스코어 드림 7 ExtraBold" pitchFamily="34" charset="-127"/>
                <a:cs typeface="KoPubWorld돋움체 Bold" pitchFamily="2" charset="-127"/>
              </a:rPr>
              <a:t>(주요 원재료) </a:t>
            </a:r>
            <a:r>
              <a:rPr sz="2200" b="0" spc="-100" dirty="0">
                <a:solidFill>
                  <a:srgbClr val="ED1B34"/>
                </a:solidFill>
                <a:latin typeface="에스코어 드림 7 ExtraBold" pitchFamily="34" charset="-127"/>
                <a:ea typeface="에스코어 드림 7 ExtraBold" pitchFamily="34" charset="-127"/>
                <a:cs typeface="KoPubWorld돋움체 Bold" pitchFamily="2" charset="-127"/>
              </a:rPr>
              <a:t>납품대금</a:t>
            </a:r>
            <a:r>
              <a:rPr sz="2200" b="0" spc="-100" dirty="0">
                <a:solidFill>
                  <a:srgbClr val="231F20"/>
                </a:solidFill>
                <a:latin typeface="에스코어 드림 7 ExtraBold" pitchFamily="34" charset="-127"/>
                <a:ea typeface="에스코어 드림 7 ExtraBold" pitchFamily="34" charset="-127"/>
                <a:cs typeface="KoPubWorld돋움체 Bold" pitchFamily="2" charset="-127"/>
              </a:rPr>
              <a:t>에서 </a:t>
            </a:r>
            <a:r>
              <a:rPr sz="2200" b="0" spc="-100" dirty="0">
                <a:solidFill>
                  <a:srgbClr val="ED1B34"/>
                </a:solidFill>
                <a:latin typeface="에스코어 드림 7 ExtraBold" pitchFamily="34" charset="-127"/>
                <a:ea typeface="에스코어 드림 7 ExtraBold" pitchFamily="34" charset="-127"/>
                <a:cs typeface="KoPubWorld돋움체 Bold" pitchFamily="2" charset="-127"/>
              </a:rPr>
              <a:t>10% 이상을 차지</a:t>
            </a:r>
            <a:r>
              <a:rPr sz="2200" b="0" spc="-100" dirty="0">
                <a:solidFill>
                  <a:srgbClr val="231F20"/>
                </a:solidFill>
                <a:latin typeface="에스코어 드림 7 ExtraBold" pitchFamily="34" charset="-127"/>
                <a:ea typeface="에스코어 드림 7 ExtraBold" pitchFamily="34" charset="-127"/>
                <a:cs typeface="KoPubWorld돋움체 Bold" pitchFamily="2" charset="-127"/>
              </a:rPr>
              <a:t>하는 원재료</a:t>
            </a:r>
            <a:endParaRPr sz="2200" spc="-100" dirty="0">
              <a:latin typeface="에스코어 드림 7 ExtraBold" pitchFamily="34" charset="-127"/>
              <a:ea typeface="에스코어 드림 7 ExtraBold" pitchFamily="34" charset="-127"/>
              <a:cs typeface="KoPubWorld돋움체 Bold" pitchFamily="2" charset="-127"/>
            </a:endParaRPr>
          </a:p>
          <a:p>
            <a:pPr marL="12700" marR="5080">
              <a:lnSpc>
                <a:spcPct val="132600"/>
              </a:lnSpc>
              <a:spcBef>
                <a:spcPts val="1410"/>
              </a:spcBef>
            </a:pPr>
            <a:r>
              <a:rPr sz="22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납품대금이란 위탁기업이 </a:t>
            </a:r>
            <a:r>
              <a:rPr sz="2200" b="1" spc="-100" dirty="0" err="1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물품등의</a:t>
            </a:r>
            <a:r>
              <a:rPr sz="22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 </a:t>
            </a:r>
            <a:r>
              <a:rPr sz="2200" b="1" spc="-100" dirty="0" err="1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제조</a:t>
            </a:r>
            <a:r>
              <a:rPr lang="ko-KR" altLang="en-US" sz="22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등</a:t>
            </a:r>
            <a:r>
              <a:rPr sz="22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 및 납품에 대한 </a:t>
            </a:r>
            <a:r>
              <a:rPr sz="2200" b="1" spc="-100" dirty="0" err="1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대가로</a:t>
            </a:r>
            <a:r>
              <a:rPr sz="22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 </a:t>
            </a:r>
            <a:r>
              <a:rPr lang="en-US" sz="22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/>
            </a:r>
            <a:br>
              <a:rPr lang="en-US" sz="22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</a:br>
            <a:r>
              <a:rPr sz="2200" b="1" spc="-100" dirty="0" err="1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수탁기업에</a:t>
            </a:r>
            <a:r>
              <a:rPr sz="22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 지급하기로  약정한 </a:t>
            </a:r>
            <a:r>
              <a:rPr sz="2200" b="1" spc="-100" dirty="0" err="1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금액을</a:t>
            </a:r>
            <a:r>
              <a:rPr sz="22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 </a:t>
            </a:r>
            <a:r>
              <a:rPr sz="2200" b="1" spc="-100" dirty="0" err="1" smtClean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말함</a:t>
            </a:r>
            <a:r>
              <a:rPr lang="en-US" sz="2200" b="1" spc="-100" dirty="0" smtClean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 (</a:t>
            </a:r>
            <a:r>
              <a:rPr lang="ko-KR" altLang="en-US" sz="2200" b="1" spc="-100" dirty="0" smtClean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부가가치세 포함</a:t>
            </a:r>
            <a:r>
              <a:rPr lang="en-US" sz="2200" b="1" spc="-100" dirty="0" smtClean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)</a:t>
            </a:r>
            <a:endParaRPr sz="2200" spc="-100" dirty="0">
              <a:latin typeface="KoPubWorld돋움체 Bold" pitchFamily="2" charset="-127"/>
              <a:ea typeface="KoPubWorld돋움체 Bold" pitchFamily="2" charset="-127"/>
              <a:cs typeface="KoPubWorld돋움체 Bold" pitchFamily="2" charset="-127"/>
            </a:endParaRPr>
          </a:p>
          <a:p>
            <a:pPr marL="12700">
              <a:lnSpc>
                <a:spcPct val="100000"/>
              </a:lnSpc>
              <a:spcBef>
                <a:spcPts val="1000"/>
              </a:spcBef>
            </a:pPr>
            <a:r>
              <a:rPr sz="2000" spc="-100" dirty="0">
                <a:solidFill>
                  <a:srgbClr val="323031"/>
                </a:solidFill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※ 1회 발주 금액이 아닌 1건의 계약당 총 납품대금이 기준</a:t>
            </a:r>
            <a:endParaRPr sz="2000" spc="-100" dirty="0">
              <a:latin typeface="KoPubWorld돋움체 Medium" pitchFamily="2" charset="-127"/>
              <a:ea typeface="KoPubWorld돋움체 Medium" pitchFamily="2" charset="-127"/>
              <a:cs typeface="KoPubWorld돋움체 Medium" pitchFamily="2" charset="-127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1151991" y="1684794"/>
            <a:ext cx="302895" cy="302895"/>
            <a:chOff x="1151991" y="1684794"/>
            <a:chExt cx="302895" cy="302895"/>
          </a:xfrm>
        </p:grpSpPr>
        <p:sp>
          <p:nvSpPr>
            <p:cNvPr id="8" name="object 8"/>
            <p:cNvSpPr/>
            <p:nvPr/>
          </p:nvSpPr>
          <p:spPr>
            <a:xfrm>
              <a:off x="1151991" y="1684794"/>
              <a:ext cx="302895" cy="302895"/>
            </a:xfrm>
            <a:custGeom>
              <a:avLst/>
              <a:gdLst/>
              <a:ahLst/>
              <a:cxnLst/>
              <a:rect l="l" t="t" r="r" b="b"/>
              <a:pathLst>
                <a:path w="302894" h="302894">
                  <a:moveTo>
                    <a:pt x="151206" y="0"/>
                  </a:moveTo>
                  <a:lnTo>
                    <a:pt x="103415" y="7707"/>
                  </a:lnTo>
                  <a:lnTo>
                    <a:pt x="61908" y="29171"/>
                  </a:lnTo>
                  <a:lnTo>
                    <a:pt x="29175" y="61900"/>
                  </a:lnTo>
                  <a:lnTo>
                    <a:pt x="7709" y="103404"/>
                  </a:lnTo>
                  <a:lnTo>
                    <a:pt x="0" y="151193"/>
                  </a:lnTo>
                  <a:lnTo>
                    <a:pt x="7709" y="198988"/>
                  </a:lnTo>
                  <a:lnTo>
                    <a:pt x="29175" y="240496"/>
                  </a:lnTo>
                  <a:lnTo>
                    <a:pt x="61908" y="273227"/>
                  </a:lnTo>
                  <a:lnTo>
                    <a:pt x="103415" y="294691"/>
                  </a:lnTo>
                  <a:lnTo>
                    <a:pt x="151206" y="302399"/>
                  </a:lnTo>
                  <a:lnTo>
                    <a:pt x="198996" y="294691"/>
                  </a:lnTo>
                  <a:lnTo>
                    <a:pt x="240503" y="273227"/>
                  </a:lnTo>
                  <a:lnTo>
                    <a:pt x="273236" y="240496"/>
                  </a:lnTo>
                  <a:lnTo>
                    <a:pt x="294703" y="198988"/>
                  </a:lnTo>
                  <a:lnTo>
                    <a:pt x="302412" y="151193"/>
                  </a:lnTo>
                  <a:lnTo>
                    <a:pt x="294703" y="103404"/>
                  </a:lnTo>
                  <a:lnTo>
                    <a:pt x="273236" y="61900"/>
                  </a:lnTo>
                  <a:lnTo>
                    <a:pt x="240503" y="29171"/>
                  </a:lnTo>
                  <a:lnTo>
                    <a:pt x="198996" y="7707"/>
                  </a:lnTo>
                  <a:lnTo>
                    <a:pt x="151206" y="0"/>
                  </a:lnTo>
                  <a:close/>
                </a:path>
              </a:pathLst>
            </a:custGeom>
            <a:solidFill>
              <a:srgbClr val="F47920"/>
            </a:solidFill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  <p:sp>
          <p:nvSpPr>
            <p:cNvPr id="9" name="object 9"/>
            <p:cNvSpPr/>
            <p:nvPr/>
          </p:nvSpPr>
          <p:spPr>
            <a:xfrm>
              <a:off x="1225265" y="1746008"/>
              <a:ext cx="155867" cy="179997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</p:grpSp>
      <p:sp>
        <p:nvSpPr>
          <p:cNvPr id="10" name="object 10"/>
          <p:cNvSpPr txBox="1"/>
          <p:nvPr/>
        </p:nvSpPr>
        <p:spPr>
          <a:xfrm>
            <a:off x="5387301" y="4022699"/>
            <a:ext cx="3924935" cy="103566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0400"/>
              </a:lnSpc>
              <a:spcBef>
                <a:spcPts val="100"/>
              </a:spcBef>
            </a:pPr>
            <a:r>
              <a:rPr sz="18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물품등의 제조를 위해 필요한 재료로서 </a:t>
            </a:r>
            <a:r>
              <a:rPr sz="1800" b="1" spc="-10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원료와  </a:t>
            </a:r>
            <a:endParaRPr lang="en-US" sz="1800" b="1" spc="-100" dirty="0">
              <a:solidFill>
                <a:srgbClr val="323031"/>
              </a:solidFill>
              <a:latin typeface="KoPubWorld돋움체 Bold" pitchFamily="2" charset="-127"/>
              <a:ea typeface="KoPubWorld돋움체 Bold" pitchFamily="2" charset="-127"/>
              <a:cs typeface="KoPubWorld돋움체 Bold" pitchFamily="2" charset="-127"/>
            </a:endParaRPr>
          </a:p>
          <a:p>
            <a:pPr marL="12700" marR="5080">
              <a:lnSpc>
                <a:spcPct val="120400"/>
              </a:lnSpc>
              <a:spcBef>
                <a:spcPts val="100"/>
              </a:spcBef>
            </a:pPr>
            <a:r>
              <a:rPr sz="1800" b="1" spc="-10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재료를 </a:t>
            </a:r>
            <a:r>
              <a:rPr sz="18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포괄하고 천연재료, 화합물, 가공물</a:t>
            </a:r>
            <a:r>
              <a:rPr sz="1800" b="1" spc="-10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,  </a:t>
            </a:r>
            <a:endParaRPr lang="en-US" sz="1800" b="1" spc="-100" dirty="0">
              <a:solidFill>
                <a:srgbClr val="323031"/>
              </a:solidFill>
              <a:latin typeface="KoPubWorld돋움체 Bold" pitchFamily="2" charset="-127"/>
              <a:ea typeface="KoPubWorld돋움체 Bold" pitchFamily="2" charset="-127"/>
              <a:cs typeface="KoPubWorld돋움체 Bold" pitchFamily="2" charset="-127"/>
            </a:endParaRPr>
          </a:p>
          <a:p>
            <a:pPr marL="12700" marR="5080">
              <a:lnSpc>
                <a:spcPct val="120400"/>
              </a:lnSpc>
              <a:spcBef>
                <a:spcPts val="100"/>
              </a:spcBef>
            </a:pPr>
            <a:r>
              <a:rPr sz="1800" b="1" spc="-10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중간재 </a:t>
            </a:r>
            <a:r>
              <a:rPr sz="18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등을 포함하되 이에 한정하지 않음</a:t>
            </a:r>
            <a:endParaRPr sz="1800" spc="-100">
              <a:latin typeface="KoPubWorld돋움체 Bold" pitchFamily="2" charset="-127"/>
              <a:ea typeface="KoPubWorld돋움체 Bold" pitchFamily="2" charset="-127"/>
              <a:cs typeface="KoPubWorld돋움체 Bold" pitchFamily="2" charset="-127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4931994" y="3945699"/>
            <a:ext cx="6033770" cy="0"/>
          </a:xfrm>
          <a:custGeom>
            <a:avLst/>
            <a:gdLst/>
            <a:ahLst/>
            <a:cxnLst/>
            <a:rect l="l" t="t" r="r" b="b"/>
            <a:pathLst>
              <a:path w="6033770">
                <a:moveTo>
                  <a:pt x="0" y="0"/>
                </a:moveTo>
                <a:lnTo>
                  <a:pt x="6033604" y="0"/>
                </a:lnTo>
              </a:path>
            </a:pathLst>
          </a:custGeom>
          <a:ln w="12700">
            <a:solidFill>
              <a:srgbClr val="7C51A1"/>
            </a:solidFill>
            <a:prstDash val="sysDash"/>
          </a:ln>
        </p:spPr>
        <p:txBody>
          <a:bodyPr wrap="square" lIns="0" tIns="0" rIns="0" bIns="0" rtlCol="0"/>
          <a:lstStyle/>
          <a:p>
            <a:endParaRPr>
              <a:latin typeface="KoPubWorld돋움체 Bold" pitchFamily="2" charset="-127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4931994" y="4073994"/>
            <a:ext cx="378460" cy="378460"/>
          </a:xfrm>
          <a:custGeom>
            <a:avLst/>
            <a:gdLst/>
            <a:ahLst/>
            <a:cxnLst/>
            <a:rect l="l" t="t" r="r" b="b"/>
            <a:pathLst>
              <a:path w="378460" h="378460">
                <a:moveTo>
                  <a:pt x="189001" y="0"/>
                </a:moveTo>
                <a:lnTo>
                  <a:pt x="138757" y="6751"/>
                </a:lnTo>
                <a:lnTo>
                  <a:pt x="93609" y="25804"/>
                </a:lnTo>
                <a:lnTo>
                  <a:pt x="55357" y="55357"/>
                </a:lnTo>
                <a:lnTo>
                  <a:pt x="25804" y="93609"/>
                </a:lnTo>
                <a:lnTo>
                  <a:pt x="6751" y="138757"/>
                </a:lnTo>
                <a:lnTo>
                  <a:pt x="0" y="189001"/>
                </a:lnTo>
                <a:lnTo>
                  <a:pt x="6751" y="239245"/>
                </a:lnTo>
                <a:lnTo>
                  <a:pt x="25804" y="284393"/>
                </a:lnTo>
                <a:lnTo>
                  <a:pt x="55357" y="322645"/>
                </a:lnTo>
                <a:lnTo>
                  <a:pt x="93609" y="352198"/>
                </a:lnTo>
                <a:lnTo>
                  <a:pt x="138757" y="371251"/>
                </a:lnTo>
                <a:lnTo>
                  <a:pt x="189001" y="378002"/>
                </a:lnTo>
                <a:lnTo>
                  <a:pt x="239245" y="371251"/>
                </a:lnTo>
                <a:lnTo>
                  <a:pt x="284393" y="352198"/>
                </a:lnTo>
                <a:lnTo>
                  <a:pt x="322645" y="322645"/>
                </a:lnTo>
                <a:lnTo>
                  <a:pt x="343163" y="296087"/>
                </a:lnTo>
                <a:lnTo>
                  <a:pt x="81330" y="296087"/>
                </a:lnTo>
                <a:lnTo>
                  <a:pt x="144411" y="69316"/>
                </a:lnTo>
                <a:lnTo>
                  <a:pt x="333429" y="69316"/>
                </a:lnTo>
                <a:lnTo>
                  <a:pt x="322645" y="55357"/>
                </a:lnTo>
                <a:lnTo>
                  <a:pt x="284393" y="25804"/>
                </a:lnTo>
                <a:lnTo>
                  <a:pt x="239245" y="6751"/>
                </a:lnTo>
                <a:lnTo>
                  <a:pt x="189001" y="0"/>
                </a:lnTo>
                <a:close/>
              </a:path>
              <a:path w="378460" h="378460">
                <a:moveTo>
                  <a:pt x="224497" y="235953"/>
                </a:moveTo>
                <a:lnTo>
                  <a:pt x="152336" y="235953"/>
                </a:lnTo>
                <a:lnTo>
                  <a:pt x="137375" y="296087"/>
                </a:lnTo>
                <a:lnTo>
                  <a:pt x="239458" y="296087"/>
                </a:lnTo>
                <a:lnTo>
                  <a:pt x="224497" y="235953"/>
                </a:lnTo>
                <a:close/>
              </a:path>
              <a:path w="378460" h="378460">
                <a:moveTo>
                  <a:pt x="333429" y="69316"/>
                </a:moveTo>
                <a:lnTo>
                  <a:pt x="233006" y="69316"/>
                </a:lnTo>
                <a:lnTo>
                  <a:pt x="296672" y="296087"/>
                </a:lnTo>
                <a:lnTo>
                  <a:pt x="343163" y="296087"/>
                </a:lnTo>
                <a:lnTo>
                  <a:pt x="352198" y="284393"/>
                </a:lnTo>
                <a:lnTo>
                  <a:pt x="371251" y="239245"/>
                </a:lnTo>
                <a:lnTo>
                  <a:pt x="378002" y="189001"/>
                </a:lnTo>
                <a:lnTo>
                  <a:pt x="371251" y="138757"/>
                </a:lnTo>
                <a:lnTo>
                  <a:pt x="352198" y="93609"/>
                </a:lnTo>
                <a:lnTo>
                  <a:pt x="333429" y="69316"/>
                </a:lnTo>
                <a:close/>
              </a:path>
              <a:path w="378460" h="378460">
                <a:moveTo>
                  <a:pt x="192519" y="105981"/>
                </a:moveTo>
                <a:lnTo>
                  <a:pt x="184607" y="105981"/>
                </a:lnTo>
                <a:lnTo>
                  <a:pt x="162306" y="195465"/>
                </a:lnTo>
                <a:lnTo>
                  <a:pt x="214528" y="195465"/>
                </a:lnTo>
                <a:lnTo>
                  <a:pt x="192519" y="105981"/>
                </a:lnTo>
                <a:close/>
              </a:path>
            </a:pathLst>
          </a:custGeom>
          <a:solidFill>
            <a:srgbClr val="7C7E81"/>
          </a:solidFill>
        </p:spPr>
        <p:txBody>
          <a:bodyPr wrap="square" lIns="0" tIns="0" rIns="0" bIns="0" rtlCol="0"/>
          <a:lstStyle/>
          <a:p>
            <a:endParaRPr>
              <a:latin typeface="KoPubWorld돋움체 Bold" pitchFamily="2" charset="-127"/>
            </a:endParaRPr>
          </a:p>
        </p:txBody>
      </p:sp>
      <p:grpSp>
        <p:nvGrpSpPr>
          <p:cNvPr id="13" name="object 13"/>
          <p:cNvGrpSpPr/>
          <p:nvPr/>
        </p:nvGrpSpPr>
        <p:grpSpPr>
          <a:xfrm>
            <a:off x="1224000" y="3932999"/>
            <a:ext cx="3456304" cy="1044575"/>
            <a:chOff x="1224000" y="3932999"/>
            <a:chExt cx="3456304" cy="1044575"/>
          </a:xfrm>
        </p:grpSpPr>
        <p:sp>
          <p:nvSpPr>
            <p:cNvPr id="14" name="object 14"/>
            <p:cNvSpPr/>
            <p:nvPr/>
          </p:nvSpPr>
          <p:spPr>
            <a:xfrm>
              <a:off x="1236700" y="3945699"/>
              <a:ext cx="3430904" cy="1019175"/>
            </a:xfrm>
            <a:custGeom>
              <a:avLst/>
              <a:gdLst/>
              <a:ahLst/>
              <a:cxnLst/>
              <a:rect l="l" t="t" r="r" b="b"/>
              <a:pathLst>
                <a:path w="3430904" h="1019175">
                  <a:moveTo>
                    <a:pt x="3335299" y="0"/>
                  </a:moveTo>
                  <a:lnTo>
                    <a:pt x="95326" y="0"/>
                  </a:lnTo>
                  <a:lnTo>
                    <a:pt x="78791" y="1714"/>
                  </a:lnTo>
                  <a:lnTo>
                    <a:pt x="46205" y="12503"/>
                  </a:lnTo>
                  <a:lnTo>
                    <a:pt x="14348" y="40865"/>
                  </a:lnTo>
                  <a:lnTo>
                    <a:pt x="0" y="95300"/>
                  </a:lnTo>
                  <a:lnTo>
                    <a:pt x="0" y="923302"/>
                  </a:lnTo>
                  <a:lnTo>
                    <a:pt x="1714" y="939822"/>
                  </a:lnTo>
                  <a:lnTo>
                    <a:pt x="12503" y="972400"/>
                  </a:lnTo>
                  <a:lnTo>
                    <a:pt x="40865" y="1004255"/>
                  </a:lnTo>
                  <a:lnTo>
                    <a:pt x="95300" y="1018603"/>
                  </a:lnTo>
                  <a:lnTo>
                    <a:pt x="3335299" y="1018603"/>
                  </a:lnTo>
                  <a:lnTo>
                    <a:pt x="3351818" y="1016884"/>
                  </a:lnTo>
                  <a:lnTo>
                    <a:pt x="3384397" y="1006095"/>
                  </a:lnTo>
                  <a:lnTo>
                    <a:pt x="3416252" y="977735"/>
                  </a:lnTo>
                  <a:lnTo>
                    <a:pt x="3430600" y="923302"/>
                  </a:lnTo>
                  <a:lnTo>
                    <a:pt x="3430600" y="95300"/>
                  </a:lnTo>
                  <a:lnTo>
                    <a:pt x="3428878" y="78781"/>
                  </a:lnTo>
                  <a:lnTo>
                    <a:pt x="3418087" y="46202"/>
                  </a:lnTo>
                  <a:lnTo>
                    <a:pt x="3389727" y="14347"/>
                  </a:lnTo>
                  <a:lnTo>
                    <a:pt x="3335299" y="0"/>
                  </a:lnTo>
                  <a:close/>
                </a:path>
              </a:pathLst>
            </a:custGeom>
            <a:solidFill>
              <a:srgbClr val="EBE6F3"/>
            </a:solidFill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  <p:sp>
          <p:nvSpPr>
            <p:cNvPr id="15" name="object 15"/>
            <p:cNvSpPr/>
            <p:nvPr/>
          </p:nvSpPr>
          <p:spPr>
            <a:xfrm>
              <a:off x="1236700" y="3945699"/>
              <a:ext cx="3430904" cy="1019175"/>
            </a:xfrm>
            <a:custGeom>
              <a:avLst/>
              <a:gdLst/>
              <a:ahLst/>
              <a:cxnLst/>
              <a:rect l="l" t="t" r="r" b="b"/>
              <a:pathLst>
                <a:path w="3430904" h="1019175">
                  <a:moveTo>
                    <a:pt x="95326" y="0"/>
                  </a:moveTo>
                  <a:lnTo>
                    <a:pt x="78791" y="1714"/>
                  </a:lnTo>
                  <a:lnTo>
                    <a:pt x="46205" y="12503"/>
                  </a:lnTo>
                  <a:lnTo>
                    <a:pt x="14348" y="40865"/>
                  </a:lnTo>
                  <a:lnTo>
                    <a:pt x="0" y="95300"/>
                  </a:lnTo>
                  <a:lnTo>
                    <a:pt x="0" y="923302"/>
                  </a:lnTo>
                  <a:lnTo>
                    <a:pt x="1714" y="939822"/>
                  </a:lnTo>
                  <a:lnTo>
                    <a:pt x="12503" y="972400"/>
                  </a:lnTo>
                  <a:lnTo>
                    <a:pt x="40865" y="1004255"/>
                  </a:lnTo>
                  <a:lnTo>
                    <a:pt x="95300" y="1018603"/>
                  </a:lnTo>
                  <a:lnTo>
                    <a:pt x="3335299" y="1018603"/>
                  </a:lnTo>
                  <a:lnTo>
                    <a:pt x="3351818" y="1016884"/>
                  </a:lnTo>
                  <a:lnTo>
                    <a:pt x="3384397" y="1006095"/>
                  </a:lnTo>
                  <a:lnTo>
                    <a:pt x="3416252" y="977735"/>
                  </a:lnTo>
                  <a:lnTo>
                    <a:pt x="3430600" y="923302"/>
                  </a:lnTo>
                  <a:lnTo>
                    <a:pt x="3430600" y="95300"/>
                  </a:lnTo>
                  <a:lnTo>
                    <a:pt x="3428878" y="78781"/>
                  </a:lnTo>
                  <a:lnTo>
                    <a:pt x="3418087" y="46202"/>
                  </a:lnTo>
                  <a:lnTo>
                    <a:pt x="3389727" y="14347"/>
                  </a:lnTo>
                  <a:lnTo>
                    <a:pt x="3335299" y="0"/>
                  </a:lnTo>
                  <a:lnTo>
                    <a:pt x="95300" y="0"/>
                  </a:lnTo>
                  <a:close/>
                </a:path>
              </a:pathLst>
            </a:custGeom>
            <a:ln w="25400">
              <a:solidFill>
                <a:srgbClr val="7C51A1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</p:grpSp>
      <p:sp>
        <p:nvSpPr>
          <p:cNvPr id="16" name="object 16"/>
          <p:cNvSpPr txBox="1"/>
          <p:nvPr/>
        </p:nvSpPr>
        <p:spPr>
          <a:xfrm>
            <a:off x="2057400" y="4121200"/>
            <a:ext cx="1723594" cy="68954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30480" algn="ctr">
              <a:lnSpc>
                <a:spcPct val="127499"/>
              </a:lnSpc>
              <a:spcBef>
                <a:spcPts val="95"/>
              </a:spcBef>
            </a:pPr>
            <a:r>
              <a:rPr sz="1700" b="1" spc="-100" dirty="0">
                <a:solidFill>
                  <a:srgbClr val="231F20"/>
                </a:solidFill>
                <a:latin typeface="에스코어 드림 6 Bold" pitchFamily="34" charset="-127"/>
                <a:ea typeface="에스코어 드림 6 Bold" pitchFamily="34" charset="-127"/>
                <a:cs typeface="KoPubWorld돋움체 Bold" pitchFamily="2" charset="-127"/>
              </a:rPr>
              <a:t>원재료의 </a:t>
            </a:r>
            <a:r>
              <a:rPr sz="1700" b="1" spc="-100">
                <a:solidFill>
                  <a:srgbClr val="231F20"/>
                </a:solidFill>
                <a:latin typeface="에스코어 드림 6 Bold" pitchFamily="34" charset="-127"/>
                <a:ea typeface="에스코어 드림 6 Bold" pitchFamily="34" charset="-127"/>
                <a:cs typeface="KoPubWorld돋움체 Bold" pitchFamily="2" charset="-127"/>
              </a:rPr>
              <a:t>정의 및</a:t>
            </a:r>
            <a:endParaRPr lang="en-US" sz="1700" b="1" spc="-100" dirty="0">
              <a:solidFill>
                <a:srgbClr val="231F20"/>
              </a:solidFill>
              <a:latin typeface="에스코어 드림 6 Bold" pitchFamily="34" charset="-127"/>
              <a:ea typeface="에스코어 드림 6 Bold" pitchFamily="34" charset="-127"/>
              <a:cs typeface="KoPubWorld돋움체 Bold" pitchFamily="2" charset="-127"/>
            </a:endParaRPr>
          </a:p>
          <a:p>
            <a:pPr marL="12700" marR="5080" indent="30480" algn="ctr">
              <a:lnSpc>
                <a:spcPct val="127499"/>
              </a:lnSpc>
              <a:spcBef>
                <a:spcPts val="95"/>
              </a:spcBef>
            </a:pPr>
            <a:r>
              <a:rPr sz="1700" b="1" spc="-100">
                <a:solidFill>
                  <a:srgbClr val="231F20"/>
                </a:solidFill>
                <a:latin typeface="에스코어 드림 6 Bold" pitchFamily="34" charset="-127"/>
                <a:ea typeface="에스코어 드림 6 Bold" pitchFamily="34" charset="-127"/>
                <a:cs typeface="KoPubWorld돋움체 Bold" pitchFamily="2" charset="-127"/>
              </a:rPr>
              <a:t>범위는 </a:t>
            </a:r>
            <a:r>
              <a:rPr sz="1700" b="1" spc="-100" dirty="0">
                <a:solidFill>
                  <a:srgbClr val="231F20"/>
                </a:solidFill>
                <a:latin typeface="에스코어 드림 6 Bold" pitchFamily="34" charset="-127"/>
                <a:ea typeface="에스코어 드림 6 Bold" pitchFamily="34" charset="-127"/>
                <a:cs typeface="KoPubWorld돋움체 Bold" pitchFamily="2" charset="-127"/>
              </a:rPr>
              <a:t>무엇인지?</a:t>
            </a:r>
            <a:endParaRPr sz="1700" spc="-100">
              <a:latin typeface="에스코어 드림 6 Bold" pitchFamily="34" charset="-127"/>
              <a:ea typeface="에스코어 드림 6 Bold" pitchFamily="34" charset="-127"/>
              <a:cs typeface="KoPubWorld돋움체 Bold" pitchFamily="2" charset="-127"/>
            </a:endParaRPr>
          </a:p>
        </p:txBody>
      </p:sp>
      <p:grpSp>
        <p:nvGrpSpPr>
          <p:cNvPr id="17" name="object 17"/>
          <p:cNvGrpSpPr/>
          <p:nvPr/>
        </p:nvGrpSpPr>
        <p:grpSpPr>
          <a:xfrm>
            <a:off x="1000810" y="4028998"/>
            <a:ext cx="467995" cy="467995"/>
            <a:chOff x="1000810" y="4028998"/>
            <a:chExt cx="467995" cy="467995"/>
          </a:xfrm>
        </p:grpSpPr>
        <p:sp>
          <p:nvSpPr>
            <p:cNvPr id="18" name="object 18"/>
            <p:cNvSpPr/>
            <p:nvPr/>
          </p:nvSpPr>
          <p:spPr>
            <a:xfrm>
              <a:off x="1018799" y="4046994"/>
              <a:ext cx="432434" cy="432434"/>
            </a:xfrm>
            <a:custGeom>
              <a:avLst/>
              <a:gdLst/>
              <a:ahLst/>
              <a:cxnLst/>
              <a:rect l="l" t="t" r="r" b="b"/>
              <a:pathLst>
                <a:path w="432434" h="432435">
                  <a:moveTo>
                    <a:pt x="216001" y="0"/>
                  </a:moveTo>
                  <a:lnTo>
                    <a:pt x="166475" y="5704"/>
                  </a:lnTo>
                  <a:lnTo>
                    <a:pt x="121011" y="21955"/>
                  </a:lnTo>
                  <a:lnTo>
                    <a:pt x="80904" y="47454"/>
                  </a:lnTo>
                  <a:lnTo>
                    <a:pt x="47454" y="80904"/>
                  </a:lnTo>
                  <a:lnTo>
                    <a:pt x="21955" y="121011"/>
                  </a:lnTo>
                  <a:lnTo>
                    <a:pt x="5704" y="166475"/>
                  </a:lnTo>
                  <a:lnTo>
                    <a:pt x="0" y="216001"/>
                  </a:lnTo>
                  <a:lnTo>
                    <a:pt x="5704" y="265531"/>
                  </a:lnTo>
                  <a:lnTo>
                    <a:pt x="21955" y="310997"/>
                  </a:lnTo>
                  <a:lnTo>
                    <a:pt x="47454" y="351103"/>
                  </a:lnTo>
                  <a:lnTo>
                    <a:pt x="80904" y="384553"/>
                  </a:lnTo>
                  <a:lnTo>
                    <a:pt x="121011" y="410050"/>
                  </a:lnTo>
                  <a:lnTo>
                    <a:pt x="166475" y="426298"/>
                  </a:lnTo>
                  <a:lnTo>
                    <a:pt x="216001" y="432003"/>
                  </a:lnTo>
                  <a:lnTo>
                    <a:pt x="265527" y="426298"/>
                  </a:lnTo>
                  <a:lnTo>
                    <a:pt x="310992" y="410050"/>
                  </a:lnTo>
                  <a:lnTo>
                    <a:pt x="351098" y="384553"/>
                  </a:lnTo>
                  <a:lnTo>
                    <a:pt x="384549" y="351103"/>
                  </a:lnTo>
                  <a:lnTo>
                    <a:pt x="410047" y="310997"/>
                  </a:lnTo>
                  <a:lnTo>
                    <a:pt x="426298" y="265531"/>
                  </a:lnTo>
                  <a:lnTo>
                    <a:pt x="432003" y="216001"/>
                  </a:lnTo>
                  <a:lnTo>
                    <a:pt x="426298" y="166475"/>
                  </a:lnTo>
                  <a:lnTo>
                    <a:pt x="410047" y="121011"/>
                  </a:lnTo>
                  <a:lnTo>
                    <a:pt x="384549" y="80904"/>
                  </a:lnTo>
                  <a:lnTo>
                    <a:pt x="351098" y="47454"/>
                  </a:lnTo>
                  <a:lnTo>
                    <a:pt x="310992" y="21955"/>
                  </a:lnTo>
                  <a:lnTo>
                    <a:pt x="265527" y="5704"/>
                  </a:lnTo>
                  <a:lnTo>
                    <a:pt x="216001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  <p:sp>
          <p:nvSpPr>
            <p:cNvPr id="19" name="object 19"/>
            <p:cNvSpPr/>
            <p:nvPr/>
          </p:nvSpPr>
          <p:spPr>
            <a:xfrm>
              <a:off x="1000810" y="4028998"/>
              <a:ext cx="467995" cy="467995"/>
            </a:xfrm>
            <a:custGeom>
              <a:avLst/>
              <a:gdLst/>
              <a:ahLst/>
              <a:cxnLst/>
              <a:rect l="l" t="t" r="r" b="b"/>
              <a:pathLst>
                <a:path w="467994" h="467995">
                  <a:moveTo>
                    <a:pt x="233997" y="0"/>
                  </a:moveTo>
                  <a:lnTo>
                    <a:pt x="186838" y="4753"/>
                  </a:lnTo>
                  <a:lnTo>
                    <a:pt x="142914" y="18388"/>
                  </a:lnTo>
                  <a:lnTo>
                    <a:pt x="103166" y="39962"/>
                  </a:lnTo>
                  <a:lnTo>
                    <a:pt x="68535" y="68535"/>
                  </a:lnTo>
                  <a:lnTo>
                    <a:pt x="39962" y="103166"/>
                  </a:lnTo>
                  <a:lnTo>
                    <a:pt x="18388" y="142914"/>
                  </a:lnTo>
                  <a:lnTo>
                    <a:pt x="4753" y="186838"/>
                  </a:lnTo>
                  <a:lnTo>
                    <a:pt x="0" y="233997"/>
                  </a:lnTo>
                  <a:lnTo>
                    <a:pt x="4753" y="281156"/>
                  </a:lnTo>
                  <a:lnTo>
                    <a:pt x="18388" y="325080"/>
                  </a:lnTo>
                  <a:lnTo>
                    <a:pt x="39962" y="364828"/>
                  </a:lnTo>
                  <a:lnTo>
                    <a:pt x="68535" y="399459"/>
                  </a:lnTo>
                  <a:lnTo>
                    <a:pt x="103166" y="428032"/>
                  </a:lnTo>
                  <a:lnTo>
                    <a:pt x="142914" y="449606"/>
                  </a:lnTo>
                  <a:lnTo>
                    <a:pt x="186838" y="463241"/>
                  </a:lnTo>
                  <a:lnTo>
                    <a:pt x="233997" y="467994"/>
                  </a:lnTo>
                  <a:lnTo>
                    <a:pt x="281156" y="463241"/>
                  </a:lnTo>
                  <a:lnTo>
                    <a:pt x="325080" y="449606"/>
                  </a:lnTo>
                  <a:lnTo>
                    <a:pt x="364828" y="428032"/>
                  </a:lnTo>
                  <a:lnTo>
                    <a:pt x="394418" y="403618"/>
                  </a:lnTo>
                  <a:lnTo>
                    <a:pt x="262508" y="403618"/>
                  </a:lnTo>
                  <a:lnTo>
                    <a:pt x="237971" y="401444"/>
                  </a:lnTo>
                  <a:lnTo>
                    <a:pt x="219055" y="393857"/>
                  </a:lnTo>
                  <a:lnTo>
                    <a:pt x="206884" y="379256"/>
                  </a:lnTo>
                  <a:lnTo>
                    <a:pt x="202577" y="356044"/>
                  </a:lnTo>
                  <a:lnTo>
                    <a:pt x="202577" y="355307"/>
                  </a:lnTo>
                  <a:lnTo>
                    <a:pt x="186261" y="351412"/>
                  </a:lnTo>
                  <a:lnTo>
                    <a:pt x="145554" y="328066"/>
                  </a:lnTo>
                  <a:lnTo>
                    <a:pt x="120624" y="287207"/>
                  </a:lnTo>
                  <a:lnTo>
                    <a:pt x="111772" y="225640"/>
                  </a:lnTo>
                  <a:lnTo>
                    <a:pt x="111772" y="196583"/>
                  </a:lnTo>
                  <a:lnTo>
                    <a:pt x="117456" y="145735"/>
                  </a:lnTo>
                  <a:lnTo>
                    <a:pt x="133704" y="108311"/>
                  </a:lnTo>
                  <a:lnTo>
                    <a:pt x="193083" y="68851"/>
                  </a:lnTo>
                  <a:lnTo>
                    <a:pt x="233806" y="64376"/>
                  </a:lnTo>
                  <a:lnTo>
                    <a:pt x="394418" y="64376"/>
                  </a:lnTo>
                  <a:lnTo>
                    <a:pt x="364828" y="39962"/>
                  </a:lnTo>
                  <a:lnTo>
                    <a:pt x="325080" y="18388"/>
                  </a:lnTo>
                  <a:lnTo>
                    <a:pt x="281156" y="4753"/>
                  </a:lnTo>
                  <a:lnTo>
                    <a:pt x="233997" y="0"/>
                  </a:lnTo>
                  <a:close/>
                </a:path>
                <a:path w="467994" h="467995">
                  <a:moveTo>
                    <a:pt x="394418" y="64376"/>
                  </a:moveTo>
                  <a:lnTo>
                    <a:pt x="233806" y="64376"/>
                  </a:lnTo>
                  <a:lnTo>
                    <a:pt x="274296" y="68675"/>
                  </a:lnTo>
                  <a:lnTo>
                    <a:pt x="308125" y="82563"/>
                  </a:lnTo>
                  <a:lnTo>
                    <a:pt x="333951" y="107521"/>
                  </a:lnTo>
                  <a:lnTo>
                    <a:pt x="350430" y="145033"/>
                  </a:lnTo>
                  <a:lnTo>
                    <a:pt x="356222" y="196583"/>
                  </a:lnTo>
                  <a:lnTo>
                    <a:pt x="356222" y="225640"/>
                  </a:lnTo>
                  <a:lnTo>
                    <a:pt x="347365" y="287207"/>
                  </a:lnTo>
                  <a:lnTo>
                    <a:pt x="322440" y="328066"/>
                  </a:lnTo>
                  <a:lnTo>
                    <a:pt x="280760" y="351717"/>
                  </a:lnTo>
                  <a:lnTo>
                    <a:pt x="263956" y="355676"/>
                  </a:lnTo>
                  <a:lnTo>
                    <a:pt x="263956" y="361124"/>
                  </a:lnTo>
                  <a:lnTo>
                    <a:pt x="267588" y="362940"/>
                  </a:lnTo>
                  <a:lnTo>
                    <a:pt x="318439" y="362940"/>
                  </a:lnTo>
                  <a:lnTo>
                    <a:pt x="318439" y="397078"/>
                  </a:lnTo>
                  <a:lnTo>
                    <a:pt x="307248" y="399632"/>
                  </a:lnTo>
                  <a:lnTo>
                    <a:pt x="293470" y="401710"/>
                  </a:lnTo>
                  <a:lnTo>
                    <a:pt x="278193" y="403107"/>
                  </a:lnTo>
                  <a:lnTo>
                    <a:pt x="262508" y="403618"/>
                  </a:lnTo>
                  <a:lnTo>
                    <a:pt x="394418" y="403618"/>
                  </a:lnTo>
                  <a:lnTo>
                    <a:pt x="428032" y="364828"/>
                  </a:lnTo>
                  <a:lnTo>
                    <a:pt x="449606" y="325080"/>
                  </a:lnTo>
                  <a:lnTo>
                    <a:pt x="463241" y="281156"/>
                  </a:lnTo>
                  <a:lnTo>
                    <a:pt x="467994" y="233997"/>
                  </a:lnTo>
                  <a:lnTo>
                    <a:pt x="463241" y="186838"/>
                  </a:lnTo>
                  <a:lnTo>
                    <a:pt x="449606" y="142914"/>
                  </a:lnTo>
                  <a:lnTo>
                    <a:pt x="428032" y="103166"/>
                  </a:lnTo>
                  <a:lnTo>
                    <a:pt x="399459" y="68535"/>
                  </a:lnTo>
                  <a:lnTo>
                    <a:pt x="394418" y="64376"/>
                  </a:lnTo>
                  <a:close/>
                </a:path>
                <a:path w="467994" h="467995">
                  <a:moveTo>
                    <a:pt x="233806" y="118859"/>
                  </a:moveTo>
                  <a:lnTo>
                    <a:pt x="210149" y="123755"/>
                  </a:lnTo>
                  <a:lnTo>
                    <a:pt x="192452" y="138696"/>
                  </a:lnTo>
                  <a:lnTo>
                    <a:pt x="181361" y="164057"/>
                  </a:lnTo>
                  <a:lnTo>
                    <a:pt x="177520" y="200215"/>
                  </a:lnTo>
                  <a:lnTo>
                    <a:pt x="177520" y="221284"/>
                  </a:lnTo>
                  <a:lnTo>
                    <a:pt x="181412" y="258018"/>
                  </a:lnTo>
                  <a:lnTo>
                    <a:pt x="192590" y="283581"/>
                  </a:lnTo>
                  <a:lnTo>
                    <a:pt x="210305" y="298519"/>
                  </a:lnTo>
                  <a:lnTo>
                    <a:pt x="233806" y="303377"/>
                  </a:lnTo>
                  <a:lnTo>
                    <a:pt x="257529" y="298519"/>
                  </a:lnTo>
                  <a:lnTo>
                    <a:pt x="275356" y="283581"/>
                  </a:lnTo>
                  <a:lnTo>
                    <a:pt x="286576" y="258018"/>
                  </a:lnTo>
                  <a:lnTo>
                    <a:pt x="290474" y="221284"/>
                  </a:lnTo>
                  <a:lnTo>
                    <a:pt x="290474" y="200215"/>
                  </a:lnTo>
                  <a:lnTo>
                    <a:pt x="286729" y="164057"/>
                  </a:lnTo>
                  <a:lnTo>
                    <a:pt x="275766" y="138696"/>
                  </a:lnTo>
                  <a:lnTo>
                    <a:pt x="257989" y="123755"/>
                  </a:lnTo>
                  <a:lnTo>
                    <a:pt x="233806" y="118859"/>
                  </a:lnTo>
                  <a:close/>
                </a:path>
              </a:pathLst>
            </a:custGeom>
            <a:solidFill>
              <a:srgbClr val="7C51A1"/>
            </a:solidFill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</p:grpSp>
      <p:grpSp>
        <p:nvGrpSpPr>
          <p:cNvPr id="20" name="object 20"/>
          <p:cNvGrpSpPr/>
          <p:nvPr/>
        </p:nvGrpSpPr>
        <p:grpSpPr>
          <a:xfrm>
            <a:off x="4931994" y="4058996"/>
            <a:ext cx="6037580" cy="1213485"/>
            <a:chOff x="4931994" y="4058996"/>
            <a:chExt cx="6037580" cy="1213485"/>
          </a:xfrm>
        </p:grpSpPr>
        <p:sp>
          <p:nvSpPr>
            <p:cNvPr id="21" name="object 21"/>
            <p:cNvSpPr/>
            <p:nvPr/>
          </p:nvSpPr>
          <p:spPr>
            <a:xfrm>
              <a:off x="9636049" y="4058996"/>
              <a:ext cx="1333157" cy="1206004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  <p:sp>
          <p:nvSpPr>
            <p:cNvPr id="22" name="object 22"/>
            <p:cNvSpPr/>
            <p:nvPr/>
          </p:nvSpPr>
          <p:spPr>
            <a:xfrm>
              <a:off x="4931994" y="5265699"/>
              <a:ext cx="6033770" cy="0"/>
            </a:xfrm>
            <a:custGeom>
              <a:avLst/>
              <a:gdLst/>
              <a:ahLst/>
              <a:cxnLst/>
              <a:rect l="l" t="t" r="r" b="b"/>
              <a:pathLst>
                <a:path w="6033770">
                  <a:moveTo>
                    <a:pt x="0" y="0"/>
                  </a:moveTo>
                  <a:lnTo>
                    <a:pt x="6033604" y="0"/>
                  </a:lnTo>
                </a:path>
              </a:pathLst>
            </a:custGeom>
            <a:ln w="12700">
              <a:solidFill>
                <a:srgbClr val="7C51A1"/>
              </a:solidFill>
              <a:prstDash val="sysDash"/>
            </a:ln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</p:grpSp>
      <p:sp>
        <p:nvSpPr>
          <p:cNvPr id="23" name="object 23"/>
          <p:cNvSpPr txBox="1"/>
          <p:nvPr/>
        </p:nvSpPr>
        <p:spPr>
          <a:xfrm>
            <a:off x="5387301" y="5398575"/>
            <a:ext cx="2042160" cy="2898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노무비와 경비는 제외됨</a:t>
            </a:r>
            <a:endParaRPr sz="1800" spc="-100">
              <a:latin typeface="KoPubWorld돋움체 Bold" pitchFamily="2" charset="-127"/>
              <a:ea typeface="KoPubWorld돋움체 Bold" pitchFamily="2" charset="-127"/>
              <a:cs typeface="KoPubWorld돋움체 Bold" pitchFamily="2" charset="-127"/>
            </a:endParaRPr>
          </a:p>
        </p:txBody>
      </p:sp>
      <p:sp>
        <p:nvSpPr>
          <p:cNvPr id="24" name="object 24"/>
          <p:cNvSpPr/>
          <p:nvPr/>
        </p:nvSpPr>
        <p:spPr>
          <a:xfrm>
            <a:off x="4931994" y="5393994"/>
            <a:ext cx="378460" cy="378460"/>
          </a:xfrm>
          <a:custGeom>
            <a:avLst/>
            <a:gdLst/>
            <a:ahLst/>
            <a:cxnLst/>
            <a:rect l="l" t="t" r="r" b="b"/>
            <a:pathLst>
              <a:path w="378460" h="378460">
                <a:moveTo>
                  <a:pt x="189001" y="0"/>
                </a:moveTo>
                <a:lnTo>
                  <a:pt x="138757" y="6751"/>
                </a:lnTo>
                <a:lnTo>
                  <a:pt x="93609" y="25804"/>
                </a:lnTo>
                <a:lnTo>
                  <a:pt x="55357" y="55357"/>
                </a:lnTo>
                <a:lnTo>
                  <a:pt x="25804" y="93609"/>
                </a:lnTo>
                <a:lnTo>
                  <a:pt x="6751" y="138757"/>
                </a:lnTo>
                <a:lnTo>
                  <a:pt x="0" y="189001"/>
                </a:lnTo>
                <a:lnTo>
                  <a:pt x="6751" y="239245"/>
                </a:lnTo>
                <a:lnTo>
                  <a:pt x="25804" y="284393"/>
                </a:lnTo>
                <a:lnTo>
                  <a:pt x="55357" y="322645"/>
                </a:lnTo>
                <a:lnTo>
                  <a:pt x="93609" y="352198"/>
                </a:lnTo>
                <a:lnTo>
                  <a:pt x="138757" y="371251"/>
                </a:lnTo>
                <a:lnTo>
                  <a:pt x="189001" y="378002"/>
                </a:lnTo>
                <a:lnTo>
                  <a:pt x="239245" y="371251"/>
                </a:lnTo>
                <a:lnTo>
                  <a:pt x="284393" y="352198"/>
                </a:lnTo>
                <a:lnTo>
                  <a:pt x="322645" y="322645"/>
                </a:lnTo>
                <a:lnTo>
                  <a:pt x="343163" y="296087"/>
                </a:lnTo>
                <a:lnTo>
                  <a:pt x="81330" y="296087"/>
                </a:lnTo>
                <a:lnTo>
                  <a:pt x="144411" y="69316"/>
                </a:lnTo>
                <a:lnTo>
                  <a:pt x="333429" y="69316"/>
                </a:lnTo>
                <a:lnTo>
                  <a:pt x="322645" y="55357"/>
                </a:lnTo>
                <a:lnTo>
                  <a:pt x="284393" y="25804"/>
                </a:lnTo>
                <a:lnTo>
                  <a:pt x="239245" y="6751"/>
                </a:lnTo>
                <a:lnTo>
                  <a:pt x="189001" y="0"/>
                </a:lnTo>
                <a:close/>
              </a:path>
              <a:path w="378460" h="378460">
                <a:moveTo>
                  <a:pt x="224497" y="235953"/>
                </a:moveTo>
                <a:lnTo>
                  <a:pt x="152336" y="235953"/>
                </a:lnTo>
                <a:lnTo>
                  <a:pt x="137375" y="296087"/>
                </a:lnTo>
                <a:lnTo>
                  <a:pt x="239458" y="296087"/>
                </a:lnTo>
                <a:lnTo>
                  <a:pt x="224497" y="235953"/>
                </a:lnTo>
                <a:close/>
              </a:path>
              <a:path w="378460" h="378460">
                <a:moveTo>
                  <a:pt x="333429" y="69316"/>
                </a:moveTo>
                <a:lnTo>
                  <a:pt x="233006" y="69316"/>
                </a:lnTo>
                <a:lnTo>
                  <a:pt x="296672" y="296087"/>
                </a:lnTo>
                <a:lnTo>
                  <a:pt x="343163" y="296087"/>
                </a:lnTo>
                <a:lnTo>
                  <a:pt x="352198" y="284393"/>
                </a:lnTo>
                <a:lnTo>
                  <a:pt x="371251" y="239245"/>
                </a:lnTo>
                <a:lnTo>
                  <a:pt x="378002" y="189001"/>
                </a:lnTo>
                <a:lnTo>
                  <a:pt x="371251" y="138757"/>
                </a:lnTo>
                <a:lnTo>
                  <a:pt x="352198" y="93609"/>
                </a:lnTo>
                <a:lnTo>
                  <a:pt x="333429" y="69316"/>
                </a:lnTo>
                <a:close/>
              </a:path>
              <a:path w="378460" h="378460">
                <a:moveTo>
                  <a:pt x="192519" y="105981"/>
                </a:moveTo>
                <a:lnTo>
                  <a:pt x="184607" y="105981"/>
                </a:lnTo>
                <a:lnTo>
                  <a:pt x="162306" y="195465"/>
                </a:lnTo>
                <a:lnTo>
                  <a:pt x="214528" y="195465"/>
                </a:lnTo>
                <a:lnTo>
                  <a:pt x="192519" y="105981"/>
                </a:lnTo>
                <a:close/>
              </a:path>
            </a:pathLst>
          </a:custGeom>
          <a:solidFill>
            <a:srgbClr val="7C7E81"/>
          </a:solidFill>
        </p:spPr>
        <p:txBody>
          <a:bodyPr wrap="square" lIns="0" tIns="0" rIns="0" bIns="0" rtlCol="0"/>
          <a:lstStyle/>
          <a:p>
            <a:endParaRPr>
              <a:latin typeface="KoPubWorld돋움체 Bold" pitchFamily="2" charset="-127"/>
            </a:endParaRPr>
          </a:p>
        </p:txBody>
      </p:sp>
      <p:grpSp>
        <p:nvGrpSpPr>
          <p:cNvPr id="25" name="object 25"/>
          <p:cNvGrpSpPr/>
          <p:nvPr/>
        </p:nvGrpSpPr>
        <p:grpSpPr>
          <a:xfrm>
            <a:off x="1224000" y="5252999"/>
            <a:ext cx="3456304" cy="1044575"/>
            <a:chOff x="1224000" y="5252999"/>
            <a:chExt cx="3456304" cy="1044575"/>
          </a:xfrm>
        </p:grpSpPr>
        <p:sp>
          <p:nvSpPr>
            <p:cNvPr id="26" name="object 26"/>
            <p:cNvSpPr/>
            <p:nvPr/>
          </p:nvSpPr>
          <p:spPr>
            <a:xfrm>
              <a:off x="1236700" y="5265699"/>
              <a:ext cx="3430904" cy="1019175"/>
            </a:xfrm>
            <a:custGeom>
              <a:avLst/>
              <a:gdLst/>
              <a:ahLst/>
              <a:cxnLst/>
              <a:rect l="l" t="t" r="r" b="b"/>
              <a:pathLst>
                <a:path w="3430904" h="1019175">
                  <a:moveTo>
                    <a:pt x="3335299" y="0"/>
                  </a:moveTo>
                  <a:lnTo>
                    <a:pt x="95326" y="0"/>
                  </a:lnTo>
                  <a:lnTo>
                    <a:pt x="78791" y="1714"/>
                  </a:lnTo>
                  <a:lnTo>
                    <a:pt x="46205" y="12503"/>
                  </a:lnTo>
                  <a:lnTo>
                    <a:pt x="14348" y="40865"/>
                  </a:lnTo>
                  <a:lnTo>
                    <a:pt x="0" y="95300"/>
                  </a:lnTo>
                  <a:lnTo>
                    <a:pt x="0" y="923302"/>
                  </a:lnTo>
                  <a:lnTo>
                    <a:pt x="1714" y="939822"/>
                  </a:lnTo>
                  <a:lnTo>
                    <a:pt x="12503" y="972400"/>
                  </a:lnTo>
                  <a:lnTo>
                    <a:pt x="40865" y="1004255"/>
                  </a:lnTo>
                  <a:lnTo>
                    <a:pt x="95300" y="1018603"/>
                  </a:lnTo>
                  <a:lnTo>
                    <a:pt x="3335299" y="1018603"/>
                  </a:lnTo>
                  <a:lnTo>
                    <a:pt x="3351818" y="1016884"/>
                  </a:lnTo>
                  <a:lnTo>
                    <a:pt x="3384397" y="1006095"/>
                  </a:lnTo>
                  <a:lnTo>
                    <a:pt x="3416252" y="977735"/>
                  </a:lnTo>
                  <a:lnTo>
                    <a:pt x="3430600" y="923302"/>
                  </a:lnTo>
                  <a:lnTo>
                    <a:pt x="3430600" y="95300"/>
                  </a:lnTo>
                  <a:lnTo>
                    <a:pt x="3428878" y="78781"/>
                  </a:lnTo>
                  <a:lnTo>
                    <a:pt x="3418087" y="46202"/>
                  </a:lnTo>
                  <a:lnTo>
                    <a:pt x="3389727" y="14347"/>
                  </a:lnTo>
                  <a:lnTo>
                    <a:pt x="3335299" y="0"/>
                  </a:lnTo>
                  <a:close/>
                </a:path>
              </a:pathLst>
            </a:custGeom>
            <a:solidFill>
              <a:srgbClr val="EBE6F3"/>
            </a:solidFill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  <p:sp>
          <p:nvSpPr>
            <p:cNvPr id="27" name="object 27"/>
            <p:cNvSpPr/>
            <p:nvPr/>
          </p:nvSpPr>
          <p:spPr>
            <a:xfrm>
              <a:off x="1236700" y="5265699"/>
              <a:ext cx="3430904" cy="1019175"/>
            </a:xfrm>
            <a:custGeom>
              <a:avLst/>
              <a:gdLst/>
              <a:ahLst/>
              <a:cxnLst/>
              <a:rect l="l" t="t" r="r" b="b"/>
              <a:pathLst>
                <a:path w="3430904" h="1019175">
                  <a:moveTo>
                    <a:pt x="95326" y="0"/>
                  </a:moveTo>
                  <a:lnTo>
                    <a:pt x="78791" y="1714"/>
                  </a:lnTo>
                  <a:lnTo>
                    <a:pt x="46205" y="12503"/>
                  </a:lnTo>
                  <a:lnTo>
                    <a:pt x="14348" y="40865"/>
                  </a:lnTo>
                  <a:lnTo>
                    <a:pt x="0" y="95300"/>
                  </a:lnTo>
                  <a:lnTo>
                    <a:pt x="0" y="923302"/>
                  </a:lnTo>
                  <a:lnTo>
                    <a:pt x="1714" y="939822"/>
                  </a:lnTo>
                  <a:lnTo>
                    <a:pt x="12503" y="972400"/>
                  </a:lnTo>
                  <a:lnTo>
                    <a:pt x="40865" y="1004255"/>
                  </a:lnTo>
                  <a:lnTo>
                    <a:pt x="95300" y="1018603"/>
                  </a:lnTo>
                  <a:lnTo>
                    <a:pt x="3335299" y="1018603"/>
                  </a:lnTo>
                  <a:lnTo>
                    <a:pt x="3351818" y="1016884"/>
                  </a:lnTo>
                  <a:lnTo>
                    <a:pt x="3384397" y="1006095"/>
                  </a:lnTo>
                  <a:lnTo>
                    <a:pt x="3416252" y="977735"/>
                  </a:lnTo>
                  <a:lnTo>
                    <a:pt x="3430600" y="923302"/>
                  </a:lnTo>
                  <a:lnTo>
                    <a:pt x="3430600" y="95300"/>
                  </a:lnTo>
                  <a:lnTo>
                    <a:pt x="3428878" y="78781"/>
                  </a:lnTo>
                  <a:lnTo>
                    <a:pt x="3418087" y="46202"/>
                  </a:lnTo>
                  <a:lnTo>
                    <a:pt x="3389727" y="14347"/>
                  </a:lnTo>
                  <a:lnTo>
                    <a:pt x="3335299" y="0"/>
                  </a:lnTo>
                  <a:lnTo>
                    <a:pt x="95300" y="0"/>
                  </a:lnTo>
                  <a:close/>
                </a:path>
              </a:pathLst>
            </a:custGeom>
            <a:ln w="25400">
              <a:solidFill>
                <a:srgbClr val="7C51A1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</p:grpSp>
      <p:sp>
        <p:nvSpPr>
          <p:cNvPr id="28" name="object 28"/>
          <p:cNvSpPr txBox="1"/>
          <p:nvPr/>
        </p:nvSpPr>
        <p:spPr>
          <a:xfrm>
            <a:off x="1626425" y="5441193"/>
            <a:ext cx="2738120" cy="68954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50215" marR="5080" indent="-438150" algn="ctr">
              <a:lnSpc>
                <a:spcPct val="127499"/>
              </a:lnSpc>
              <a:spcBef>
                <a:spcPts val="95"/>
              </a:spcBef>
            </a:pPr>
            <a:r>
              <a:rPr sz="1700" b="1" spc="-100" dirty="0">
                <a:solidFill>
                  <a:srgbClr val="231F20"/>
                </a:solidFill>
                <a:latin typeface="에스코어 드림 6 Bold" pitchFamily="34" charset="-127"/>
                <a:ea typeface="에스코어 드림 6 Bold" pitchFamily="34" charset="-127"/>
                <a:cs typeface="KoPubWorld돋움체 Bold" pitchFamily="2" charset="-127"/>
              </a:rPr>
              <a:t>노무비와 경비도 </a:t>
            </a:r>
            <a:r>
              <a:rPr sz="1700" b="1" spc="-100">
                <a:solidFill>
                  <a:srgbClr val="231F20"/>
                </a:solidFill>
                <a:latin typeface="에스코어 드림 6 Bold" pitchFamily="34" charset="-127"/>
                <a:ea typeface="에스코어 드림 6 Bold" pitchFamily="34" charset="-127"/>
                <a:cs typeface="KoPubWorld돋움체 Bold" pitchFamily="2" charset="-127"/>
              </a:rPr>
              <a:t>주요 원재료의</a:t>
            </a:r>
            <a:endParaRPr lang="en-US" sz="1700" b="1" spc="-100" dirty="0">
              <a:solidFill>
                <a:srgbClr val="231F20"/>
              </a:solidFill>
              <a:latin typeface="에스코어 드림 6 Bold" pitchFamily="34" charset="-127"/>
              <a:ea typeface="에스코어 드림 6 Bold" pitchFamily="34" charset="-127"/>
              <a:cs typeface="KoPubWorld돋움체 Bold" pitchFamily="2" charset="-127"/>
            </a:endParaRPr>
          </a:p>
          <a:p>
            <a:pPr marL="450215" marR="5080" indent="-438150" algn="ctr">
              <a:lnSpc>
                <a:spcPct val="127499"/>
              </a:lnSpc>
              <a:spcBef>
                <a:spcPts val="95"/>
              </a:spcBef>
            </a:pPr>
            <a:r>
              <a:rPr sz="1700" b="1" spc="-100">
                <a:solidFill>
                  <a:srgbClr val="231F20"/>
                </a:solidFill>
                <a:latin typeface="에스코어 드림 6 Bold" pitchFamily="34" charset="-127"/>
                <a:ea typeface="에스코어 드림 6 Bold" pitchFamily="34" charset="-127"/>
                <a:cs typeface="KoPubWorld돋움체 Bold" pitchFamily="2" charset="-127"/>
              </a:rPr>
              <a:t>범위에 </a:t>
            </a:r>
            <a:r>
              <a:rPr sz="1700" b="1" spc="-100" dirty="0">
                <a:solidFill>
                  <a:srgbClr val="231F20"/>
                </a:solidFill>
                <a:latin typeface="에스코어 드림 6 Bold" pitchFamily="34" charset="-127"/>
                <a:ea typeface="에스코어 드림 6 Bold" pitchFamily="34" charset="-127"/>
                <a:cs typeface="KoPubWorld돋움체 Bold" pitchFamily="2" charset="-127"/>
              </a:rPr>
              <a:t>포함되는지?</a:t>
            </a:r>
            <a:endParaRPr sz="1700" spc="-100">
              <a:latin typeface="에스코어 드림 6 Bold" pitchFamily="34" charset="-127"/>
              <a:ea typeface="에스코어 드림 6 Bold" pitchFamily="34" charset="-127"/>
              <a:cs typeface="KoPubWorld돋움체 Bold" pitchFamily="2" charset="-127"/>
            </a:endParaRPr>
          </a:p>
        </p:txBody>
      </p:sp>
      <p:grpSp>
        <p:nvGrpSpPr>
          <p:cNvPr id="29" name="object 29"/>
          <p:cNvGrpSpPr/>
          <p:nvPr/>
        </p:nvGrpSpPr>
        <p:grpSpPr>
          <a:xfrm>
            <a:off x="1000810" y="5348998"/>
            <a:ext cx="467995" cy="467995"/>
            <a:chOff x="1000810" y="5348998"/>
            <a:chExt cx="467995" cy="467995"/>
          </a:xfrm>
        </p:grpSpPr>
        <p:sp>
          <p:nvSpPr>
            <p:cNvPr id="30" name="object 30"/>
            <p:cNvSpPr/>
            <p:nvPr/>
          </p:nvSpPr>
          <p:spPr>
            <a:xfrm>
              <a:off x="1018799" y="5366992"/>
              <a:ext cx="432434" cy="432434"/>
            </a:xfrm>
            <a:custGeom>
              <a:avLst/>
              <a:gdLst/>
              <a:ahLst/>
              <a:cxnLst/>
              <a:rect l="l" t="t" r="r" b="b"/>
              <a:pathLst>
                <a:path w="432434" h="432435">
                  <a:moveTo>
                    <a:pt x="216001" y="0"/>
                  </a:moveTo>
                  <a:lnTo>
                    <a:pt x="166475" y="5704"/>
                  </a:lnTo>
                  <a:lnTo>
                    <a:pt x="121011" y="21955"/>
                  </a:lnTo>
                  <a:lnTo>
                    <a:pt x="80904" y="47454"/>
                  </a:lnTo>
                  <a:lnTo>
                    <a:pt x="47454" y="80904"/>
                  </a:lnTo>
                  <a:lnTo>
                    <a:pt x="21955" y="121011"/>
                  </a:lnTo>
                  <a:lnTo>
                    <a:pt x="5704" y="166475"/>
                  </a:lnTo>
                  <a:lnTo>
                    <a:pt x="0" y="216001"/>
                  </a:lnTo>
                  <a:lnTo>
                    <a:pt x="5704" y="265531"/>
                  </a:lnTo>
                  <a:lnTo>
                    <a:pt x="21955" y="310997"/>
                  </a:lnTo>
                  <a:lnTo>
                    <a:pt x="47454" y="351103"/>
                  </a:lnTo>
                  <a:lnTo>
                    <a:pt x="80904" y="384553"/>
                  </a:lnTo>
                  <a:lnTo>
                    <a:pt x="121011" y="410050"/>
                  </a:lnTo>
                  <a:lnTo>
                    <a:pt x="166475" y="426298"/>
                  </a:lnTo>
                  <a:lnTo>
                    <a:pt x="216001" y="432003"/>
                  </a:lnTo>
                  <a:lnTo>
                    <a:pt x="265527" y="426298"/>
                  </a:lnTo>
                  <a:lnTo>
                    <a:pt x="310992" y="410050"/>
                  </a:lnTo>
                  <a:lnTo>
                    <a:pt x="351098" y="384553"/>
                  </a:lnTo>
                  <a:lnTo>
                    <a:pt x="384549" y="351103"/>
                  </a:lnTo>
                  <a:lnTo>
                    <a:pt x="410047" y="310997"/>
                  </a:lnTo>
                  <a:lnTo>
                    <a:pt x="426298" y="265531"/>
                  </a:lnTo>
                  <a:lnTo>
                    <a:pt x="432003" y="216001"/>
                  </a:lnTo>
                  <a:lnTo>
                    <a:pt x="426298" y="166475"/>
                  </a:lnTo>
                  <a:lnTo>
                    <a:pt x="410047" y="121011"/>
                  </a:lnTo>
                  <a:lnTo>
                    <a:pt x="384549" y="80904"/>
                  </a:lnTo>
                  <a:lnTo>
                    <a:pt x="351098" y="47454"/>
                  </a:lnTo>
                  <a:lnTo>
                    <a:pt x="310992" y="21955"/>
                  </a:lnTo>
                  <a:lnTo>
                    <a:pt x="265527" y="5704"/>
                  </a:lnTo>
                  <a:lnTo>
                    <a:pt x="216001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  <p:sp>
          <p:nvSpPr>
            <p:cNvPr id="31" name="object 31"/>
            <p:cNvSpPr/>
            <p:nvPr/>
          </p:nvSpPr>
          <p:spPr>
            <a:xfrm>
              <a:off x="1000810" y="5348998"/>
              <a:ext cx="467995" cy="467995"/>
            </a:xfrm>
            <a:custGeom>
              <a:avLst/>
              <a:gdLst/>
              <a:ahLst/>
              <a:cxnLst/>
              <a:rect l="l" t="t" r="r" b="b"/>
              <a:pathLst>
                <a:path w="467994" h="467995">
                  <a:moveTo>
                    <a:pt x="233997" y="0"/>
                  </a:moveTo>
                  <a:lnTo>
                    <a:pt x="186838" y="4753"/>
                  </a:lnTo>
                  <a:lnTo>
                    <a:pt x="142914" y="18388"/>
                  </a:lnTo>
                  <a:lnTo>
                    <a:pt x="103166" y="39962"/>
                  </a:lnTo>
                  <a:lnTo>
                    <a:pt x="68535" y="68535"/>
                  </a:lnTo>
                  <a:lnTo>
                    <a:pt x="39962" y="103166"/>
                  </a:lnTo>
                  <a:lnTo>
                    <a:pt x="18388" y="142914"/>
                  </a:lnTo>
                  <a:lnTo>
                    <a:pt x="4753" y="186838"/>
                  </a:lnTo>
                  <a:lnTo>
                    <a:pt x="0" y="233997"/>
                  </a:lnTo>
                  <a:lnTo>
                    <a:pt x="4753" y="281156"/>
                  </a:lnTo>
                  <a:lnTo>
                    <a:pt x="18388" y="325080"/>
                  </a:lnTo>
                  <a:lnTo>
                    <a:pt x="39962" y="364828"/>
                  </a:lnTo>
                  <a:lnTo>
                    <a:pt x="68535" y="399459"/>
                  </a:lnTo>
                  <a:lnTo>
                    <a:pt x="103166" y="428032"/>
                  </a:lnTo>
                  <a:lnTo>
                    <a:pt x="142914" y="449606"/>
                  </a:lnTo>
                  <a:lnTo>
                    <a:pt x="186838" y="463241"/>
                  </a:lnTo>
                  <a:lnTo>
                    <a:pt x="233997" y="467995"/>
                  </a:lnTo>
                  <a:lnTo>
                    <a:pt x="281156" y="463241"/>
                  </a:lnTo>
                  <a:lnTo>
                    <a:pt x="325080" y="449606"/>
                  </a:lnTo>
                  <a:lnTo>
                    <a:pt x="364828" y="428032"/>
                  </a:lnTo>
                  <a:lnTo>
                    <a:pt x="394418" y="403618"/>
                  </a:lnTo>
                  <a:lnTo>
                    <a:pt x="262508" y="403618"/>
                  </a:lnTo>
                  <a:lnTo>
                    <a:pt x="237971" y="401444"/>
                  </a:lnTo>
                  <a:lnTo>
                    <a:pt x="219055" y="393857"/>
                  </a:lnTo>
                  <a:lnTo>
                    <a:pt x="206884" y="379256"/>
                  </a:lnTo>
                  <a:lnTo>
                    <a:pt x="202577" y="356044"/>
                  </a:lnTo>
                  <a:lnTo>
                    <a:pt x="202577" y="355307"/>
                  </a:lnTo>
                  <a:lnTo>
                    <a:pt x="186261" y="351412"/>
                  </a:lnTo>
                  <a:lnTo>
                    <a:pt x="145554" y="328066"/>
                  </a:lnTo>
                  <a:lnTo>
                    <a:pt x="120624" y="287207"/>
                  </a:lnTo>
                  <a:lnTo>
                    <a:pt x="111772" y="225640"/>
                  </a:lnTo>
                  <a:lnTo>
                    <a:pt x="111772" y="196583"/>
                  </a:lnTo>
                  <a:lnTo>
                    <a:pt x="117456" y="145735"/>
                  </a:lnTo>
                  <a:lnTo>
                    <a:pt x="133704" y="108311"/>
                  </a:lnTo>
                  <a:lnTo>
                    <a:pt x="193083" y="68851"/>
                  </a:lnTo>
                  <a:lnTo>
                    <a:pt x="233806" y="64376"/>
                  </a:lnTo>
                  <a:lnTo>
                    <a:pt x="394418" y="64376"/>
                  </a:lnTo>
                  <a:lnTo>
                    <a:pt x="364828" y="39962"/>
                  </a:lnTo>
                  <a:lnTo>
                    <a:pt x="325080" y="18388"/>
                  </a:lnTo>
                  <a:lnTo>
                    <a:pt x="281156" y="4753"/>
                  </a:lnTo>
                  <a:lnTo>
                    <a:pt x="233997" y="0"/>
                  </a:lnTo>
                  <a:close/>
                </a:path>
                <a:path w="467994" h="467995">
                  <a:moveTo>
                    <a:pt x="394418" y="64376"/>
                  </a:moveTo>
                  <a:lnTo>
                    <a:pt x="233806" y="64376"/>
                  </a:lnTo>
                  <a:lnTo>
                    <a:pt x="274296" y="68675"/>
                  </a:lnTo>
                  <a:lnTo>
                    <a:pt x="308125" y="82563"/>
                  </a:lnTo>
                  <a:lnTo>
                    <a:pt x="333951" y="107521"/>
                  </a:lnTo>
                  <a:lnTo>
                    <a:pt x="350430" y="145033"/>
                  </a:lnTo>
                  <a:lnTo>
                    <a:pt x="356222" y="196583"/>
                  </a:lnTo>
                  <a:lnTo>
                    <a:pt x="356222" y="225640"/>
                  </a:lnTo>
                  <a:lnTo>
                    <a:pt x="347365" y="287207"/>
                  </a:lnTo>
                  <a:lnTo>
                    <a:pt x="322440" y="328066"/>
                  </a:lnTo>
                  <a:lnTo>
                    <a:pt x="280760" y="351717"/>
                  </a:lnTo>
                  <a:lnTo>
                    <a:pt x="263956" y="355676"/>
                  </a:lnTo>
                  <a:lnTo>
                    <a:pt x="263956" y="361124"/>
                  </a:lnTo>
                  <a:lnTo>
                    <a:pt x="267588" y="362940"/>
                  </a:lnTo>
                  <a:lnTo>
                    <a:pt x="318439" y="362940"/>
                  </a:lnTo>
                  <a:lnTo>
                    <a:pt x="318439" y="397078"/>
                  </a:lnTo>
                  <a:lnTo>
                    <a:pt x="307248" y="399632"/>
                  </a:lnTo>
                  <a:lnTo>
                    <a:pt x="293470" y="401710"/>
                  </a:lnTo>
                  <a:lnTo>
                    <a:pt x="278193" y="403107"/>
                  </a:lnTo>
                  <a:lnTo>
                    <a:pt x="262508" y="403618"/>
                  </a:lnTo>
                  <a:lnTo>
                    <a:pt x="394418" y="403618"/>
                  </a:lnTo>
                  <a:lnTo>
                    <a:pt x="428032" y="364828"/>
                  </a:lnTo>
                  <a:lnTo>
                    <a:pt x="449606" y="325080"/>
                  </a:lnTo>
                  <a:lnTo>
                    <a:pt x="463241" y="281156"/>
                  </a:lnTo>
                  <a:lnTo>
                    <a:pt x="467994" y="233997"/>
                  </a:lnTo>
                  <a:lnTo>
                    <a:pt x="463241" y="186838"/>
                  </a:lnTo>
                  <a:lnTo>
                    <a:pt x="449606" y="142914"/>
                  </a:lnTo>
                  <a:lnTo>
                    <a:pt x="428032" y="103166"/>
                  </a:lnTo>
                  <a:lnTo>
                    <a:pt x="399459" y="68535"/>
                  </a:lnTo>
                  <a:lnTo>
                    <a:pt x="394418" y="64376"/>
                  </a:lnTo>
                  <a:close/>
                </a:path>
                <a:path w="467994" h="467995">
                  <a:moveTo>
                    <a:pt x="233806" y="118859"/>
                  </a:moveTo>
                  <a:lnTo>
                    <a:pt x="210149" y="123755"/>
                  </a:lnTo>
                  <a:lnTo>
                    <a:pt x="192452" y="138696"/>
                  </a:lnTo>
                  <a:lnTo>
                    <a:pt x="181361" y="164057"/>
                  </a:lnTo>
                  <a:lnTo>
                    <a:pt x="177520" y="200215"/>
                  </a:lnTo>
                  <a:lnTo>
                    <a:pt x="177520" y="221284"/>
                  </a:lnTo>
                  <a:lnTo>
                    <a:pt x="181412" y="258018"/>
                  </a:lnTo>
                  <a:lnTo>
                    <a:pt x="192590" y="283581"/>
                  </a:lnTo>
                  <a:lnTo>
                    <a:pt x="210305" y="298519"/>
                  </a:lnTo>
                  <a:lnTo>
                    <a:pt x="233806" y="303377"/>
                  </a:lnTo>
                  <a:lnTo>
                    <a:pt x="257529" y="298519"/>
                  </a:lnTo>
                  <a:lnTo>
                    <a:pt x="275356" y="283581"/>
                  </a:lnTo>
                  <a:lnTo>
                    <a:pt x="286576" y="258018"/>
                  </a:lnTo>
                  <a:lnTo>
                    <a:pt x="290474" y="221284"/>
                  </a:lnTo>
                  <a:lnTo>
                    <a:pt x="290474" y="200215"/>
                  </a:lnTo>
                  <a:lnTo>
                    <a:pt x="286729" y="164057"/>
                  </a:lnTo>
                  <a:lnTo>
                    <a:pt x="275766" y="138696"/>
                  </a:lnTo>
                  <a:lnTo>
                    <a:pt x="257989" y="123755"/>
                  </a:lnTo>
                  <a:lnTo>
                    <a:pt x="233806" y="118859"/>
                  </a:lnTo>
                  <a:close/>
                </a:path>
              </a:pathLst>
            </a:custGeom>
            <a:solidFill>
              <a:srgbClr val="7C51A1"/>
            </a:solidFill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</p:grpSp>
      <p:grpSp>
        <p:nvGrpSpPr>
          <p:cNvPr id="32" name="object 32"/>
          <p:cNvGrpSpPr/>
          <p:nvPr/>
        </p:nvGrpSpPr>
        <p:grpSpPr>
          <a:xfrm>
            <a:off x="-2" y="216001"/>
            <a:ext cx="1026794" cy="1152525"/>
            <a:chOff x="-2" y="216001"/>
            <a:chExt cx="1026794" cy="1152525"/>
          </a:xfrm>
        </p:grpSpPr>
        <p:sp>
          <p:nvSpPr>
            <p:cNvPr id="33" name="object 33"/>
            <p:cNvSpPr/>
            <p:nvPr/>
          </p:nvSpPr>
          <p:spPr>
            <a:xfrm>
              <a:off x="594597" y="378002"/>
              <a:ext cx="432434" cy="829944"/>
            </a:xfrm>
            <a:custGeom>
              <a:avLst/>
              <a:gdLst/>
              <a:ahLst/>
              <a:cxnLst/>
              <a:rect l="l" t="t" r="r" b="b"/>
              <a:pathLst>
                <a:path w="432434" h="829944">
                  <a:moveTo>
                    <a:pt x="121500" y="0"/>
                  </a:moveTo>
                  <a:lnTo>
                    <a:pt x="0" y="0"/>
                  </a:lnTo>
                  <a:lnTo>
                    <a:pt x="0" y="829792"/>
                  </a:lnTo>
                  <a:lnTo>
                    <a:pt x="120154" y="829792"/>
                  </a:lnTo>
                  <a:lnTo>
                    <a:pt x="432003" y="413994"/>
                  </a:lnTo>
                  <a:lnTo>
                    <a:pt x="1215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  <p:sp>
          <p:nvSpPr>
            <p:cNvPr id="34" name="object 34"/>
            <p:cNvSpPr/>
            <p:nvPr/>
          </p:nvSpPr>
          <p:spPr>
            <a:xfrm>
              <a:off x="-2" y="216001"/>
              <a:ext cx="918844" cy="1152525"/>
            </a:xfrm>
            <a:custGeom>
              <a:avLst/>
              <a:gdLst/>
              <a:ahLst/>
              <a:cxnLst/>
              <a:rect l="l" t="t" r="r" b="b"/>
              <a:pathLst>
                <a:path w="918844" h="1152525">
                  <a:moveTo>
                    <a:pt x="486600" y="0"/>
                  </a:moveTo>
                  <a:lnTo>
                    <a:pt x="486600" y="179997"/>
                  </a:lnTo>
                  <a:lnTo>
                    <a:pt x="0" y="179997"/>
                  </a:lnTo>
                  <a:lnTo>
                    <a:pt x="0" y="971994"/>
                  </a:lnTo>
                  <a:lnTo>
                    <a:pt x="486600" y="971994"/>
                  </a:lnTo>
                  <a:lnTo>
                    <a:pt x="486600" y="1151991"/>
                  </a:lnTo>
                  <a:lnTo>
                    <a:pt x="918603" y="575995"/>
                  </a:lnTo>
                  <a:lnTo>
                    <a:pt x="486600" y="0"/>
                  </a:lnTo>
                  <a:close/>
                </a:path>
              </a:pathLst>
            </a:custGeom>
            <a:solidFill>
              <a:srgbClr val="003964"/>
            </a:solidFill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</p:grpSp>
      <p:grpSp>
        <p:nvGrpSpPr>
          <p:cNvPr id="36" name="object 36"/>
          <p:cNvGrpSpPr/>
          <p:nvPr/>
        </p:nvGrpSpPr>
        <p:grpSpPr>
          <a:xfrm>
            <a:off x="9864001" y="0"/>
            <a:ext cx="2235835" cy="1234440"/>
            <a:chOff x="9864001" y="0"/>
            <a:chExt cx="2235835" cy="1234440"/>
          </a:xfrm>
        </p:grpSpPr>
        <p:sp>
          <p:nvSpPr>
            <p:cNvPr id="37" name="object 37"/>
            <p:cNvSpPr/>
            <p:nvPr/>
          </p:nvSpPr>
          <p:spPr>
            <a:xfrm>
              <a:off x="9864001" y="404761"/>
              <a:ext cx="1464945" cy="720090"/>
            </a:xfrm>
            <a:custGeom>
              <a:avLst/>
              <a:gdLst/>
              <a:ahLst/>
              <a:cxnLst/>
              <a:rect l="l" t="t" r="r" b="b"/>
              <a:pathLst>
                <a:path w="1464945" h="720090">
                  <a:moveTo>
                    <a:pt x="370916" y="117513"/>
                  </a:moveTo>
                  <a:lnTo>
                    <a:pt x="0" y="69049"/>
                  </a:lnTo>
                  <a:lnTo>
                    <a:pt x="0" y="719874"/>
                  </a:lnTo>
                  <a:lnTo>
                    <a:pt x="340563" y="669912"/>
                  </a:lnTo>
                  <a:lnTo>
                    <a:pt x="370916" y="117513"/>
                  </a:lnTo>
                  <a:close/>
                </a:path>
                <a:path w="1464945" h="720090">
                  <a:moveTo>
                    <a:pt x="1271536" y="607949"/>
                  </a:moveTo>
                  <a:lnTo>
                    <a:pt x="1271498" y="605053"/>
                  </a:lnTo>
                  <a:lnTo>
                    <a:pt x="1270977" y="598398"/>
                  </a:lnTo>
                  <a:lnTo>
                    <a:pt x="1270342" y="590296"/>
                  </a:lnTo>
                  <a:lnTo>
                    <a:pt x="1163408" y="598398"/>
                  </a:lnTo>
                  <a:lnTo>
                    <a:pt x="1082713" y="586397"/>
                  </a:lnTo>
                  <a:lnTo>
                    <a:pt x="1091539" y="629437"/>
                  </a:lnTo>
                  <a:lnTo>
                    <a:pt x="1110729" y="672160"/>
                  </a:lnTo>
                  <a:lnTo>
                    <a:pt x="1121105" y="684072"/>
                  </a:lnTo>
                  <a:lnTo>
                    <a:pt x="1149540" y="681126"/>
                  </a:lnTo>
                  <a:lnTo>
                    <a:pt x="1173378" y="683006"/>
                  </a:lnTo>
                  <a:lnTo>
                    <a:pt x="1187005" y="683590"/>
                  </a:lnTo>
                  <a:lnTo>
                    <a:pt x="1195539" y="682879"/>
                  </a:lnTo>
                  <a:lnTo>
                    <a:pt x="1202867" y="681126"/>
                  </a:lnTo>
                  <a:lnTo>
                    <a:pt x="1204099" y="680834"/>
                  </a:lnTo>
                  <a:lnTo>
                    <a:pt x="1247698" y="657085"/>
                  </a:lnTo>
                  <a:lnTo>
                    <a:pt x="1269593" y="624941"/>
                  </a:lnTo>
                  <a:lnTo>
                    <a:pt x="1271536" y="607949"/>
                  </a:lnTo>
                  <a:close/>
                </a:path>
                <a:path w="1464945" h="720090">
                  <a:moveTo>
                    <a:pt x="1464602" y="273532"/>
                  </a:moveTo>
                  <a:lnTo>
                    <a:pt x="1445882" y="228981"/>
                  </a:lnTo>
                  <a:lnTo>
                    <a:pt x="1348879" y="179095"/>
                  </a:lnTo>
                  <a:lnTo>
                    <a:pt x="914552" y="153835"/>
                  </a:lnTo>
                  <a:lnTo>
                    <a:pt x="896620" y="197523"/>
                  </a:lnTo>
                  <a:lnTo>
                    <a:pt x="868540" y="236385"/>
                  </a:lnTo>
                  <a:lnTo>
                    <a:pt x="832612" y="267665"/>
                  </a:lnTo>
                  <a:lnTo>
                    <a:pt x="791146" y="288569"/>
                  </a:lnTo>
                  <a:lnTo>
                    <a:pt x="752182" y="296341"/>
                  </a:lnTo>
                  <a:lnTo>
                    <a:pt x="750265" y="296456"/>
                  </a:lnTo>
                  <a:lnTo>
                    <a:pt x="738708" y="295973"/>
                  </a:lnTo>
                  <a:lnTo>
                    <a:pt x="700570" y="272402"/>
                  </a:lnTo>
                  <a:lnTo>
                    <a:pt x="690486" y="239852"/>
                  </a:lnTo>
                  <a:lnTo>
                    <a:pt x="691083" y="139814"/>
                  </a:lnTo>
                  <a:lnTo>
                    <a:pt x="765962" y="0"/>
                  </a:lnTo>
                  <a:lnTo>
                    <a:pt x="404672" y="153085"/>
                  </a:lnTo>
                  <a:lnTo>
                    <a:pt x="379691" y="607949"/>
                  </a:lnTo>
                  <a:lnTo>
                    <a:pt x="457987" y="601281"/>
                  </a:lnTo>
                  <a:lnTo>
                    <a:pt x="516356" y="639737"/>
                  </a:lnTo>
                  <a:lnTo>
                    <a:pt x="547166" y="659193"/>
                  </a:lnTo>
                  <a:lnTo>
                    <a:pt x="560616" y="665645"/>
                  </a:lnTo>
                  <a:lnTo>
                    <a:pt x="566928" y="665060"/>
                  </a:lnTo>
                  <a:lnTo>
                    <a:pt x="567512" y="664857"/>
                  </a:lnTo>
                  <a:lnTo>
                    <a:pt x="571284" y="653288"/>
                  </a:lnTo>
                  <a:lnTo>
                    <a:pt x="575360" y="642010"/>
                  </a:lnTo>
                  <a:lnTo>
                    <a:pt x="591781" y="605955"/>
                  </a:lnTo>
                  <a:lnTo>
                    <a:pt x="632904" y="583234"/>
                  </a:lnTo>
                  <a:lnTo>
                    <a:pt x="647534" y="583272"/>
                  </a:lnTo>
                  <a:lnTo>
                    <a:pt x="686435" y="600087"/>
                  </a:lnTo>
                  <a:lnTo>
                    <a:pt x="690562" y="605053"/>
                  </a:lnTo>
                  <a:lnTo>
                    <a:pt x="698169" y="583234"/>
                  </a:lnTo>
                  <a:lnTo>
                    <a:pt x="719810" y="527786"/>
                  </a:lnTo>
                  <a:lnTo>
                    <a:pt x="747280" y="492696"/>
                  </a:lnTo>
                  <a:lnTo>
                    <a:pt x="772998" y="485571"/>
                  </a:lnTo>
                  <a:lnTo>
                    <a:pt x="790689" y="486308"/>
                  </a:lnTo>
                  <a:lnTo>
                    <a:pt x="830922" y="506349"/>
                  </a:lnTo>
                  <a:lnTo>
                    <a:pt x="846709" y="531939"/>
                  </a:lnTo>
                  <a:lnTo>
                    <a:pt x="855713" y="515454"/>
                  </a:lnTo>
                  <a:lnTo>
                    <a:pt x="868006" y="502323"/>
                  </a:lnTo>
                  <a:lnTo>
                    <a:pt x="881976" y="492582"/>
                  </a:lnTo>
                  <a:lnTo>
                    <a:pt x="896061" y="486232"/>
                  </a:lnTo>
                  <a:lnTo>
                    <a:pt x="898029" y="485571"/>
                  </a:lnTo>
                  <a:lnTo>
                    <a:pt x="901039" y="484543"/>
                  </a:lnTo>
                  <a:lnTo>
                    <a:pt x="906043" y="483387"/>
                  </a:lnTo>
                  <a:lnTo>
                    <a:pt x="910945" y="482803"/>
                  </a:lnTo>
                  <a:lnTo>
                    <a:pt x="926985" y="482244"/>
                  </a:lnTo>
                  <a:lnTo>
                    <a:pt x="941438" y="484568"/>
                  </a:lnTo>
                  <a:lnTo>
                    <a:pt x="973721" y="507238"/>
                  </a:lnTo>
                  <a:lnTo>
                    <a:pt x="987132" y="541845"/>
                  </a:lnTo>
                  <a:lnTo>
                    <a:pt x="991857" y="538530"/>
                  </a:lnTo>
                  <a:lnTo>
                    <a:pt x="997127" y="535825"/>
                  </a:lnTo>
                  <a:lnTo>
                    <a:pt x="1002855" y="533882"/>
                  </a:lnTo>
                  <a:lnTo>
                    <a:pt x="1020254" y="530656"/>
                  </a:lnTo>
                  <a:lnTo>
                    <a:pt x="1037361" y="532536"/>
                  </a:lnTo>
                  <a:lnTo>
                    <a:pt x="1053261" y="539318"/>
                  </a:lnTo>
                  <a:lnTo>
                    <a:pt x="1067079" y="550735"/>
                  </a:lnTo>
                  <a:lnTo>
                    <a:pt x="1071143" y="555218"/>
                  </a:lnTo>
                  <a:lnTo>
                    <a:pt x="1074089" y="557441"/>
                  </a:lnTo>
                  <a:lnTo>
                    <a:pt x="1076172" y="558088"/>
                  </a:lnTo>
                  <a:lnTo>
                    <a:pt x="1077417" y="563638"/>
                  </a:lnTo>
                  <a:lnTo>
                    <a:pt x="1078890" y="569963"/>
                  </a:lnTo>
                  <a:lnTo>
                    <a:pt x="1080681" y="577215"/>
                  </a:lnTo>
                  <a:lnTo>
                    <a:pt x="1162799" y="585660"/>
                  </a:lnTo>
                  <a:lnTo>
                    <a:pt x="1197876" y="584809"/>
                  </a:lnTo>
                  <a:lnTo>
                    <a:pt x="1277823" y="578269"/>
                  </a:lnTo>
                  <a:lnTo>
                    <a:pt x="1323568" y="550303"/>
                  </a:lnTo>
                  <a:lnTo>
                    <a:pt x="1347889" y="502627"/>
                  </a:lnTo>
                  <a:lnTo>
                    <a:pt x="1352537" y="482244"/>
                  </a:lnTo>
                  <a:lnTo>
                    <a:pt x="1353540" y="477850"/>
                  </a:lnTo>
                  <a:lnTo>
                    <a:pt x="1158786" y="464807"/>
                  </a:lnTo>
                  <a:lnTo>
                    <a:pt x="1156550" y="464464"/>
                  </a:lnTo>
                  <a:lnTo>
                    <a:pt x="1154417" y="463613"/>
                  </a:lnTo>
                  <a:lnTo>
                    <a:pt x="1064628" y="400786"/>
                  </a:lnTo>
                  <a:lnTo>
                    <a:pt x="1177696" y="449783"/>
                  </a:lnTo>
                  <a:lnTo>
                    <a:pt x="1178902" y="450126"/>
                  </a:lnTo>
                  <a:lnTo>
                    <a:pt x="1180147" y="450329"/>
                  </a:lnTo>
                  <a:lnTo>
                    <a:pt x="1273390" y="456133"/>
                  </a:lnTo>
                  <a:lnTo>
                    <a:pt x="1322590" y="458571"/>
                  </a:lnTo>
                  <a:lnTo>
                    <a:pt x="1344002" y="458063"/>
                  </a:lnTo>
                  <a:lnTo>
                    <a:pt x="1353947" y="455066"/>
                  </a:lnTo>
                  <a:lnTo>
                    <a:pt x="1373060" y="444373"/>
                  </a:lnTo>
                  <a:lnTo>
                    <a:pt x="1389176" y="427113"/>
                  </a:lnTo>
                  <a:lnTo>
                    <a:pt x="1402613" y="400786"/>
                  </a:lnTo>
                  <a:lnTo>
                    <a:pt x="1403654" y="398754"/>
                  </a:lnTo>
                  <a:lnTo>
                    <a:pt x="1417866" y="354761"/>
                  </a:lnTo>
                  <a:lnTo>
                    <a:pt x="1221587" y="309626"/>
                  </a:lnTo>
                  <a:lnTo>
                    <a:pt x="1220292" y="309397"/>
                  </a:lnTo>
                  <a:lnTo>
                    <a:pt x="1219060" y="308991"/>
                  </a:lnTo>
                  <a:lnTo>
                    <a:pt x="1193012" y="296456"/>
                  </a:lnTo>
                  <a:lnTo>
                    <a:pt x="1052830" y="228981"/>
                  </a:lnTo>
                  <a:lnTo>
                    <a:pt x="1229321" y="291439"/>
                  </a:lnTo>
                  <a:lnTo>
                    <a:pt x="1230299" y="291668"/>
                  </a:lnTo>
                  <a:lnTo>
                    <a:pt x="1231303" y="291807"/>
                  </a:lnTo>
                  <a:lnTo>
                    <a:pt x="1404086" y="328193"/>
                  </a:lnTo>
                  <a:lnTo>
                    <a:pt x="1409547" y="327990"/>
                  </a:lnTo>
                  <a:lnTo>
                    <a:pt x="1414894" y="327240"/>
                  </a:lnTo>
                  <a:lnTo>
                    <a:pt x="1420063" y="326034"/>
                  </a:lnTo>
                  <a:lnTo>
                    <a:pt x="1452003" y="306260"/>
                  </a:lnTo>
                  <a:lnTo>
                    <a:pt x="1464602" y="273532"/>
                  </a:lnTo>
                  <a:close/>
                </a:path>
              </a:pathLst>
            </a:custGeom>
            <a:solidFill>
              <a:srgbClr val="F99D1C"/>
            </a:solidFill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  <p:sp>
          <p:nvSpPr>
            <p:cNvPr id="38" name="object 38"/>
            <p:cNvSpPr/>
            <p:nvPr/>
          </p:nvSpPr>
          <p:spPr>
            <a:xfrm>
              <a:off x="10442143" y="0"/>
              <a:ext cx="1657985" cy="1234440"/>
            </a:xfrm>
            <a:custGeom>
              <a:avLst/>
              <a:gdLst/>
              <a:ahLst/>
              <a:cxnLst/>
              <a:rect l="l" t="t" r="r" b="b"/>
              <a:pathLst>
                <a:path w="1657984" h="1234440">
                  <a:moveTo>
                    <a:pt x="544360" y="1121257"/>
                  </a:moveTo>
                  <a:lnTo>
                    <a:pt x="514959" y="1090142"/>
                  </a:lnTo>
                  <a:lnTo>
                    <a:pt x="491820" y="1038618"/>
                  </a:lnTo>
                  <a:lnTo>
                    <a:pt x="480225" y="982091"/>
                  </a:lnTo>
                  <a:lnTo>
                    <a:pt x="477342" y="975499"/>
                  </a:lnTo>
                  <a:lnTo>
                    <a:pt x="472643" y="970330"/>
                  </a:lnTo>
                  <a:lnTo>
                    <a:pt x="452793" y="958430"/>
                  </a:lnTo>
                  <a:lnTo>
                    <a:pt x="431609" y="959573"/>
                  </a:lnTo>
                  <a:lnTo>
                    <a:pt x="414274" y="971638"/>
                  </a:lnTo>
                  <a:lnTo>
                    <a:pt x="405993" y="992517"/>
                  </a:lnTo>
                  <a:lnTo>
                    <a:pt x="394462" y="1044321"/>
                  </a:lnTo>
                  <a:lnTo>
                    <a:pt x="388569" y="1069949"/>
                  </a:lnTo>
                  <a:lnTo>
                    <a:pt x="386473" y="1076947"/>
                  </a:lnTo>
                  <a:lnTo>
                    <a:pt x="386346" y="1072896"/>
                  </a:lnTo>
                  <a:lnTo>
                    <a:pt x="388823" y="998575"/>
                  </a:lnTo>
                  <a:lnTo>
                    <a:pt x="389140" y="969340"/>
                  </a:lnTo>
                  <a:lnTo>
                    <a:pt x="384390" y="938669"/>
                  </a:lnTo>
                  <a:lnTo>
                    <a:pt x="368490" y="915670"/>
                  </a:lnTo>
                  <a:lnTo>
                    <a:pt x="335407" y="909447"/>
                  </a:lnTo>
                  <a:lnTo>
                    <a:pt x="319862" y="913892"/>
                  </a:lnTo>
                  <a:lnTo>
                    <a:pt x="305028" y="923112"/>
                  </a:lnTo>
                  <a:lnTo>
                    <a:pt x="293255" y="936421"/>
                  </a:lnTo>
                  <a:lnTo>
                    <a:pt x="286893" y="953084"/>
                  </a:lnTo>
                  <a:lnTo>
                    <a:pt x="258025" y="1072896"/>
                  </a:lnTo>
                  <a:lnTo>
                    <a:pt x="256057" y="1060881"/>
                  </a:lnTo>
                  <a:lnTo>
                    <a:pt x="253580" y="1023010"/>
                  </a:lnTo>
                  <a:lnTo>
                    <a:pt x="251409" y="982091"/>
                  </a:lnTo>
                  <a:lnTo>
                    <a:pt x="250558" y="964311"/>
                  </a:lnTo>
                  <a:lnTo>
                    <a:pt x="240601" y="930541"/>
                  </a:lnTo>
                  <a:lnTo>
                    <a:pt x="216001" y="914387"/>
                  </a:lnTo>
                  <a:lnTo>
                    <a:pt x="188442" y="913587"/>
                  </a:lnTo>
                  <a:lnTo>
                    <a:pt x="169621" y="925906"/>
                  </a:lnTo>
                  <a:lnTo>
                    <a:pt x="149390" y="971638"/>
                  </a:lnTo>
                  <a:lnTo>
                    <a:pt x="128117" y="1032332"/>
                  </a:lnTo>
                  <a:lnTo>
                    <a:pt x="111315" y="1085354"/>
                  </a:lnTo>
                  <a:lnTo>
                    <a:pt x="104495" y="1108049"/>
                  </a:lnTo>
                  <a:lnTo>
                    <a:pt x="105816" y="1082827"/>
                  </a:lnTo>
                  <a:lnTo>
                    <a:pt x="101790" y="1037209"/>
                  </a:lnTo>
                  <a:lnTo>
                    <a:pt x="67945" y="1010018"/>
                  </a:lnTo>
                  <a:lnTo>
                    <a:pt x="44653" y="1013104"/>
                  </a:lnTo>
                  <a:lnTo>
                    <a:pt x="28308" y="1029246"/>
                  </a:lnTo>
                  <a:lnTo>
                    <a:pt x="18745" y="1051953"/>
                  </a:lnTo>
                  <a:lnTo>
                    <a:pt x="5994" y="1091844"/>
                  </a:lnTo>
                  <a:lnTo>
                    <a:pt x="0" y="1138605"/>
                  </a:lnTo>
                  <a:lnTo>
                    <a:pt x="10756" y="1181938"/>
                  </a:lnTo>
                  <a:lnTo>
                    <a:pt x="16395" y="1190726"/>
                  </a:lnTo>
                  <a:lnTo>
                    <a:pt x="23342" y="1198600"/>
                  </a:lnTo>
                  <a:lnTo>
                    <a:pt x="32588" y="1205191"/>
                  </a:lnTo>
                  <a:lnTo>
                    <a:pt x="45161" y="1210056"/>
                  </a:lnTo>
                  <a:lnTo>
                    <a:pt x="62331" y="1208519"/>
                  </a:lnTo>
                  <a:lnTo>
                    <a:pt x="80479" y="1199908"/>
                  </a:lnTo>
                  <a:lnTo>
                    <a:pt x="94856" y="1190282"/>
                  </a:lnTo>
                  <a:lnTo>
                    <a:pt x="100736" y="1185710"/>
                  </a:lnTo>
                  <a:lnTo>
                    <a:pt x="125450" y="1215097"/>
                  </a:lnTo>
                  <a:lnTo>
                    <a:pt x="159689" y="1223886"/>
                  </a:lnTo>
                  <a:lnTo>
                    <a:pt x="196481" y="1212672"/>
                  </a:lnTo>
                  <a:lnTo>
                    <a:pt x="224917" y="1185710"/>
                  </a:lnTo>
                  <a:lnTo>
                    <a:pt x="228841" y="1182001"/>
                  </a:lnTo>
                  <a:lnTo>
                    <a:pt x="238874" y="1206030"/>
                  </a:lnTo>
                  <a:lnTo>
                    <a:pt x="255879" y="1222209"/>
                  </a:lnTo>
                  <a:lnTo>
                    <a:pt x="275932" y="1231277"/>
                  </a:lnTo>
                  <a:lnTo>
                    <a:pt x="295135" y="1234008"/>
                  </a:lnTo>
                  <a:lnTo>
                    <a:pt x="328536" y="1223987"/>
                  </a:lnTo>
                  <a:lnTo>
                    <a:pt x="350570" y="1202512"/>
                  </a:lnTo>
                  <a:lnTo>
                    <a:pt x="362204" y="1182001"/>
                  </a:lnTo>
                  <a:lnTo>
                    <a:pt x="362699" y="1181150"/>
                  </a:lnTo>
                  <a:lnTo>
                    <a:pt x="366420" y="1171448"/>
                  </a:lnTo>
                  <a:lnTo>
                    <a:pt x="367817" y="1174953"/>
                  </a:lnTo>
                  <a:lnTo>
                    <a:pt x="408228" y="1211300"/>
                  </a:lnTo>
                  <a:lnTo>
                    <a:pt x="448500" y="1214983"/>
                  </a:lnTo>
                  <a:lnTo>
                    <a:pt x="482206" y="1195743"/>
                  </a:lnTo>
                  <a:lnTo>
                    <a:pt x="497751" y="1171448"/>
                  </a:lnTo>
                  <a:lnTo>
                    <a:pt x="502958" y="1163320"/>
                  </a:lnTo>
                  <a:lnTo>
                    <a:pt x="506958" y="1151978"/>
                  </a:lnTo>
                  <a:lnTo>
                    <a:pt x="513486" y="1140218"/>
                  </a:lnTo>
                  <a:lnTo>
                    <a:pt x="525081" y="1129487"/>
                  </a:lnTo>
                  <a:lnTo>
                    <a:pt x="544360" y="1121257"/>
                  </a:lnTo>
                  <a:close/>
                </a:path>
                <a:path w="1657984" h="1234440">
                  <a:moveTo>
                    <a:pt x="1657464" y="0"/>
                  </a:moveTo>
                  <a:lnTo>
                    <a:pt x="796848" y="0"/>
                  </a:lnTo>
                  <a:lnTo>
                    <a:pt x="645858" y="163804"/>
                  </a:lnTo>
                  <a:lnTo>
                    <a:pt x="705967" y="212242"/>
                  </a:lnTo>
                  <a:lnTo>
                    <a:pt x="595617" y="322859"/>
                  </a:lnTo>
                  <a:lnTo>
                    <a:pt x="222961" y="389039"/>
                  </a:lnTo>
                  <a:lnTo>
                    <a:pt x="136702" y="532511"/>
                  </a:lnTo>
                  <a:lnTo>
                    <a:pt x="135013" y="538556"/>
                  </a:lnTo>
                  <a:lnTo>
                    <a:pt x="134378" y="644753"/>
                  </a:lnTo>
                  <a:lnTo>
                    <a:pt x="137210" y="658698"/>
                  </a:lnTo>
                  <a:lnTo>
                    <a:pt x="145072" y="669899"/>
                  </a:lnTo>
                  <a:lnTo>
                    <a:pt x="156667" y="677164"/>
                  </a:lnTo>
                  <a:lnTo>
                    <a:pt x="170738" y="679234"/>
                  </a:lnTo>
                  <a:lnTo>
                    <a:pt x="172707" y="679107"/>
                  </a:lnTo>
                  <a:lnTo>
                    <a:pt x="214274" y="669328"/>
                  </a:lnTo>
                  <a:lnTo>
                    <a:pt x="251993" y="647077"/>
                  </a:lnTo>
                  <a:lnTo>
                    <a:pt x="283527" y="615365"/>
                  </a:lnTo>
                  <a:lnTo>
                    <a:pt x="306527" y="577189"/>
                  </a:lnTo>
                  <a:lnTo>
                    <a:pt x="318681" y="535533"/>
                  </a:lnTo>
                  <a:lnTo>
                    <a:pt x="769683" y="560984"/>
                  </a:lnTo>
                  <a:lnTo>
                    <a:pt x="915885" y="624370"/>
                  </a:lnTo>
                  <a:lnTo>
                    <a:pt x="938860" y="557593"/>
                  </a:lnTo>
                  <a:lnTo>
                    <a:pt x="963879" y="535533"/>
                  </a:lnTo>
                  <a:lnTo>
                    <a:pt x="1032357" y="475170"/>
                  </a:lnTo>
                  <a:lnTo>
                    <a:pt x="1146251" y="566915"/>
                  </a:lnTo>
                  <a:lnTo>
                    <a:pt x="1657464" y="0"/>
                  </a:lnTo>
                  <a:close/>
                </a:path>
              </a:pathLst>
            </a:custGeom>
            <a:solidFill>
              <a:srgbClr val="B2B4BA"/>
            </a:solidFill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</p:grpSp>
      <p:sp>
        <p:nvSpPr>
          <p:cNvPr id="39" name="object 39"/>
          <p:cNvSpPr txBox="1"/>
          <p:nvPr/>
        </p:nvSpPr>
        <p:spPr>
          <a:xfrm>
            <a:off x="11868657" y="6527415"/>
            <a:ext cx="238760" cy="246221"/>
          </a:xfrm>
          <a:prstGeom prst="rect">
            <a:avLst/>
          </a:prstGeom>
        </p:spPr>
        <p:txBody>
          <a:bodyPr vert="horz" wrap="square" lIns="0" tIns="3048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240"/>
              </a:spcBef>
            </a:pPr>
            <a:r>
              <a:rPr lang="en-US" altLang="ko-KR" sz="1400" b="1" spc="-150" dirty="0">
                <a:solidFill>
                  <a:srgbClr val="FFFFFF"/>
                </a:solidFill>
                <a:latin typeface="Trebuchet MS"/>
                <a:cs typeface="Trebuchet MS"/>
              </a:rPr>
              <a:t>05</a:t>
            </a:r>
            <a:endParaRPr lang="ko-KR" altLang="en-US" sz="1400" spc="-150" dirty="0">
              <a:latin typeface="Trebuchet MS"/>
              <a:cs typeface="Trebuchet MS"/>
            </a:endParaRPr>
          </a:p>
        </p:txBody>
      </p:sp>
      <p:sp>
        <p:nvSpPr>
          <p:cNvPr id="41" name="object 3"/>
          <p:cNvSpPr txBox="1">
            <a:spLocks/>
          </p:cNvSpPr>
          <p:nvPr/>
        </p:nvSpPr>
        <p:spPr>
          <a:xfrm>
            <a:off x="1139300" y="485927"/>
            <a:ext cx="3441065" cy="5283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3300" b="1" i="0" u="none" strike="noStrike" kern="0" cap="none" spc="-10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강한공군체 Bold" pitchFamily="34" charset="-127"/>
                <a:ea typeface="강한공군체 Bold" pitchFamily="34" charset="-127"/>
                <a:cs typeface="KoPubWorld돋움체 Bold" pitchFamily="2" charset="-127"/>
              </a:rPr>
              <a:t>적용대상 거래</a:t>
            </a:r>
          </a:p>
        </p:txBody>
      </p:sp>
      <p:sp>
        <p:nvSpPr>
          <p:cNvPr id="42" name="object 21"/>
          <p:cNvSpPr txBox="1"/>
          <p:nvPr/>
        </p:nvSpPr>
        <p:spPr>
          <a:xfrm>
            <a:off x="328645" y="423710"/>
            <a:ext cx="369570" cy="635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000" b="1" spc="-100" dirty="0">
                <a:solidFill>
                  <a:srgbClr val="FFF799"/>
                </a:solidFill>
                <a:latin typeface="강한공군체 Bold" pitchFamily="34" charset="-127"/>
                <a:ea typeface="강한공군체 Bold" pitchFamily="34" charset="-127"/>
                <a:cs typeface="KoPubWorld돋움체 Bold" pitchFamily="2" charset="-127"/>
              </a:rPr>
              <a:t>4</a:t>
            </a:r>
            <a:endParaRPr sz="4000" spc="-100">
              <a:latin typeface="강한공군체 Bold" pitchFamily="34" charset="-127"/>
              <a:ea typeface="강한공군체 Bold" pitchFamily="34" charset="-127"/>
              <a:cs typeface="KoPubWorld돋움체 Bold" pitchFamily="2" charset="-127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0413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26" name="그룹 25"/>
          <p:cNvGrpSpPr/>
          <p:nvPr/>
        </p:nvGrpSpPr>
        <p:grpSpPr>
          <a:xfrm>
            <a:off x="0" y="0"/>
            <a:ext cx="12099836" cy="1234440"/>
            <a:chOff x="0" y="0"/>
            <a:chExt cx="12099836" cy="1234440"/>
          </a:xfrm>
        </p:grpSpPr>
        <p:sp>
          <p:nvSpPr>
            <p:cNvPr id="27" name="object 2"/>
            <p:cNvSpPr/>
            <p:nvPr/>
          </p:nvSpPr>
          <p:spPr>
            <a:xfrm>
              <a:off x="0" y="395998"/>
              <a:ext cx="9864090" cy="792480"/>
            </a:xfrm>
            <a:custGeom>
              <a:avLst/>
              <a:gdLst/>
              <a:ahLst/>
              <a:cxnLst/>
              <a:rect l="l" t="t" r="r" b="b"/>
              <a:pathLst>
                <a:path w="9864090" h="792480">
                  <a:moveTo>
                    <a:pt x="9864001" y="0"/>
                  </a:moveTo>
                  <a:lnTo>
                    <a:pt x="0" y="0"/>
                  </a:lnTo>
                  <a:lnTo>
                    <a:pt x="0" y="791997"/>
                  </a:lnTo>
                  <a:lnTo>
                    <a:pt x="9864001" y="791997"/>
                  </a:lnTo>
                  <a:lnTo>
                    <a:pt x="9864001" y="0"/>
                  </a:lnTo>
                  <a:close/>
                </a:path>
              </a:pathLst>
            </a:custGeom>
            <a:solidFill>
              <a:srgbClr val="7C51A1"/>
            </a:solidFill>
          </p:spPr>
          <p:txBody>
            <a:bodyPr wrap="square" lIns="0" tIns="0" rIns="0" bIns="0" rtlCol="0"/>
            <a:lstStyle/>
            <a:p>
              <a:endParaRPr spc="-100">
                <a:latin typeface="KoPubWorld돋움체 Bold" pitchFamily="2" charset="-127"/>
              </a:endParaRPr>
            </a:p>
          </p:txBody>
        </p:sp>
        <p:grpSp>
          <p:nvGrpSpPr>
            <p:cNvPr id="28" name="object 25"/>
            <p:cNvGrpSpPr/>
            <p:nvPr/>
          </p:nvGrpSpPr>
          <p:grpSpPr>
            <a:xfrm>
              <a:off x="9864001" y="0"/>
              <a:ext cx="2236127" cy="1234440"/>
              <a:chOff x="9864001" y="0"/>
              <a:chExt cx="2236127" cy="1234440"/>
            </a:xfrm>
          </p:grpSpPr>
          <p:sp>
            <p:nvSpPr>
              <p:cNvPr id="29" name="object 26"/>
              <p:cNvSpPr/>
              <p:nvPr/>
            </p:nvSpPr>
            <p:spPr>
              <a:xfrm>
                <a:off x="9864001" y="404761"/>
                <a:ext cx="1464945" cy="720090"/>
              </a:xfrm>
              <a:custGeom>
                <a:avLst/>
                <a:gdLst/>
                <a:ahLst/>
                <a:cxnLst/>
                <a:rect l="l" t="t" r="r" b="b"/>
                <a:pathLst>
                  <a:path w="1464945" h="720090">
                    <a:moveTo>
                      <a:pt x="370916" y="117513"/>
                    </a:moveTo>
                    <a:lnTo>
                      <a:pt x="0" y="69049"/>
                    </a:lnTo>
                    <a:lnTo>
                      <a:pt x="0" y="719874"/>
                    </a:lnTo>
                    <a:lnTo>
                      <a:pt x="340563" y="669912"/>
                    </a:lnTo>
                    <a:lnTo>
                      <a:pt x="370916" y="117513"/>
                    </a:lnTo>
                    <a:close/>
                  </a:path>
                  <a:path w="1464945" h="720090">
                    <a:moveTo>
                      <a:pt x="1271536" y="607949"/>
                    </a:moveTo>
                    <a:lnTo>
                      <a:pt x="1271498" y="605053"/>
                    </a:lnTo>
                    <a:lnTo>
                      <a:pt x="1270977" y="598398"/>
                    </a:lnTo>
                    <a:lnTo>
                      <a:pt x="1270342" y="590296"/>
                    </a:lnTo>
                    <a:lnTo>
                      <a:pt x="1163408" y="598398"/>
                    </a:lnTo>
                    <a:lnTo>
                      <a:pt x="1082713" y="586397"/>
                    </a:lnTo>
                    <a:lnTo>
                      <a:pt x="1091539" y="629437"/>
                    </a:lnTo>
                    <a:lnTo>
                      <a:pt x="1110729" y="672160"/>
                    </a:lnTo>
                    <a:lnTo>
                      <a:pt x="1121105" y="684072"/>
                    </a:lnTo>
                    <a:lnTo>
                      <a:pt x="1149540" y="681126"/>
                    </a:lnTo>
                    <a:lnTo>
                      <a:pt x="1173378" y="683006"/>
                    </a:lnTo>
                    <a:lnTo>
                      <a:pt x="1187005" y="683590"/>
                    </a:lnTo>
                    <a:lnTo>
                      <a:pt x="1195539" y="682879"/>
                    </a:lnTo>
                    <a:lnTo>
                      <a:pt x="1202867" y="681126"/>
                    </a:lnTo>
                    <a:lnTo>
                      <a:pt x="1204099" y="680834"/>
                    </a:lnTo>
                    <a:lnTo>
                      <a:pt x="1247698" y="657085"/>
                    </a:lnTo>
                    <a:lnTo>
                      <a:pt x="1269593" y="624941"/>
                    </a:lnTo>
                    <a:lnTo>
                      <a:pt x="1271536" y="607949"/>
                    </a:lnTo>
                    <a:close/>
                  </a:path>
                  <a:path w="1464945" h="720090">
                    <a:moveTo>
                      <a:pt x="1464602" y="273532"/>
                    </a:moveTo>
                    <a:lnTo>
                      <a:pt x="1445882" y="228981"/>
                    </a:lnTo>
                    <a:lnTo>
                      <a:pt x="1348879" y="179095"/>
                    </a:lnTo>
                    <a:lnTo>
                      <a:pt x="914552" y="153835"/>
                    </a:lnTo>
                    <a:lnTo>
                      <a:pt x="896620" y="197523"/>
                    </a:lnTo>
                    <a:lnTo>
                      <a:pt x="868540" y="236385"/>
                    </a:lnTo>
                    <a:lnTo>
                      <a:pt x="832612" y="267665"/>
                    </a:lnTo>
                    <a:lnTo>
                      <a:pt x="791146" y="288569"/>
                    </a:lnTo>
                    <a:lnTo>
                      <a:pt x="752182" y="296341"/>
                    </a:lnTo>
                    <a:lnTo>
                      <a:pt x="750265" y="296456"/>
                    </a:lnTo>
                    <a:lnTo>
                      <a:pt x="738708" y="295973"/>
                    </a:lnTo>
                    <a:lnTo>
                      <a:pt x="700570" y="272402"/>
                    </a:lnTo>
                    <a:lnTo>
                      <a:pt x="690486" y="239852"/>
                    </a:lnTo>
                    <a:lnTo>
                      <a:pt x="691083" y="139814"/>
                    </a:lnTo>
                    <a:lnTo>
                      <a:pt x="765962" y="0"/>
                    </a:lnTo>
                    <a:lnTo>
                      <a:pt x="404672" y="153085"/>
                    </a:lnTo>
                    <a:lnTo>
                      <a:pt x="379691" y="607949"/>
                    </a:lnTo>
                    <a:lnTo>
                      <a:pt x="457987" y="601281"/>
                    </a:lnTo>
                    <a:lnTo>
                      <a:pt x="516356" y="639737"/>
                    </a:lnTo>
                    <a:lnTo>
                      <a:pt x="547166" y="659193"/>
                    </a:lnTo>
                    <a:lnTo>
                      <a:pt x="560616" y="665645"/>
                    </a:lnTo>
                    <a:lnTo>
                      <a:pt x="566928" y="665060"/>
                    </a:lnTo>
                    <a:lnTo>
                      <a:pt x="567512" y="664857"/>
                    </a:lnTo>
                    <a:lnTo>
                      <a:pt x="571284" y="653288"/>
                    </a:lnTo>
                    <a:lnTo>
                      <a:pt x="575360" y="642010"/>
                    </a:lnTo>
                    <a:lnTo>
                      <a:pt x="591781" y="605955"/>
                    </a:lnTo>
                    <a:lnTo>
                      <a:pt x="632904" y="583234"/>
                    </a:lnTo>
                    <a:lnTo>
                      <a:pt x="647534" y="583272"/>
                    </a:lnTo>
                    <a:lnTo>
                      <a:pt x="686435" y="600087"/>
                    </a:lnTo>
                    <a:lnTo>
                      <a:pt x="690562" y="605053"/>
                    </a:lnTo>
                    <a:lnTo>
                      <a:pt x="698169" y="583234"/>
                    </a:lnTo>
                    <a:lnTo>
                      <a:pt x="719810" y="527786"/>
                    </a:lnTo>
                    <a:lnTo>
                      <a:pt x="747280" y="492696"/>
                    </a:lnTo>
                    <a:lnTo>
                      <a:pt x="772998" y="485571"/>
                    </a:lnTo>
                    <a:lnTo>
                      <a:pt x="790689" y="486308"/>
                    </a:lnTo>
                    <a:lnTo>
                      <a:pt x="830922" y="506349"/>
                    </a:lnTo>
                    <a:lnTo>
                      <a:pt x="846709" y="531939"/>
                    </a:lnTo>
                    <a:lnTo>
                      <a:pt x="855713" y="515454"/>
                    </a:lnTo>
                    <a:lnTo>
                      <a:pt x="868006" y="502323"/>
                    </a:lnTo>
                    <a:lnTo>
                      <a:pt x="881976" y="492582"/>
                    </a:lnTo>
                    <a:lnTo>
                      <a:pt x="896061" y="486232"/>
                    </a:lnTo>
                    <a:lnTo>
                      <a:pt x="898029" y="485571"/>
                    </a:lnTo>
                    <a:lnTo>
                      <a:pt x="901039" y="484543"/>
                    </a:lnTo>
                    <a:lnTo>
                      <a:pt x="906043" y="483387"/>
                    </a:lnTo>
                    <a:lnTo>
                      <a:pt x="910945" y="482803"/>
                    </a:lnTo>
                    <a:lnTo>
                      <a:pt x="926985" y="482244"/>
                    </a:lnTo>
                    <a:lnTo>
                      <a:pt x="941438" y="484568"/>
                    </a:lnTo>
                    <a:lnTo>
                      <a:pt x="973721" y="507238"/>
                    </a:lnTo>
                    <a:lnTo>
                      <a:pt x="987132" y="541845"/>
                    </a:lnTo>
                    <a:lnTo>
                      <a:pt x="991857" y="538530"/>
                    </a:lnTo>
                    <a:lnTo>
                      <a:pt x="997127" y="535825"/>
                    </a:lnTo>
                    <a:lnTo>
                      <a:pt x="1002855" y="533882"/>
                    </a:lnTo>
                    <a:lnTo>
                      <a:pt x="1020254" y="530656"/>
                    </a:lnTo>
                    <a:lnTo>
                      <a:pt x="1037361" y="532536"/>
                    </a:lnTo>
                    <a:lnTo>
                      <a:pt x="1053261" y="539318"/>
                    </a:lnTo>
                    <a:lnTo>
                      <a:pt x="1067079" y="550735"/>
                    </a:lnTo>
                    <a:lnTo>
                      <a:pt x="1071143" y="555218"/>
                    </a:lnTo>
                    <a:lnTo>
                      <a:pt x="1074089" y="557441"/>
                    </a:lnTo>
                    <a:lnTo>
                      <a:pt x="1076172" y="558088"/>
                    </a:lnTo>
                    <a:lnTo>
                      <a:pt x="1077417" y="563638"/>
                    </a:lnTo>
                    <a:lnTo>
                      <a:pt x="1078890" y="569963"/>
                    </a:lnTo>
                    <a:lnTo>
                      <a:pt x="1080681" y="577215"/>
                    </a:lnTo>
                    <a:lnTo>
                      <a:pt x="1162799" y="585660"/>
                    </a:lnTo>
                    <a:lnTo>
                      <a:pt x="1197876" y="584809"/>
                    </a:lnTo>
                    <a:lnTo>
                      <a:pt x="1277823" y="578269"/>
                    </a:lnTo>
                    <a:lnTo>
                      <a:pt x="1323568" y="550303"/>
                    </a:lnTo>
                    <a:lnTo>
                      <a:pt x="1347889" y="502627"/>
                    </a:lnTo>
                    <a:lnTo>
                      <a:pt x="1352537" y="482244"/>
                    </a:lnTo>
                    <a:lnTo>
                      <a:pt x="1353540" y="477850"/>
                    </a:lnTo>
                    <a:lnTo>
                      <a:pt x="1158786" y="464807"/>
                    </a:lnTo>
                    <a:lnTo>
                      <a:pt x="1156550" y="464464"/>
                    </a:lnTo>
                    <a:lnTo>
                      <a:pt x="1154417" y="463613"/>
                    </a:lnTo>
                    <a:lnTo>
                      <a:pt x="1064628" y="400786"/>
                    </a:lnTo>
                    <a:lnTo>
                      <a:pt x="1177696" y="449783"/>
                    </a:lnTo>
                    <a:lnTo>
                      <a:pt x="1178902" y="450126"/>
                    </a:lnTo>
                    <a:lnTo>
                      <a:pt x="1180147" y="450329"/>
                    </a:lnTo>
                    <a:lnTo>
                      <a:pt x="1273390" y="456133"/>
                    </a:lnTo>
                    <a:lnTo>
                      <a:pt x="1322590" y="458571"/>
                    </a:lnTo>
                    <a:lnTo>
                      <a:pt x="1344002" y="458063"/>
                    </a:lnTo>
                    <a:lnTo>
                      <a:pt x="1353947" y="455066"/>
                    </a:lnTo>
                    <a:lnTo>
                      <a:pt x="1373060" y="444373"/>
                    </a:lnTo>
                    <a:lnTo>
                      <a:pt x="1389176" y="427113"/>
                    </a:lnTo>
                    <a:lnTo>
                      <a:pt x="1402613" y="400786"/>
                    </a:lnTo>
                    <a:lnTo>
                      <a:pt x="1403654" y="398754"/>
                    </a:lnTo>
                    <a:lnTo>
                      <a:pt x="1417866" y="354761"/>
                    </a:lnTo>
                    <a:lnTo>
                      <a:pt x="1221587" y="309626"/>
                    </a:lnTo>
                    <a:lnTo>
                      <a:pt x="1220292" y="309397"/>
                    </a:lnTo>
                    <a:lnTo>
                      <a:pt x="1219060" y="308991"/>
                    </a:lnTo>
                    <a:lnTo>
                      <a:pt x="1193012" y="296456"/>
                    </a:lnTo>
                    <a:lnTo>
                      <a:pt x="1052830" y="228981"/>
                    </a:lnTo>
                    <a:lnTo>
                      <a:pt x="1229321" y="291439"/>
                    </a:lnTo>
                    <a:lnTo>
                      <a:pt x="1230299" y="291668"/>
                    </a:lnTo>
                    <a:lnTo>
                      <a:pt x="1231303" y="291807"/>
                    </a:lnTo>
                    <a:lnTo>
                      <a:pt x="1404086" y="328193"/>
                    </a:lnTo>
                    <a:lnTo>
                      <a:pt x="1409547" y="327990"/>
                    </a:lnTo>
                    <a:lnTo>
                      <a:pt x="1414894" y="327240"/>
                    </a:lnTo>
                    <a:lnTo>
                      <a:pt x="1420063" y="326034"/>
                    </a:lnTo>
                    <a:lnTo>
                      <a:pt x="1452003" y="306260"/>
                    </a:lnTo>
                    <a:lnTo>
                      <a:pt x="1464602" y="273532"/>
                    </a:lnTo>
                    <a:close/>
                  </a:path>
                </a:pathLst>
              </a:custGeom>
              <a:solidFill>
                <a:srgbClr val="7C51A1"/>
              </a:solidFill>
            </p:spPr>
            <p:txBody>
              <a:bodyPr wrap="square" lIns="0" tIns="0" rIns="0" bIns="0" rtlCol="0"/>
              <a:lstStyle/>
              <a:p>
                <a:endParaRPr spc="-100">
                  <a:latin typeface="KoPubWorld돋움체 Bold" pitchFamily="2" charset="-127"/>
                </a:endParaRPr>
              </a:p>
            </p:txBody>
          </p:sp>
          <p:sp>
            <p:nvSpPr>
              <p:cNvPr id="30" name="object 27"/>
              <p:cNvSpPr/>
              <p:nvPr/>
            </p:nvSpPr>
            <p:spPr>
              <a:xfrm>
                <a:off x="10442143" y="0"/>
                <a:ext cx="1657985" cy="1234440"/>
              </a:xfrm>
              <a:custGeom>
                <a:avLst/>
                <a:gdLst/>
                <a:ahLst/>
                <a:cxnLst/>
                <a:rect l="l" t="t" r="r" b="b"/>
                <a:pathLst>
                  <a:path w="1657984" h="1234440">
                    <a:moveTo>
                      <a:pt x="544360" y="1121257"/>
                    </a:moveTo>
                    <a:lnTo>
                      <a:pt x="514959" y="1090142"/>
                    </a:lnTo>
                    <a:lnTo>
                      <a:pt x="491820" y="1038618"/>
                    </a:lnTo>
                    <a:lnTo>
                      <a:pt x="480225" y="982091"/>
                    </a:lnTo>
                    <a:lnTo>
                      <a:pt x="477342" y="975499"/>
                    </a:lnTo>
                    <a:lnTo>
                      <a:pt x="472643" y="970330"/>
                    </a:lnTo>
                    <a:lnTo>
                      <a:pt x="452793" y="958430"/>
                    </a:lnTo>
                    <a:lnTo>
                      <a:pt x="431609" y="959573"/>
                    </a:lnTo>
                    <a:lnTo>
                      <a:pt x="414274" y="971638"/>
                    </a:lnTo>
                    <a:lnTo>
                      <a:pt x="405993" y="992517"/>
                    </a:lnTo>
                    <a:lnTo>
                      <a:pt x="394462" y="1044321"/>
                    </a:lnTo>
                    <a:lnTo>
                      <a:pt x="388569" y="1069949"/>
                    </a:lnTo>
                    <a:lnTo>
                      <a:pt x="386473" y="1076947"/>
                    </a:lnTo>
                    <a:lnTo>
                      <a:pt x="386346" y="1072896"/>
                    </a:lnTo>
                    <a:lnTo>
                      <a:pt x="388823" y="998575"/>
                    </a:lnTo>
                    <a:lnTo>
                      <a:pt x="389140" y="969340"/>
                    </a:lnTo>
                    <a:lnTo>
                      <a:pt x="384390" y="938669"/>
                    </a:lnTo>
                    <a:lnTo>
                      <a:pt x="368490" y="915670"/>
                    </a:lnTo>
                    <a:lnTo>
                      <a:pt x="335407" y="909447"/>
                    </a:lnTo>
                    <a:lnTo>
                      <a:pt x="319862" y="913892"/>
                    </a:lnTo>
                    <a:lnTo>
                      <a:pt x="305028" y="923112"/>
                    </a:lnTo>
                    <a:lnTo>
                      <a:pt x="293255" y="936421"/>
                    </a:lnTo>
                    <a:lnTo>
                      <a:pt x="286893" y="953084"/>
                    </a:lnTo>
                    <a:lnTo>
                      <a:pt x="258025" y="1072896"/>
                    </a:lnTo>
                    <a:lnTo>
                      <a:pt x="256057" y="1060881"/>
                    </a:lnTo>
                    <a:lnTo>
                      <a:pt x="253580" y="1023010"/>
                    </a:lnTo>
                    <a:lnTo>
                      <a:pt x="251409" y="982091"/>
                    </a:lnTo>
                    <a:lnTo>
                      <a:pt x="250558" y="964311"/>
                    </a:lnTo>
                    <a:lnTo>
                      <a:pt x="240601" y="930541"/>
                    </a:lnTo>
                    <a:lnTo>
                      <a:pt x="216001" y="914387"/>
                    </a:lnTo>
                    <a:lnTo>
                      <a:pt x="188442" y="913587"/>
                    </a:lnTo>
                    <a:lnTo>
                      <a:pt x="169621" y="925906"/>
                    </a:lnTo>
                    <a:lnTo>
                      <a:pt x="149390" y="971638"/>
                    </a:lnTo>
                    <a:lnTo>
                      <a:pt x="128117" y="1032332"/>
                    </a:lnTo>
                    <a:lnTo>
                      <a:pt x="111315" y="1085354"/>
                    </a:lnTo>
                    <a:lnTo>
                      <a:pt x="104495" y="1108049"/>
                    </a:lnTo>
                    <a:lnTo>
                      <a:pt x="105816" y="1082827"/>
                    </a:lnTo>
                    <a:lnTo>
                      <a:pt x="101790" y="1037209"/>
                    </a:lnTo>
                    <a:lnTo>
                      <a:pt x="67945" y="1010018"/>
                    </a:lnTo>
                    <a:lnTo>
                      <a:pt x="44653" y="1013104"/>
                    </a:lnTo>
                    <a:lnTo>
                      <a:pt x="28308" y="1029246"/>
                    </a:lnTo>
                    <a:lnTo>
                      <a:pt x="18745" y="1051953"/>
                    </a:lnTo>
                    <a:lnTo>
                      <a:pt x="5994" y="1091844"/>
                    </a:lnTo>
                    <a:lnTo>
                      <a:pt x="0" y="1138605"/>
                    </a:lnTo>
                    <a:lnTo>
                      <a:pt x="10756" y="1181938"/>
                    </a:lnTo>
                    <a:lnTo>
                      <a:pt x="16395" y="1190726"/>
                    </a:lnTo>
                    <a:lnTo>
                      <a:pt x="23342" y="1198600"/>
                    </a:lnTo>
                    <a:lnTo>
                      <a:pt x="32588" y="1205191"/>
                    </a:lnTo>
                    <a:lnTo>
                      <a:pt x="45161" y="1210056"/>
                    </a:lnTo>
                    <a:lnTo>
                      <a:pt x="62331" y="1208519"/>
                    </a:lnTo>
                    <a:lnTo>
                      <a:pt x="80479" y="1199908"/>
                    </a:lnTo>
                    <a:lnTo>
                      <a:pt x="94856" y="1190282"/>
                    </a:lnTo>
                    <a:lnTo>
                      <a:pt x="100736" y="1185710"/>
                    </a:lnTo>
                    <a:lnTo>
                      <a:pt x="125450" y="1215097"/>
                    </a:lnTo>
                    <a:lnTo>
                      <a:pt x="159689" y="1223886"/>
                    </a:lnTo>
                    <a:lnTo>
                      <a:pt x="196481" y="1212672"/>
                    </a:lnTo>
                    <a:lnTo>
                      <a:pt x="224917" y="1185710"/>
                    </a:lnTo>
                    <a:lnTo>
                      <a:pt x="228841" y="1182001"/>
                    </a:lnTo>
                    <a:lnTo>
                      <a:pt x="238874" y="1206030"/>
                    </a:lnTo>
                    <a:lnTo>
                      <a:pt x="255879" y="1222209"/>
                    </a:lnTo>
                    <a:lnTo>
                      <a:pt x="275932" y="1231277"/>
                    </a:lnTo>
                    <a:lnTo>
                      <a:pt x="295135" y="1234008"/>
                    </a:lnTo>
                    <a:lnTo>
                      <a:pt x="328536" y="1223987"/>
                    </a:lnTo>
                    <a:lnTo>
                      <a:pt x="350570" y="1202512"/>
                    </a:lnTo>
                    <a:lnTo>
                      <a:pt x="362204" y="1182001"/>
                    </a:lnTo>
                    <a:lnTo>
                      <a:pt x="362699" y="1181150"/>
                    </a:lnTo>
                    <a:lnTo>
                      <a:pt x="366420" y="1171448"/>
                    </a:lnTo>
                    <a:lnTo>
                      <a:pt x="367817" y="1174953"/>
                    </a:lnTo>
                    <a:lnTo>
                      <a:pt x="408228" y="1211300"/>
                    </a:lnTo>
                    <a:lnTo>
                      <a:pt x="448500" y="1214983"/>
                    </a:lnTo>
                    <a:lnTo>
                      <a:pt x="482206" y="1195743"/>
                    </a:lnTo>
                    <a:lnTo>
                      <a:pt x="497751" y="1171448"/>
                    </a:lnTo>
                    <a:lnTo>
                      <a:pt x="502958" y="1163320"/>
                    </a:lnTo>
                    <a:lnTo>
                      <a:pt x="506958" y="1151978"/>
                    </a:lnTo>
                    <a:lnTo>
                      <a:pt x="513486" y="1140218"/>
                    </a:lnTo>
                    <a:lnTo>
                      <a:pt x="525081" y="1129487"/>
                    </a:lnTo>
                    <a:lnTo>
                      <a:pt x="544360" y="1121257"/>
                    </a:lnTo>
                    <a:close/>
                  </a:path>
                  <a:path w="1657984" h="1234440">
                    <a:moveTo>
                      <a:pt x="1657464" y="0"/>
                    </a:moveTo>
                    <a:lnTo>
                      <a:pt x="796848" y="0"/>
                    </a:lnTo>
                    <a:lnTo>
                      <a:pt x="645858" y="163804"/>
                    </a:lnTo>
                    <a:lnTo>
                      <a:pt x="705967" y="212242"/>
                    </a:lnTo>
                    <a:lnTo>
                      <a:pt x="595617" y="322859"/>
                    </a:lnTo>
                    <a:lnTo>
                      <a:pt x="222961" y="389039"/>
                    </a:lnTo>
                    <a:lnTo>
                      <a:pt x="136702" y="532511"/>
                    </a:lnTo>
                    <a:lnTo>
                      <a:pt x="135013" y="538556"/>
                    </a:lnTo>
                    <a:lnTo>
                      <a:pt x="134378" y="644753"/>
                    </a:lnTo>
                    <a:lnTo>
                      <a:pt x="137210" y="658698"/>
                    </a:lnTo>
                    <a:lnTo>
                      <a:pt x="145072" y="669899"/>
                    </a:lnTo>
                    <a:lnTo>
                      <a:pt x="156667" y="677164"/>
                    </a:lnTo>
                    <a:lnTo>
                      <a:pt x="170738" y="679234"/>
                    </a:lnTo>
                    <a:lnTo>
                      <a:pt x="172707" y="679107"/>
                    </a:lnTo>
                    <a:lnTo>
                      <a:pt x="214274" y="669328"/>
                    </a:lnTo>
                    <a:lnTo>
                      <a:pt x="251993" y="647077"/>
                    </a:lnTo>
                    <a:lnTo>
                      <a:pt x="283527" y="615365"/>
                    </a:lnTo>
                    <a:lnTo>
                      <a:pt x="306527" y="577189"/>
                    </a:lnTo>
                    <a:lnTo>
                      <a:pt x="318681" y="535533"/>
                    </a:lnTo>
                    <a:lnTo>
                      <a:pt x="769683" y="560984"/>
                    </a:lnTo>
                    <a:lnTo>
                      <a:pt x="915885" y="624370"/>
                    </a:lnTo>
                    <a:lnTo>
                      <a:pt x="938860" y="557593"/>
                    </a:lnTo>
                    <a:lnTo>
                      <a:pt x="963879" y="535533"/>
                    </a:lnTo>
                    <a:lnTo>
                      <a:pt x="1032357" y="475170"/>
                    </a:lnTo>
                    <a:lnTo>
                      <a:pt x="1146251" y="566915"/>
                    </a:lnTo>
                    <a:lnTo>
                      <a:pt x="1657464" y="0"/>
                    </a:lnTo>
                    <a:close/>
                  </a:path>
                </a:pathLst>
              </a:custGeom>
              <a:solidFill>
                <a:srgbClr val="B2B4BA"/>
              </a:solidFill>
            </p:spPr>
            <p:txBody>
              <a:bodyPr wrap="square" lIns="0" tIns="0" rIns="0" bIns="0" rtlCol="0"/>
              <a:lstStyle/>
              <a:p>
                <a:endParaRPr spc="-100">
                  <a:latin typeface="KoPubWorld돋움체 Bold" pitchFamily="2" charset="-127"/>
                </a:endParaRPr>
              </a:p>
            </p:txBody>
          </p:sp>
        </p:grpSp>
      </p:grp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139300" y="485927"/>
            <a:ext cx="4975225" cy="5206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300" spc="-100" dirty="0">
                <a:latin typeface="강한공군체 Bold" pitchFamily="34" charset="-127"/>
                <a:ea typeface="강한공군체 Bold" pitchFamily="34" charset="-127"/>
              </a:rPr>
              <a:t>연동 약정 체결 의무의 예외</a:t>
            </a:r>
            <a:endParaRPr sz="3300" spc="-100">
              <a:latin typeface="강한공군체 Bold" pitchFamily="34" charset="-127"/>
              <a:ea typeface="강한공군체 Bold" pitchFamily="34" charset="-127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224000" y="2374709"/>
            <a:ext cx="133273" cy="13343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pc="-100">
              <a:latin typeface="KoPubWorld돋움체 Bold" pitchFamily="2" charset="-127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497596" y="2799397"/>
            <a:ext cx="9468485" cy="382797"/>
          </a:xfrm>
          <a:prstGeom prst="rect">
            <a:avLst/>
          </a:prstGeom>
          <a:solidFill>
            <a:srgbClr val="FFF1E2"/>
          </a:solidFill>
        </p:spPr>
        <p:txBody>
          <a:bodyPr vert="horz" wrap="square" lIns="0" tIns="74295" rIns="0" bIns="0" rtlCol="0">
            <a:spAutoFit/>
          </a:bodyPr>
          <a:lstStyle/>
          <a:p>
            <a:pPr marL="143510">
              <a:lnSpc>
                <a:spcPct val="100000"/>
              </a:lnSpc>
              <a:spcBef>
                <a:spcPts val="585"/>
              </a:spcBef>
            </a:pPr>
            <a:r>
              <a:rPr sz="2700" b="1" spc="-100" baseline="1543" dirty="0">
                <a:solidFill>
                  <a:srgbClr val="F47920"/>
                </a:solidFill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(ex) </a:t>
            </a:r>
            <a:r>
              <a:rPr sz="2000" spc="-100" dirty="0">
                <a:solidFill>
                  <a:srgbClr val="231F20"/>
                </a:solidFill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1차 금속 제조업(C24)은 3년 평균매출액 등이 120억원 이하일 경우 소기업</a:t>
            </a:r>
            <a:endParaRPr sz="2000" spc="-100">
              <a:latin typeface="KoPubWorld돋움체 Medium" pitchFamily="2" charset="-127"/>
              <a:ea typeface="KoPubWorld돋움체 Medium" pitchFamily="2" charset="-127"/>
              <a:cs typeface="KoPubWorld돋움체 Medium" pitchFamily="2" charset="-127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1044003" y="1583994"/>
            <a:ext cx="10080625" cy="504190"/>
          </a:xfrm>
          <a:custGeom>
            <a:avLst/>
            <a:gdLst/>
            <a:ahLst/>
            <a:cxnLst/>
            <a:rect l="l" t="t" r="r" b="b"/>
            <a:pathLst>
              <a:path w="10080625" h="504189">
                <a:moveTo>
                  <a:pt x="9851402" y="0"/>
                </a:moveTo>
                <a:lnTo>
                  <a:pt x="228600" y="0"/>
                </a:lnTo>
                <a:lnTo>
                  <a:pt x="96440" y="3571"/>
                </a:lnTo>
                <a:lnTo>
                  <a:pt x="28575" y="28575"/>
                </a:lnTo>
                <a:lnTo>
                  <a:pt x="3571" y="96440"/>
                </a:lnTo>
                <a:lnTo>
                  <a:pt x="0" y="228600"/>
                </a:lnTo>
                <a:lnTo>
                  <a:pt x="0" y="275399"/>
                </a:lnTo>
                <a:lnTo>
                  <a:pt x="3571" y="407558"/>
                </a:lnTo>
                <a:lnTo>
                  <a:pt x="28575" y="475424"/>
                </a:lnTo>
                <a:lnTo>
                  <a:pt x="96440" y="500427"/>
                </a:lnTo>
                <a:lnTo>
                  <a:pt x="228600" y="503999"/>
                </a:lnTo>
                <a:lnTo>
                  <a:pt x="9851402" y="503999"/>
                </a:lnTo>
                <a:lnTo>
                  <a:pt x="9983562" y="500427"/>
                </a:lnTo>
                <a:lnTo>
                  <a:pt x="10051427" y="475424"/>
                </a:lnTo>
                <a:lnTo>
                  <a:pt x="10076430" y="407558"/>
                </a:lnTo>
                <a:lnTo>
                  <a:pt x="10080002" y="275399"/>
                </a:lnTo>
                <a:lnTo>
                  <a:pt x="10080002" y="228600"/>
                </a:lnTo>
                <a:lnTo>
                  <a:pt x="10076430" y="96440"/>
                </a:lnTo>
                <a:lnTo>
                  <a:pt x="10051427" y="28575"/>
                </a:lnTo>
                <a:lnTo>
                  <a:pt x="9983562" y="3571"/>
                </a:lnTo>
                <a:lnTo>
                  <a:pt x="9851402" y="0"/>
                </a:lnTo>
                <a:close/>
              </a:path>
            </a:pathLst>
          </a:custGeom>
          <a:solidFill>
            <a:srgbClr val="E6E6C8"/>
          </a:solidFill>
        </p:spPr>
        <p:txBody>
          <a:bodyPr wrap="square" lIns="0" tIns="0" rIns="0" bIns="0" rtlCol="0"/>
          <a:lstStyle/>
          <a:p>
            <a:endParaRPr spc="-100">
              <a:latin typeface="KoPubWorld돋움체 Bold" pitchFamily="2" charset="-127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499361" y="1662506"/>
            <a:ext cx="9006205" cy="98488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0165">
              <a:lnSpc>
                <a:spcPct val="100000"/>
              </a:lnSpc>
              <a:spcBef>
                <a:spcPts val="100"/>
              </a:spcBef>
            </a:pPr>
            <a:r>
              <a:rPr sz="2200" b="0" spc="-100" dirty="0">
                <a:solidFill>
                  <a:srgbClr val="231F20"/>
                </a:solidFill>
                <a:latin typeface="에스코어 드림 7 ExtraBold" pitchFamily="34" charset="-127"/>
                <a:ea typeface="에스코어 드림 7 ExtraBold" pitchFamily="34" charset="-127"/>
                <a:cs typeface="KoPubWorld돋움체 Bold" pitchFamily="2" charset="-127"/>
              </a:rPr>
              <a:t>위탁기업이 「중소기업기본법」 제2조제2항에 따른 </a:t>
            </a:r>
            <a:r>
              <a:rPr sz="2200" b="0" spc="-100" dirty="0">
                <a:solidFill>
                  <a:srgbClr val="ED1B34"/>
                </a:solidFill>
                <a:latin typeface="에스코어 드림 7 ExtraBold" pitchFamily="34" charset="-127"/>
                <a:ea typeface="에스코어 드림 7 ExtraBold" pitchFamily="34" charset="-127"/>
                <a:cs typeface="KoPubWorld돋움체 Bold" pitchFamily="2" charset="-127"/>
              </a:rPr>
              <a:t>소기업</a:t>
            </a:r>
            <a:r>
              <a:rPr sz="2200" b="0" spc="-100" dirty="0">
                <a:solidFill>
                  <a:srgbClr val="231F20"/>
                </a:solidFill>
                <a:latin typeface="에스코어 드림 7 ExtraBold" pitchFamily="34" charset="-127"/>
                <a:ea typeface="에스코어 드림 7 ExtraBold" pitchFamily="34" charset="-127"/>
                <a:cs typeface="KoPubWorld돋움체 Bold" pitchFamily="2" charset="-127"/>
              </a:rPr>
              <a:t>에 해당하는 경우</a:t>
            </a:r>
            <a:endParaRPr sz="2200" spc="-100">
              <a:latin typeface="에스코어 드림 7 ExtraBold" pitchFamily="34" charset="-127"/>
              <a:ea typeface="에스코어 드림 7 ExtraBold" pitchFamily="34" charset="-127"/>
              <a:cs typeface="KoPubWorld돋움체 Bold" pitchFamily="2" charset="-127"/>
            </a:endParaRPr>
          </a:p>
          <a:p>
            <a:pPr marL="12700">
              <a:lnSpc>
                <a:spcPct val="100000"/>
              </a:lnSpc>
              <a:spcBef>
                <a:spcPts val="2275"/>
              </a:spcBef>
            </a:pPr>
            <a:r>
              <a:rPr sz="22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주된 업종별 평균매출액 등이 중소기업기본법 시행령 별표3의 업종별 기준 이하인 기업</a:t>
            </a:r>
            <a:endParaRPr sz="2200" spc="-100">
              <a:latin typeface="KoPubWorld돋움체 Bold" pitchFamily="2" charset="-127"/>
              <a:ea typeface="KoPubWorld돋움체 Bold" pitchFamily="2" charset="-127"/>
              <a:cs typeface="KoPubWorld돋움체 Bold" pitchFamily="2" charset="-127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1151991" y="1684794"/>
            <a:ext cx="302895" cy="302895"/>
            <a:chOff x="1151991" y="1684794"/>
            <a:chExt cx="302895" cy="302895"/>
          </a:xfrm>
        </p:grpSpPr>
        <p:sp>
          <p:nvSpPr>
            <p:cNvPr id="9" name="object 9"/>
            <p:cNvSpPr/>
            <p:nvPr/>
          </p:nvSpPr>
          <p:spPr>
            <a:xfrm>
              <a:off x="1151991" y="1684794"/>
              <a:ext cx="302895" cy="302895"/>
            </a:xfrm>
            <a:custGeom>
              <a:avLst/>
              <a:gdLst/>
              <a:ahLst/>
              <a:cxnLst/>
              <a:rect l="l" t="t" r="r" b="b"/>
              <a:pathLst>
                <a:path w="302894" h="302894">
                  <a:moveTo>
                    <a:pt x="151206" y="0"/>
                  </a:moveTo>
                  <a:lnTo>
                    <a:pt x="103415" y="7707"/>
                  </a:lnTo>
                  <a:lnTo>
                    <a:pt x="61908" y="29171"/>
                  </a:lnTo>
                  <a:lnTo>
                    <a:pt x="29175" y="61900"/>
                  </a:lnTo>
                  <a:lnTo>
                    <a:pt x="7709" y="103404"/>
                  </a:lnTo>
                  <a:lnTo>
                    <a:pt x="0" y="151193"/>
                  </a:lnTo>
                  <a:lnTo>
                    <a:pt x="7709" y="198988"/>
                  </a:lnTo>
                  <a:lnTo>
                    <a:pt x="29175" y="240496"/>
                  </a:lnTo>
                  <a:lnTo>
                    <a:pt x="61908" y="273227"/>
                  </a:lnTo>
                  <a:lnTo>
                    <a:pt x="103415" y="294691"/>
                  </a:lnTo>
                  <a:lnTo>
                    <a:pt x="151206" y="302399"/>
                  </a:lnTo>
                  <a:lnTo>
                    <a:pt x="198996" y="294691"/>
                  </a:lnTo>
                  <a:lnTo>
                    <a:pt x="240503" y="273227"/>
                  </a:lnTo>
                  <a:lnTo>
                    <a:pt x="273236" y="240496"/>
                  </a:lnTo>
                  <a:lnTo>
                    <a:pt x="294703" y="198988"/>
                  </a:lnTo>
                  <a:lnTo>
                    <a:pt x="302412" y="151193"/>
                  </a:lnTo>
                  <a:lnTo>
                    <a:pt x="294703" y="103404"/>
                  </a:lnTo>
                  <a:lnTo>
                    <a:pt x="273236" y="61900"/>
                  </a:lnTo>
                  <a:lnTo>
                    <a:pt x="240503" y="29171"/>
                  </a:lnTo>
                  <a:lnTo>
                    <a:pt x="198996" y="7707"/>
                  </a:lnTo>
                  <a:lnTo>
                    <a:pt x="151206" y="0"/>
                  </a:lnTo>
                  <a:close/>
                </a:path>
              </a:pathLst>
            </a:custGeom>
            <a:solidFill>
              <a:srgbClr val="F47920"/>
            </a:solidFill>
          </p:spPr>
          <p:txBody>
            <a:bodyPr wrap="square" lIns="0" tIns="0" rIns="0" bIns="0" rtlCol="0"/>
            <a:lstStyle/>
            <a:p>
              <a:endParaRPr spc="-100">
                <a:latin typeface="KoPubWorld돋움체 Bold" pitchFamily="2" charset="-127"/>
              </a:endParaRPr>
            </a:p>
          </p:txBody>
        </p:sp>
        <p:sp>
          <p:nvSpPr>
            <p:cNvPr id="10" name="object 10"/>
            <p:cNvSpPr/>
            <p:nvPr/>
          </p:nvSpPr>
          <p:spPr>
            <a:xfrm>
              <a:off x="1225265" y="1746008"/>
              <a:ext cx="155867" cy="179997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spc="-100">
                <a:latin typeface="KoPubWorld돋움체 Bold" pitchFamily="2" charset="-127"/>
              </a:endParaRPr>
            </a:p>
          </p:txBody>
        </p:sp>
      </p:grpSp>
      <p:sp>
        <p:nvSpPr>
          <p:cNvPr id="11" name="object 11"/>
          <p:cNvSpPr/>
          <p:nvPr/>
        </p:nvSpPr>
        <p:spPr>
          <a:xfrm>
            <a:off x="1224000" y="5410200"/>
            <a:ext cx="133273" cy="13343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pc="-100">
              <a:latin typeface="KoPubWorld돋움체 Bold" pitchFamily="2" charset="-127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1044003" y="3959999"/>
            <a:ext cx="10080625" cy="504190"/>
          </a:xfrm>
          <a:custGeom>
            <a:avLst/>
            <a:gdLst/>
            <a:ahLst/>
            <a:cxnLst/>
            <a:rect l="l" t="t" r="r" b="b"/>
            <a:pathLst>
              <a:path w="10080625" h="504189">
                <a:moveTo>
                  <a:pt x="9851402" y="0"/>
                </a:moveTo>
                <a:lnTo>
                  <a:pt x="228600" y="0"/>
                </a:lnTo>
                <a:lnTo>
                  <a:pt x="96440" y="3571"/>
                </a:lnTo>
                <a:lnTo>
                  <a:pt x="28575" y="28574"/>
                </a:lnTo>
                <a:lnTo>
                  <a:pt x="3571" y="96440"/>
                </a:lnTo>
                <a:lnTo>
                  <a:pt x="0" y="228599"/>
                </a:lnTo>
                <a:lnTo>
                  <a:pt x="0" y="275399"/>
                </a:lnTo>
                <a:lnTo>
                  <a:pt x="3571" y="407558"/>
                </a:lnTo>
                <a:lnTo>
                  <a:pt x="28575" y="475424"/>
                </a:lnTo>
                <a:lnTo>
                  <a:pt x="96440" y="500427"/>
                </a:lnTo>
                <a:lnTo>
                  <a:pt x="228600" y="503999"/>
                </a:lnTo>
                <a:lnTo>
                  <a:pt x="9851402" y="503999"/>
                </a:lnTo>
                <a:lnTo>
                  <a:pt x="9983562" y="500427"/>
                </a:lnTo>
                <a:lnTo>
                  <a:pt x="10051427" y="475424"/>
                </a:lnTo>
                <a:lnTo>
                  <a:pt x="10076430" y="407558"/>
                </a:lnTo>
                <a:lnTo>
                  <a:pt x="10080002" y="275399"/>
                </a:lnTo>
                <a:lnTo>
                  <a:pt x="10080002" y="228599"/>
                </a:lnTo>
                <a:lnTo>
                  <a:pt x="10076430" y="96440"/>
                </a:lnTo>
                <a:lnTo>
                  <a:pt x="10051427" y="28574"/>
                </a:lnTo>
                <a:lnTo>
                  <a:pt x="9983562" y="3571"/>
                </a:lnTo>
                <a:lnTo>
                  <a:pt x="9851402" y="0"/>
                </a:lnTo>
                <a:close/>
              </a:path>
            </a:pathLst>
          </a:custGeom>
          <a:solidFill>
            <a:srgbClr val="E6E6C8"/>
          </a:solidFill>
        </p:spPr>
        <p:txBody>
          <a:bodyPr wrap="square" lIns="0" tIns="0" rIns="0" bIns="0" rtlCol="0"/>
          <a:lstStyle/>
          <a:p>
            <a:endParaRPr spc="-100">
              <a:latin typeface="KoPubWorld돋움체 Bold" pitchFamily="2" charset="-127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499310" y="4046118"/>
            <a:ext cx="9473489" cy="162608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0165">
              <a:lnSpc>
                <a:spcPct val="100000"/>
              </a:lnSpc>
              <a:spcBef>
                <a:spcPts val="100"/>
              </a:spcBef>
            </a:pPr>
            <a:r>
              <a:rPr sz="2200" b="0" spc="-150" dirty="0" err="1" smtClean="0">
                <a:solidFill>
                  <a:srgbClr val="231F20"/>
                </a:solidFill>
                <a:latin typeface="에스코어 드림 7 ExtraBold" pitchFamily="34" charset="-127"/>
                <a:ea typeface="에스코어 드림 7 ExtraBold" pitchFamily="34" charset="-127"/>
                <a:cs typeface="KoPubWorld돋움체 Bold" pitchFamily="2" charset="-127"/>
              </a:rPr>
              <a:t>수탁</a:t>
            </a:r>
            <a:r>
              <a:rPr lang="en-US" altLang="ko-KR" sz="2200" b="0" spc="-150" dirty="0" err="1" smtClean="0">
                <a:solidFill>
                  <a:srgbClr val="231F20"/>
                </a:solidFill>
                <a:latin typeface="에스코어 드림 7 ExtraBold" pitchFamily="34" charset="-127"/>
                <a:ea typeface="에스코어 드림 7 ExtraBold" pitchFamily="34" charset="-127"/>
                <a:cs typeface="KoPubWorld돋움체 Bold" pitchFamily="2" charset="-127"/>
              </a:rPr>
              <a:t>·</a:t>
            </a:r>
            <a:r>
              <a:rPr sz="2200" b="0" spc="-150" dirty="0" err="1" smtClean="0">
                <a:solidFill>
                  <a:srgbClr val="231F20"/>
                </a:solidFill>
                <a:latin typeface="에스코어 드림 7 ExtraBold" pitchFamily="34" charset="-127"/>
                <a:ea typeface="에스코어 드림 7 ExtraBold" pitchFamily="34" charset="-127"/>
                <a:cs typeface="KoPubWorld돋움체 Bold" pitchFamily="2" charset="-127"/>
              </a:rPr>
              <a:t>위탁거래의</a:t>
            </a:r>
            <a:r>
              <a:rPr sz="2200" b="0" spc="-150" dirty="0" smtClean="0">
                <a:solidFill>
                  <a:srgbClr val="231F20"/>
                </a:solidFill>
                <a:latin typeface="에스코어 드림 7 ExtraBold" pitchFamily="34" charset="-127"/>
                <a:ea typeface="에스코어 드림 7 ExtraBold" pitchFamily="34" charset="-127"/>
                <a:cs typeface="KoPubWorld돋움체 Bold" pitchFamily="2" charset="-127"/>
              </a:rPr>
              <a:t> </a:t>
            </a:r>
            <a:r>
              <a:rPr sz="2200" b="0" spc="-150" dirty="0">
                <a:solidFill>
                  <a:srgbClr val="231F20"/>
                </a:solidFill>
                <a:latin typeface="에스코어 드림 7 ExtraBold" pitchFamily="34" charset="-127"/>
                <a:ea typeface="에스코어 드림 7 ExtraBold" pitchFamily="34" charset="-127"/>
                <a:cs typeface="KoPubWorld돋움체 Bold" pitchFamily="2" charset="-127"/>
              </a:rPr>
              <a:t>기간이 </a:t>
            </a:r>
            <a:r>
              <a:rPr sz="2200" b="0" spc="-150" dirty="0">
                <a:solidFill>
                  <a:srgbClr val="ED1B34"/>
                </a:solidFill>
                <a:latin typeface="에스코어 드림 7 ExtraBold" pitchFamily="34" charset="-127"/>
                <a:ea typeface="에스코어 드림 7 ExtraBold" pitchFamily="34" charset="-127"/>
                <a:cs typeface="KoPubWorld돋움체 Bold" pitchFamily="2" charset="-127"/>
              </a:rPr>
              <a:t>90일 </a:t>
            </a:r>
            <a:r>
              <a:rPr sz="2200" b="0" spc="-150" dirty="0" err="1">
                <a:solidFill>
                  <a:srgbClr val="ED1B34"/>
                </a:solidFill>
                <a:latin typeface="에스코어 드림 7 ExtraBold" pitchFamily="34" charset="-127"/>
                <a:ea typeface="에스코어 드림 7 ExtraBold" pitchFamily="34" charset="-127"/>
                <a:cs typeface="KoPubWorld돋움체 Bold" pitchFamily="2" charset="-127"/>
              </a:rPr>
              <a:t>이내</a:t>
            </a:r>
            <a:r>
              <a:rPr sz="2200" b="0" spc="-150" dirty="0" err="1">
                <a:solidFill>
                  <a:srgbClr val="231F20"/>
                </a:solidFill>
                <a:latin typeface="에스코어 드림 7 ExtraBold" pitchFamily="34" charset="-127"/>
                <a:ea typeface="에스코어 드림 7 ExtraBold" pitchFamily="34" charset="-127"/>
                <a:cs typeface="KoPubWorld돋움체 Bold" pitchFamily="2" charset="-127"/>
              </a:rPr>
              <a:t>인</a:t>
            </a:r>
            <a:r>
              <a:rPr sz="2200" b="0" spc="-150" dirty="0">
                <a:solidFill>
                  <a:srgbClr val="231F20"/>
                </a:solidFill>
                <a:latin typeface="에스코어 드림 7 ExtraBold" pitchFamily="34" charset="-127"/>
                <a:ea typeface="에스코어 드림 7 ExtraBold" pitchFamily="34" charset="-127"/>
                <a:cs typeface="KoPubWorld돋움체 Bold" pitchFamily="2" charset="-127"/>
              </a:rPr>
              <a:t> 경우</a:t>
            </a:r>
            <a:endParaRPr sz="2200" spc="-150" dirty="0">
              <a:latin typeface="에스코어 드림 7 ExtraBold" pitchFamily="34" charset="-127"/>
              <a:ea typeface="에스코어 드림 7 ExtraBold" pitchFamily="34" charset="-127"/>
              <a:cs typeface="KoPubWorld돋움체 Bold" pitchFamily="2" charset="-127"/>
            </a:endParaRPr>
          </a:p>
          <a:p>
            <a:pPr marL="12700">
              <a:lnSpc>
                <a:spcPct val="100000"/>
              </a:lnSpc>
              <a:spcBef>
                <a:spcPts val="2315"/>
              </a:spcBef>
            </a:pPr>
            <a:r>
              <a:rPr sz="2000" spc="-100" dirty="0">
                <a:solidFill>
                  <a:srgbClr val="323031"/>
                </a:solidFill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※ 1회 </a:t>
            </a:r>
            <a:r>
              <a:rPr sz="2000" spc="-100" dirty="0" err="1">
                <a:solidFill>
                  <a:srgbClr val="323031"/>
                </a:solidFill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발주당</a:t>
            </a:r>
            <a:r>
              <a:rPr sz="2000" spc="-100" dirty="0">
                <a:solidFill>
                  <a:srgbClr val="323031"/>
                </a:solidFill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 </a:t>
            </a:r>
            <a:r>
              <a:rPr sz="2000" spc="-100" dirty="0" err="1">
                <a:solidFill>
                  <a:srgbClr val="323031"/>
                </a:solidFill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납품기간이</a:t>
            </a:r>
            <a:r>
              <a:rPr lang="ko-KR" altLang="en-US" sz="2000" spc="-100" dirty="0">
                <a:solidFill>
                  <a:srgbClr val="323031"/>
                </a:solidFill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나 계약 경과기간이</a:t>
            </a:r>
            <a:r>
              <a:rPr sz="2000" spc="-100" dirty="0">
                <a:solidFill>
                  <a:srgbClr val="323031"/>
                </a:solidFill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 아닌 1건의 계약당 거래기간</a:t>
            </a:r>
            <a:endParaRPr sz="2000" spc="-100" dirty="0">
              <a:latin typeface="KoPubWorld돋움체 Medium" pitchFamily="2" charset="-127"/>
              <a:ea typeface="KoPubWorld돋움체 Medium" pitchFamily="2" charset="-127"/>
              <a:cs typeface="KoPubWorld돋움체 Medium" pitchFamily="2" charset="-127"/>
            </a:endParaRPr>
          </a:p>
          <a:p>
            <a:pPr marL="12700">
              <a:lnSpc>
                <a:spcPct val="100000"/>
              </a:lnSpc>
              <a:spcBef>
                <a:spcPts val="960"/>
              </a:spcBef>
            </a:pPr>
            <a:endParaRPr lang="en-US" altLang="ko-KR" sz="500" b="1" spc="-100" dirty="0">
              <a:solidFill>
                <a:srgbClr val="323031"/>
              </a:solidFill>
              <a:latin typeface="KoPubWorld돋움체 Bold" pitchFamily="2" charset="-127"/>
              <a:ea typeface="KoPubWorld돋움체 Bold" pitchFamily="2" charset="-127"/>
              <a:cs typeface="KoPubWorld돋움체 Bold" pitchFamily="2" charset="-127"/>
            </a:endParaRPr>
          </a:p>
          <a:p>
            <a:pPr marL="12700">
              <a:lnSpc>
                <a:spcPct val="100000"/>
              </a:lnSpc>
              <a:spcBef>
                <a:spcPts val="960"/>
              </a:spcBef>
            </a:pPr>
            <a:r>
              <a:rPr lang="ko-KR" altLang="en-US" sz="22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단</a:t>
            </a:r>
            <a:r>
              <a:rPr lang="en-US" altLang="ko-KR" sz="22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, </a:t>
            </a:r>
            <a:r>
              <a:rPr lang="ko-KR" altLang="en-US" sz="22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거래의 특성을 고려하여 중소벤처기업부 장관이 달리 정하여 고시할 수 있음</a:t>
            </a:r>
            <a:endParaRPr sz="2200" spc="-100" dirty="0">
              <a:latin typeface="KoPubWorld돋움체 Bold" pitchFamily="2" charset="-127"/>
              <a:ea typeface="KoPubWorld돋움체 Bold" pitchFamily="2" charset="-127"/>
              <a:cs typeface="KoPubWorld돋움체 Bold" pitchFamily="2" charset="-127"/>
            </a:endParaRPr>
          </a:p>
        </p:txBody>
      </p:sp>
      <p:grpSp>
        <p:nvGrpSpPr>
          <p:cNvPr id="14" name="object 14"/>
          <p:cNvGrpSpPr/>
          <p:nvPr/>
        </p:nvGrpSpPr>
        <p:grpSpPr>
          <a:xfrm>
            <a:off x="1151991" y="4060799"/>
            <a:ext cx="302895" cy="302895"/>
            <a:chOff x="1151991" y="4060799"/>
            <a:chExt cx="302895" cy="302895"/>
          </a:xfrm>
        </p:grpSpPr>
        <p:sp>
          <p:nvSpPr>
            <p:cNvPr id="15" name="object 15"/>
            <p:cNvSpPr/>
            <p:nvPr/>
          </p:nvSpPr>
          <p:spPr>
            <a:xfrm>
              <a:off x="1151991" y="4060799"/>
              <a:ext cx="302895" cy="302895"/>
            </a:xfrm>
            <a:custGeom>
              <a:avLst/>
              <a:gdLst/>
              <a:ahLst/>
              <a:cxnLst/>
              <a:rect l="l" t="t" r="r" b="b"/>
              <a:pathLst>
                <a:path w="302894" h="302895">
                  <a:moveTo>
                    <a:pt x="151206" y="0"/>
                  </a:moveTo>
                  <a:lnTo>
                    <a:pt x="103415" y="7707"/>
                  </a:lnTo>
                  <a:lnTo>
                    <a:pt x="61908" y="29171"/>
                  </a:lnTo>
                  <a:lnTo>
                    <a:pt x="29175" y="61900"/>
                  </a:lnTo>
                  <a:lnTo>
                    <a:pt x="7709" y="103404"/>
                  </a:lnTo>
                  <a:lnTo>
                    <a:pt x="0" y="151193"/>
                  </a:lnTo>
                  <a:lnTo>
                    <a:pt x="7709" y="198988"/>
                  </a:lnTo>
                  <a:lnTo>
                    <a:pt x="29175" y="240496"/>
                  </a:lnTo>
                  <a:lnTo>
                    <a:pt x="61908" y="273227"/>
                  </a:lnTo>
                  <a:lnTo>
                    <a:pt x="103415" y="294691"/>
                  </a:lnTo>
                  <a:lnTo>
                    <a:pt x="151206" y="302399"/>
                  </a:lnTo>
                  <a:lnTo>
                    <a:pt x="198996" y="294691"/>
                  </a:lnTo>
                  <a:lnTo>
                    <a:pt x="240503" y="273227"/>
                  </a:lnTo>
                  <a:lnTo>
                    <a:pt x="273236" y="240496"/>
                  </a:lnTo>
                  <a:lnTo>
                    <a:pt x="294703" y="198988"/>
                  </a:lnTo>
                  <a:lnTo>
                    <a:pt x="302412" y="151193"/>
                  </a:lnTo>
                  <a:lnTo>
                    <a:pt x="294703" y="103404"/>
                  </a:lnTo>
                  <a:lnTo>
                    <a:pt x="273236" y="61900"/>
                  </a:lnTo>
                  <a:lnTo>
                    <a:pt x="240503" y="29171"/>
                  </a:lnTo>
                  <a:lnTo>
                    <a:pt x="198996" y="7707"/>
                  </a:lnTo>
                  <a:lnTo>
                    <a:pt x="151206" y="0"/>
                  </a:lnTo>
                  <a:close/>
                </a:path>
              </a:pathLst>
            </a:custGeom>
            <a:solidFill>
              <a:srgbClr val="F47920"/>
            </a:solidFill>
          </p:spPr>
          <p:txBody>
            <a:bodyPr wrap="square" lIns="0" tIns="0" rIns="0" bIns="0" rtlCol="0"/>
            <a:lstStyle/>
            <a:p>
              <a:endParaRPr spc="-100">
                <a:latin typeface="KoPubWorld돋움체 Bold" pitchFamily="2" charset="-127"/>
              </a:endParaRPr>
            </a:p>
          </p:txBody>
        </p:sp>
        <p:sp>
          <p:nvSpPr>
            <p:cNvPr id="16" name="object 16"/>
            <p:cNvSpPr/>
            <p:nvPr/>
          </p:nvSpPr>
          <p:spPr>
            <a:xfrm>
              <a:off x="1225265" y="4122000"/>
              <a:ext cx="155867" cy="179997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spc="-100">
                <a:latin typeface="KoPubWorld돋움체 Bold" pitchFamily="2" charset="-127"/>
              </a:endParaRPr>
            </a:p>
          </p:txBody>
        </p:sp>
      </p:grpSp>
      <p:grpSp>
        <p:nvGrpSpPr>
          <p:cNvPr id="17" name="object 17"/>
          <p:cNvGrpSpPr/>
          <p:nvPr/>
        </p:nvGrpSpPr>
        <p:grpSpPr>
          <a:xfrm>
            <a:off x="-2" y="216001"/>
            <a:ext cx="1026794" cy="1152525"/>
            <a:chOff x="-2" y="216001"/>
            <a:chExt cx="1026794" cy="1152525"/>
          </a:xfrm>
        </p:grpSpPr>
        <p:sp>
          <p:nvSpPr>
            <p:cNvPr id="18" name="object 18"/>
            <p:cNvSpPr/>
            <p:nvPr/>
          </p:nvSpPr>
          <p:spPr>
            <a:xfrm>
              <a:off x="594597" y="378002"/>
              <a:ext cx="432434" cy="829944"/>
            </a:xfrm>
            <a:custGeom>
              <a:avLst/>
              <a:gdLst/>
              <a:ahLst/>
              <a:cxnLst/>
              <a:rect l="l" t="t" r="r" b="b"/>
              <a:pathLst>
                <a:path w="432434" h="829944">
                  <a:moveTo>
                    <a:pt x="121500" y="0"/>
                  </a:moveTo>
                  <a:lnTo>
                    <a:pt x="0" y="0"/>
                  </a:lnTo>
                  <a:lnTo>
                    <a:pt x="0" y="829792"/>
                  </a:lnTo>
                  <a:lnTo>
                    <a:pt x="120154" y="829792"/>
                  </a:lnTo>
                  <a:lnTo>
                    <a:pt x="432003" y="413994"/>
                  </a:lnTo>
                  <a:lnTo>
                    <a:pt x="1215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spc="-100">
                <a:latin typeface="KoPubWorld돋움체 Bold" pitchFamily="2" charset="-127"/>
              </a:endParaRPr>
            </a:p>
          </p:txBody>
        </p:sp>
        <p:sp>
          <p:nvSpPr>
            <p:cNvPr id="19" name="object 19"/>
            <p:cNvSpPr/>
            <p:nvPr/>
          </p:nvSpPr>
          <p:spPr>
            <a:xfrm>
              <a:off x="-2" y="216001"/>
              <a:ext cx="918844" cy="1152525"/>
            </a:xfrm>
            <a:custGeom>
              <a:avLst/>
              <a:gdLst/>
              <a:ahLst/>
              <a:cxnLst/>
              <a:rect l="l" t="t" r="r" b="b"/>
              <a:pathLst>
                <a:path w="918844" h="1152525">
                  <a:moveTo>
                    <a:pt x="486600" y="0"/>
                  </a:moveTo>
                  <a:lnTo>
                    <a:pt x="486600" y="179997"/>
                  </a:lnTo>
                  <a:lnTo>
                    <a:pt x="0" y="179997"/>
                  </a:lnTo>
                  <a:lnTo>
                    <a:pt x="0" y="971994"/>
                  </a:lnTo>
                  <a:lnTo>
                    <a:pt x="486600" y="971994"/>
                  </a:lnTo>
                  <a:lnTo>
                    <a:pt x="486600" y="1151991"/>
                  </a:lnTo>
                  <a:lnTo>
                    <a:pt x="918603" y="575995"/>
                  </a:lnTo>
                  <a:lnTo>
                    <a:pt x="486600" y="0"/>
                  </a:lnTo>
                  <a:close/>
                </a:path>
              </a:pathLst>
            </a:custGeom>
            <a:solidFill>
              <a:srgbClr val="003964"/>
            </a:solidFill>
          </p:spPr>
          <p:txBody>
            <a:bodyPr wrap="square" lIns="0" tIns="0" rIns="0" bIns="0" rtlCol="0"/>
            <a:lstStyle/>
            <a:p>
              <a:endParaRPr spc="-100">
                <a:latin typeface="KoPubWorld돋움체 Bold" pitchFamily="2" charset="-127"/>
              </a:endParaRPr>
            </a:p>
          </p:txBody>
        </p:sp>
      </p:grpSp>
      <p:sp>
        <p:nvSpPr>
          <p:cNvPr id="20" name="object 20"/>
          <p:cNvSpPr txBox="1"/>
          <p:nvPr/>
        </p:nvSpPr>
        <p:spPr>
          <a:xfrm>
            <a:off x="328645" y="423710"/>
            <a:ext cx="369570" cy="635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000" b="1" spc="-100" dirty="0">
                <a:solidFill>
                  <a:srgbClr val="FFF799"/>
                </a:solidFill>
                <a:latin typeface="강한공군체 Bold" pitchFamily="34" charset="-127"/>
                <a:ea typeface="강한공군체 Bold" pitchFamily="34" charset="-127"/>
                <a:cs typeface="KoPubWorld돋움체 Bold" pitchFamily="2" charset="-127"/>
              </a:rPr>
              <a:t>5</a:t>
            </a:r>
            <a:endParaRPr sz="4000" spc="-100">
              <a:latin typeface="강한공군체 Bold" pitchFamily="34" charset="-127"/>
              <a:ea typeface="강한공군체 Bold" pitchFamily="34" charset="-127"/>
              <a:cs typeface="KoPubWorld돋움체 Bold" pitchFamily="2" charset="-127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11868657" y="6527415"/>
            <a:ext cx="238760" cy="246221"/>
          </a:xfrm>
          <a:prstGeom prst="rect">
            <a:avLst/>
          </a:prstGeom>
        </p:spPr>
        <p:txBody>
          <a:bodyPr vert="horz" wrap="square" lIns="0" tIns="3048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240"/>
              </a:spcBef>
            </a:pPr>
            <a:r>
              <a:rPr lang="en-US" altLang="ko-KR" sz="1400" b="1" spc="-150" dirty="0">
                <a:solidFill>
                  <a:srgbClr val="FFFFFF"/>
                </a:solidFill>
                <a:latin typeface="Trebuchet MS"/>
                <a:cs typeface="Trebuchet MS"/>
              </a:rPr>
              <a:t>06</a:t>
            </a:r>
            <a:endParaRPr lang="ko-KR" altLang="en-US" sz="1400" spc="-150" dirty="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2190413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28" name="그룹 27"/>
          <p:cNvGrpSpPr/>
          <p:nvPr/>
        </p:nvGrpSpPr>
        <p:grpSpPr>
          <a:xfrm>
            <a:off x="0" y="0"/>
            <a:ext cx="12099836" cy="1234440"/>
            <a:chOff x="0" y="0"/>
            <a:chExt cx="12099836" cy="1234440"/>
          </a:xfrm>
        </p:grpSpPr>
        <p:sp>
          <p:nvSpPr>
            <p:cNvPr id="2" name="object 2"/>
            <p:cNvSpPr/>
            <p:nvPr/>
          </p:nvSpPr>
          <p:spPr>
            <a:xfrm>
              <a:off x="0" y="395998"/>
              <a:ext cx="9864090" cy="792480"/>
            </a:xfrm>
            <a:custGeom>
              <a:avLst/>
              <a:gdLst/>
              <a:ahLst/>
              <a:cxnLst/>
              <a:rect l="l" t="t" r="r" b="b"/>
              <a:pathLst>
                <a:path w="9864090" h="792480">
                  <a:moveTo>
                    <a:pt x="9864001" y="0"/>
                  </a:moveTo>
                  <a:lnTo>
                    <a:pt x="0" y="0"/>
                  </a:lnTo>
                  <a:lnTo>
                    <a:pt x="0" y="791997"/>
                  </a:lnTo>
                  <a:lnTo>
                    <a:pt x="9864001" y="791997"/>
                  </a:lnTo>
                  <a:lnTo>
                    <a:pt x="9864001" y="0"/>
                  </a:lnTo>
                  <a:close/>
                </a:path>
              </a:pathLst>
            </a:custGeom>
            <a:solidFill>
              <a:srgbClr val="7C51A1"/>
            </a:solidFill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  <p:grpSp>
          <p:nvGrpSpPr>
            <p:cNvPr id="17" name="object 17"/>
            <p:cNvGrpSpPr/>
            <p:nvPr/>
          </p:nvGrpSpPr>
          <p:grpSpPr>
            <a:xfrm>
              <a:off x="9864001" y="0"/>
              <a:ext cx="2235835" cy="1234440"/>
              <a:chOff x="9864001" y="0"/>
              <a:chExt cx="2235835" cy="1234440"/>
            </a:xfrm>
          </p:grpSpPr>
          <p:sp>
            <p:nvSpPr>
              <p:cNvPr id="18" name="object 18"/>
              <p:cNvSpPr/>
              <p:nvPr/>
            </p:nvSpPr>
            <p:spPr>
              <a:xfrm>
                <a:off x="9864001" y="404761"/>
                <a:ext cx="1464945" cy="720090"/>
              </a:xfrm>
              <a:custGeom>
                <a:avLst/>
                <a:gdLst/>
                <a:ahLst/>
                <a:cxnLst/>
                <a:rect l="l" t="t" r="r" b="b"/>
                <a:pathLst>
                  <a:path w="1464945" h="720090">
                    <a:moveTo>
                      <a:pt x="370916" y="117513"/>
                    </a:moveTo>
                    <a:lnTo>
                      <a:pt x="0" y="69049"/>
                    </a:lnTo>
                    <a:lnTo>
                      <a:pt x="0" y="719874"/>
                    </a:lnTo>
                    <a:lnTo>
                      <a:pt x="340563" y="669912"/>
                    </a:lnTo>
                    <a:lnTo>
                      <a:pt x="370916" y="117513"/>
                    </a:lnTo>
                    <a:close/>
                  </a:path>
                  <a:path w="1464945" h="720090">
                    <a:moveTo>
                      <a:pt x="1271536" y="607949"/>
                    </a:moveTo>
                    <a:lnTo>
                      <a:pt x="1271498" y="605053"/>
                    </a:lnTo>
                    <a:lnTo>
                      <a:pt x="1270977" y="598398"/>
                    </a:lnTo>
                    <a:lnTo>
                      <a:pt x="1270342" y="590296"/>
                    </a:lnTo>
                    <a:lnTo>
                      <a:pt x="1163408" y="598398"/>
                    </a:lnTo>
                    <a:lnTo>
                      <a:pt x="1082713" y="586397"/>
                    </a:lnTo>
                    <a:lnTo>
                      <a:pt x="1091539" y="629437"/>
                    </a:lnTo>
                    <a:lnTo>
                      <a:pt x="1110729" y="672160"/>
                    </a:lnTo>
                    <a:lnTo>
                      <a:pt x="1121105" y="684072"/>
                    </a:lnTo>
                    <a:lnTo>
                      <a:pt x="1149540" y="681126"/>
                    </a:lnTo>
                    <a:lnTo>
                      <a:pt x="1173378" y="683006"/>
                    </a:lnTo>
                    <a:lnTo>
                      <a:pt x="1187005" y="683590"/>
                    </a:lnTo>
                    <a:lnTo>
                      <a:pt x="1195539" y="682879"/>
                    </a:lnTo>
                    <a:lnTo>
                      <a:pt x="1202867" y="681126"/>
                    </a:lnTo>
                    <a:lnTo>
                      <a:pt x="1204099" y="680834"/>
                    </a:lnTo>
                    <a:lnTo>
                      <a:pt x="1247698" y="657085"/>
                    </a:lnTo>
                    <a:lnTo>
                      <a:pt x="1269593" y="624941"/>
                    </a:lnTo>
                    <a:lnTo>
                      <a:pt x="1271536" y="607949"/>
                    </a:lnTo>
                    <a:close/>
                  </a:path>
                  <a:path w="1464945" h="720090">
                    <a:moveTo>
                      <a:pt x="1464602" y="273532"/>
                    </a:moveTo>
                    <a:lnTo>
                      <a:pt x="1445882" y="228981"/>
                    </a:lnTo>
                    <a:lnTo>
                      <a:pt x="1348879" y="179095"/>
                    </a:lnTo>
                    <a:lnTo>
                      <a:pt x="914552" y="153835"/>
                    </a:lnTo>
                    <a:lnTo>
                      <a:pt x="896620" y="197523"/>
                    </a:lnTo>
                    <a:lnTo>
                      <a:pt x="868540" y="236385"/>
                    </a:lnTo>
                    <a:lnTo>
                      <a:pt x="832612" y="267665"/>
                    </a:lnTo>
                    <a:lnTo>
                      <a:pt x="791146" y="288569"/>
                    </a:lnTo>
                    <a:lnTo>
                      <a:pt x="752182" y="296341"/>
                    </a:lnTo>
                    <a:lnTo>
                      <a:pt x="750265" y="296456"/>
                    </a:lnTo>
                    <a:lnTo>
                      <a:pt x="738708" y="295973"/>
                    </a:lnTo>
                    <a:lnTo>
                      <a:pt x="700570" y="272402"/>
                    </a:lnTo>
                    <a:lnTo>
                      <a:pt x="690486" y="239852"/>
                    </a:lnTo>
                    <a:lnTo>
                      <a:pt x="691083" y="139814"/>
                    </a:lnTo>
                    <a:lnTo>
                      <a:pt x="765962" y="0"/>
                    </a:lnTo>
                    <a:lnTo>
                      <a:pt x="404672" y="153085"/>
                    </a:lnTo>
                    <a:lnTo>
                      <a:pt x="379691" y="607949"/>
                    </a:lnTo>
                    <a:lnTo>
                      <a:pt x="457987" y="601281"/>
                    </a:lnTo>
                    <a:lnTo>
                      <a:pt x="516356" y="639737"/>
                    </a:lnTo>
                    <a:lnTo>
                      <a:pt x="547166" y="659193"/>
                    </a:lnTo>
                    <a:lnTo>
                      <a:pt x="560616" y="665645"/>
                    </a:lnTo>
                    <a:lnTo>
                      <a:pt x="566928" y="665060"/>
                    </a:lnTo>
                    <a:lnTo>
                      <a:pt x="567512" y="664857"/>
                    </a:lnTo>
                    <a:lnTo>
                      <a:pt x="571284" y="653288"/>
                    </a:lnTo>
                    <a:lnTo>
                      <a:pt x="575360" y="642010"/>
                    </a:lnTo>
                    <a:lnTo>
                      <a:pt x="591781" y="605955"/>
                    </a:lnTo>
                    <a:lnTo>
                      <a:pt x="632904" y="583234"/>
                    </a:lnTo>
                    <a:lnTo>
                      <a:pt x="647534" y="583272"/>
                    </a:lnTo>
                    <a:lnTo>
                      <a:pt x="686435" y="600087"/>
                    </a:lnTo>
                    <a:lnTo>
                      <a:pt x="690562" y="605053"/>
                    </a:lnTo>
                    <a:lnTo>
                      <a:pt x="698169" y="583234"/>
                    </a:lnTo>
                    <a:lnTo>
                      <a:pt x="719810" y="527786"/>
                    </a:lnTo>
                    <a:lnTo>
                      <a:pt x="747280" y="492696"/>
                    </a:lnTo>
                    <a:lnTo>
                      <a:pt x="772998" y="485571"/>
                    </a:lnTo>
                    <a:lnTo>
                      <a:pt x="790689" y="486308"/>
                    </a:lnTo>
                    <a:lnTo>
                      <a:pt x="830922" y="506349"/>
                    </a:lnTo>
                    <a:lnTo>
                      <a:pt x="846709" y="531939"/>
                    </a:lnTo>
                    <a:lnTo>
                      <a:pt x="855713" y="515454"/>
                    </a:lnTo>
                    <a:lnTo>
                      <a:pt x="868006" y="502323"/>
                    </a:lnTo>
                    <a:lnTo>
                      <a:pt x="881976" y="492582"/>
                    </a:lnTo>
                    <a:lnTo>
                      <a:pt x="896061" y="486232"/>
                    </a:lnTo>
                    <a:lnTo>
                      <a:pt x="898029" y="485571"/>
                    </a:lnTo>
                    <a:lnTo>
                      <a:pt x="901039" y="484543"/>
                    </a:lnTo>
                    <a:lnTo>
                      <a:pt x="906043" y="483387"/>
                    </a:lnTo>
                    <a:lnTo>
                      <a:pt x="910945" y="482803"/>
                    </a:lnTo>
                    <a:lnTo>
                      <a:pt x="926985" y="482244"/>
                    </a:lnTo>
                    <a:lnTo>
                      <a:pt x="941438" y="484568"/>
                    </a:lnTo>
                    <a:lnTo>
                      <a:pt x="973721" y="507238"/>
                    </a:lnTo>
                    <a:lnTo>
                      <a:pt x="987132" y="541845"/>
                    </a:lnTo>
                    <a:lnTo>
                      <a:pt x="991857" y="538530"/>
                    </a:lnTo>
                    <a:lnTo>
                      <a:pt x="997127" y="535825"/>
                    </a:lnTo>
                    <a:lnTo>
                      <a:pt x="1002855" y="533882"/>
                    </a:lnTo>
                    <a:lnTo>
                      <a:pt x="1020254" y="530656"/>
                    </a:lnTo>
                    <a:lnTo>
                      <a:pt x="1037361" y="532536"/>
                    </a:lnTo>
                    <a:lnTo>
                      <a:pt x="1053261" y="539318"/>
                    </a:lnTo>
                    <a:lnTo>
                      <a:pt x="1067079" y="550735"/>
                    </a:lnTo>
                    <a:lnTo>
                      <a:pt x="1071143" y="555218"/>
                    </a:lnTo>
                    <a:lnTo>
                      <a:pt x="1074089" y="557441"/>
                    </a:lnTo>
                    <a:lnTo>
                      <a:pt x="1076172" y="558088"/>
                    </a:lnTo>
                    <a:lnTo>
                      <a:pt x="1077417" y="563638"/>
                    </a:lnTo>
                    <a:lnTo>
                      <a:pt x="1078890" y="569963"/>
                    </a:lnTo>
                    <a:lnTo>
                      <a:pt x="1080681" y="577215"/>
                    </a:lnTo>
                    <a:lnTo>
                      <a:pt x="1162799" y="585660"/>
                    </a:lnTo>
                    <a:lnTo>
                      <a:pt x="1197876" y="584809"/>
                    </a:lnTo>
                    <a:lnTo>
                      <a:pt x="1277823" y="578269"/>
                    </a:lnTo>
                    <a:lnTo>
                      <a:pt x="1323568" y="550303"/>
                    </a:lnTo>
                    <a:lnTo>
                      <a:pt x="1347889" y="502627"/>
                    </a:lnTo>
                    <a:lnTo>
                      <a:pt x="1352537" y="482244"/>
                    </a:lnTo>
                    <a:lnTo>
                      <a:pt x="1353540" y="477850"/>
                    </a:lnTo>
                    <a:lnTo>
                      <a:pt x="1158786" y="464807"/>
                    </a:lnTo>
                    <a:lnTo>
                      <a:pt x="1156550" y="464464"/>
                    </a:lnTo>
                    <a:lnTo>
                      <a:pt x="1154417" y="463613"/>
                    </a:lnTo>
                    <a:lnTo>
                      <a:pt x="1064628" y="400786"/>
                    </a:lnTo>
                    <a:lnTo>
                      <a:pt x="1177696" y="449783"/>
                    </a:lnTo>
                    <a:lnTo>
                      <a:pt x="1178902" y="450126"/>
                    </a:lnTo>
                    <a:lnTo>
                      <a:pt x="1180147" y="450329"/>
                    </a:lnTo>
                    <a:lnTo>
                      <a:pt x="1273390" y="456133"/>
                    </a:lnTo>
                    <a:lnTo>
                      <a:pt x="1322590" y="458571"/>
                    </a:lnTo>
                    <a:lnTo>
                      <a:pt x="1344002" y="458063"/>
                    </a:lnTo>
                    <a:lnTo>
                      <a:pt x="1353947" y="455066"/>
                    </a:lnTo>
                    <a:lnTo>
                      <a:pt x="1373060" y="444373"/>
                    </a:lnTo>
                    <a:lnTo>
                      <a:pt x="1389176" y="427113"/>
                    </a:lnTo>
                    <a:lnTo>
                      <a:pt x="1402613" y="400786"/>
                    </a:lnTo>
                    <a:lnTo>
                      <a:pt x="1403654" y="398754"/>
                    </a:lnTo>
                    <a:lnTo>
                      <a:pt x="1417866" y="354761"/>
                    </a:lnTo>
                    <a:lnTo>
                      <a:pt x="1221587" y="309626"/>
                    </a:lnTo>
                    <a:lnTo>
                      <a:pt x="1220292" y="309397"/>
                    </a:lnTo>
                    <a:lnTo>
                      <a:pt x="1219060" y="308991"/>
                    </a:lnTo>
                    <a:lnTo>
                      <a:pt x="1193012" y="296456"/>
                    </a:lnTo>
                    <a:lnTo>
                      <a:pt x="1052830" y="228981"/>
                    </a:lnTo>
                    <a:lnTo>
                      <a:pt x="1229321" y="291439"/>
                    </a:lnTo>
                    <a:lnTo>
                      <a:pt x="1230299" y="291668"/>
                    </a:lnTo>
                    <a:lnTo>
                      <a:pt x="1231303" y="291807"/>
                    </a:lnTo>
                    <a:lnTo>
                      <a:pt x="1404086" y="328193"/>
                    </a:lnTo>
                    <a:lnTo>
                      <a:pt x="1409547" y="327990"/>
                    </a:lnTo>
                    <a:lnTo>
                      <a:pt x="1414894" y="327240"/>
                    </a:lnTo>
                    <a:lnTo>
                      <a:pt x="1420063" y="326034"/>
                    </a:lnTo>
                    <a:lnTo>
                      <a:pt x="1452003" y="306260"/>
                    </a:lnTo>
                    <a:lnTo>
                      <a:pt x="1464602" y="273532"/>
                    </a:lnTo>
                    <a:close/>
                  </a:path>
                </a:pathLst>
              </a:custGeom>
              <a:solidFill>
                <a:srgbClr val="7C51A1"/>
              </a:solidFill>
            </p:spPr>
            <p:txBody>
              <a:bodyPr wrap="square" lIns="0" tIns="0" rIns="0" bIns="0" rtlCol="0"/>
              <a:lstStyle/>
              <a:p>
                <a:endParaRPr>
                  <a:latin typeface="KoPubWorld돋움체 Bold" pitchFamily="2" charset="-127"/>
                </a:endParaRPr>
              </a:p>
            </p:txBody>
          </p:sp>
          <p:sp>
            <p:nvSpPr>
              <p:cNvPr id="19" name="object 19"/>
              <p:cNvSpPr/>
              <p:nvPr/>
            </p:nvSpPr>
            <p:spPr>
              <a:xfrm>
                <a:off x="10442143" y="0"/>
                <a:ext cx="1657985" cy="1234440"/>
              </a:xfrm>
              <a:custGeom>
                <a:avLst/>
                <a:gdLst/>
                <a:ahLst/>
                <a:cxnLst/>
                <a:rect l="l" t="t" r="r" b="b"/>
                <a:pathLst>
                  <a:path w="1657984" h="1234440">
                    <a:moveTo>
                      <a:pt x="544360" y="1121257"/>
                    </a:moveTo>
                    <a:lnTo>
                      <a:pt x="514959" y="1090142"/>
                    </a:lnTo>
                    <a:lnTo>
                      <a:pt x="491820" y="1038618"/>
                    </a:lnTo>
                    <a:lnTo>
                      <a:pt x="480225" y="982091"/>
                    </a:lnTo>
                    <a:lnTo>
                      <a:pt x="477342" y="975499"/>
                    </a:lnTo>
                    <a:lnTo>
                      <a:pt x="472643" y="970330"/>
                    </a:lnTo>
                    <a:lnTo>
                      <a:pt x="452793" y="958430"/>
                    </a:lnTo>
                    <a:lnTo>
                      <a:pt x="431609" y="959573"/>
                    </a:lnTo>
                    <a:lnTo>
                      <a:pt x="414274" y="971638"/>
                    </a:lnTo>
                    <a:lnTo>
                      <a:pt x="405993" y="992517"/>
                    </a:lnTo>
                    <a:lnTo>
                      <a:pt x="394462" y="1044321"/>
                    </a:lnTo>
                    <a:lnTo>
                      <a:pt x="388569" y="1069949"/>
                    </a:lnTo>
                    <a:lnTo>
                      <a:pt x="386473" y="1076947"/>
                    </a:lnTo>
                    <a:lnTo>
                      <a:pt x="386346" y="1072896"/>
                    </a:lnTo>
                    <a:lnTo>
                      <a:pt x="388823" y="998575"/>
                    </a:lnTo>
                    <a:lnTo>
                      <a:pt x="389140" y="969340"/>
                    </a:lnTo>
                    <a:lnTo>
                      <a:pt x="384390" y="938669"/>
                    </a:lnTo>
                    <a:lnTo>
                      <a:pt x="368490" y="915670"/>
                    </a:lnTo>
                    <a:lnTo>
                      <a:pt x="335407" y="909447"/>
                    </a:lnTo>
                    <a:lnTo>
                      <a:pt x="319862" y="913892"/>
                    </a:lnTo>
                    <a:lnTo>
                      <a:pt x="305028" y="923112"/>
                    </a:lnTo>
                    <a:lnTo>
                      <a:pt x="293255" y="936421"/>
                    </a:lnTo>
                    <a:lnTo>
                      <a:pt x="286893" y="953084"/>
                    </a:lnTo>
                    <a:lnTo>
                      <a:pt x="258025" y="1072896"/>
                    </a:lnTo>
                    <a:lnTo>
                      <a:pt x="256057" y="1060881"/>
                    </a:lnTo>
                    <a:lnTo>
                      <a:pt x="253580" y="1023010"/>
                    </a:lnTo>
                    <a:lnTo>
                      <a:pt x="251409" y="982091"/>
                    </a:lnTo>
                    <a:lnTo>
                      <a:pt x="250558" y="964311"/>
                    </a:lnTo>
                    <a:lnTo>
                      <a:pt x="240601" y="930541"/>
                    </a:lnTo>
                    <a:lnTo>
                      <a:pt x="216001" y="914387"/>
                    </a:lnTo>
                    <a:lnTo>
                      <a:pt x="188442" y="913587"/>
                    </a:lnTo>
                    <a:lnTo>
                      <a:pt x="169621" y="925906"/>
                    </a:lnTo>
                    <a:lnTo>
                      <a:pt x="149390" y="971638"/>
                    </a:lnTo>
                    <a:lnTo>
                      <a:pt x="128117" y="1032332"/>
                    </a:lnTo>
                    <a:lnTo>
                      <a:pt x="111315" y="1085354"/>
                    </a:lnTo>
                    <a:lnTo>
                      <a:pt x="104495" y="1108049"/>
                    </a:lnTo>
                    <a:lnTo>
                      <a:pt x="105816" y="1082827"/>
                    </a:lnTo>
                    <a:lnTo>
                      <a:pt x="101790" y="1037209"/>
                    </a:lnTo>
                    <a:lnTo>
                      <a:pt x="67945" y="1010018"/>
                    </a:lnTo>
                    <a:lnTo>
                      <a:pt x="44653" y="1013104"/>
                    </a:lnTo>
                    <a:lnTo>
                      <a:pt x="28308" y="1029246"/>
                    </a:lnTo>
                    <a:lnTo>
                      <a:pt x="18745" y="1051953"/>
                    </a:lnTo>
                    <a:lnTo>
                      <a:pt x="5994" y="1091844"/>
                    </a:lnTo>
                    <a:lnTo>
                      <a:pt x="0" y="1138605"/>
                    </a:lnTo>
                    <a:lnTo>
                      <a:pt x="10756" y="1181938"/>
                    </a:lnTo>
                    <a:lnTo>
                      <a:pt x="16395" y="1190726"/>
                    </a:lnTo>
                    <a:lnTo>
                      <a:pt x="23342" y="1198600"/>
                    </a:lnTo>
                    <a:lnTo>
                      <a:pt x="32588" y="1205191"/>
                    </a:lnTo>
                    <a:lnTo>
                      <a:pt x="45161" y="1210056"/>
                    </a:lnTo>
                    <a:lnTo>
                      <a:pt x="62331" y="1208519"/>
                    </a:lnTo>
                    <a:lnTo>
                      <a:pt x="80479" y="1199908"/>
                    </a:lnTo>
                    <a:lnTo>
                      <a:pt x="94856" y="1190282"/>
                    </a:lnTo>
                    <a:lnTo>
                      <a:pt x="100736" y="1185710"/>
                    </a:lnTo>
                    <a:lnTo>
                      <a:pt x="125450" y="1215097"/>
                    </a:lnTo>
                    <a:lnTo>
                      <a:pt x="159689" y="1223886"/>
                    </a:lnTo>
                    <a:lnTo>
                      <a:pt x="196481" y="1212672"/>
                    </a:lnTo>
                    <a:lnTo>
                      <a:pt x="224917" y="1185710"/>
                    </a:lnTo>
                    <a:lnTo>
                      <a:pt x="228841" y="1182001"/>
                    </a:lnTo>
                    <a:lnTo>
                      <a:pt x="238874" y="1206030"/>
                    </a:lnTo>
                    <a:lnTo>
                      <a:pt x="255879" y="1222209"/>
                    </a:lnTo>
                    <a:lnTo>
                      <a:pt x="275932" y="1231277"/>
                    </a:lnTo>
                    <a:lnTo>
                      <a:pt x="295135" y="1234008"/>
                    </a:lnTo>
                    <a:lnTo>
                      <a:pt x="328536" y="1223987"/>
                    </a:lnTo>
                    <a:lnTo>
                      <a:pt x="350570" y="1202512"/>
                    </a:lnTo>
                    <a:lnTo>
                      <a:pt x="362204" y="1182001"/>
                    </a:lnTo>
                    <a:lnTo>
                      <a:pt x="362699" y="1181150"/>
                    </a:lnTo>
                    <a:lnTo>
                      <a:pt x="366420" y="1171448"/>
                    </a:lnTo>
                    <a:lnTo>
                      <a:pt x="367817" y="1174953"/>
                    </a:lnTo>
                    <a:lnTo>
                      <a:pt x="408228" y="1211300"/>
                    </a:lnTo>
                    <a:lnTo>
                      <a:pt x="448500" y="1214983"/>
                    </a:lnTo>
                    <a:lnTo>
                      <a:pt x="482206" y="1195743"/>
                    </a:lnTo>
                    <a:lnTo>
                      <a:pt x="497751" y="1171448"/>
                    </a:lnTo>
                    <a:lnTo>
                      <a:pt x="502958" y="1163320"/>
                    </a:lnTo>
                    <a:lnTo>
                      <a:pt x="506958" y="1151978"/>
                    </a:lnTo>
                    <a:lnTo>
                      <a:pt x="513486" y="1140218"/>
                    </a:lnTo>
                    <a:lnTo>
                      <a:pt x="525081" y="1129487"/>
                    </a:lnTo>
                    <a:lnTo>
                      <a:pt x="544360" y="1121257"/>
                    </a:lnTo>
                    <a:close/>
                  </a:path>
                  <a:path w="1657984" h="1234440">
                    <a:moveTo>
                      <a:pt x="1657464" y="0"/>
                    </a:moveTo>
                    <a:lnTo>
                      <a:pt x="796848" y="0"/>
                    </a:lnTo>
                    <a:lnTo>
                      <a:pt x="645858" y="163804"/>
                    </a:lnTo>
                    <a:lnTo>
                      <a:pt x="705967" y="212242"/>
                    </a:lnTo>
                    <a:lnTo>
                      <a:pt x="595617" y="322859"/>
                    </a:lnTo>
                    <a:lnTo>
                      <a:pt x="222961" y="389039"/>
                    </a:lnTo>
                    <a:lnTo>
                      <a:pt x="136702" y="532511"/>
                    </a:lnTo>
                    <a:lnTo>
                      <a:pt x="135013" y="538556"/>
                    </a:lnTo>
                    <a:lnTo>
                      <a:pt x="134378" y="644753"/>
                    </a:lnTo>
                    <a:lnTo>
                      <a:pt x="137210" y="658698"/>
                    </a:lnTo>
                    <a:lnTo>
                      <a:pt x="145072" y="669899"/>
                    </a:lnTo>
                    <a:lnTo>
                      <a:pt x="156667" y="677164"/>
                    </a:lnTo>
                    <a:lnTo>
                      <a:pt x="170738" y="679234"/>
                    </a:lnTo>
                    <a:lnTo>
                      <a:pt x="172707" y="679107"/>
                    </a:lnTo>
                    <a:lnTo>
                      <a:pt x="214274" y="669328"/>
                    </a:lnTo>
                    <a:lnTo>
                      <a:pt x="251993" y="647077"/>
                    </a:lnTo>
                    <a:lnTo>
                      <a:pt x="283527" y="615365"/>
                    </a:lnTo>
                    <a:lnTo>
                      <a:pt x="306527" y="577189"/>
                    </a:lnTo>
                    <a:lnTo>
                      <a:pt x="318681" y="535533"/>
                    </a:lnTo>
                    <a:lnTo>
                      <a:pt x="769683" y="560984"/>
                    </a:lnTo>
                    <a:lnTo>
                      <a:pt x="915885" y="624370"/>
                    </a:lnTo>
                    <a:lnTo>
                      <a:pt x="938860" y="557593"/>
                    </a:lnTo>
                    <a:lnTo>
                      <a:pt x="963879" y="535533"/>
                    </a:lnTo>
                    <a:lnTo>
                      <a:pt x="1032357" y="475170"/>
                    </a:lnTo>
                    <a:lnTo>
                      <a:pt x="1146251" y="566915"/>
                    </a:lnTo>
                    <a:lnTo>
                      <a:pt x="1657464" y="0"/>
                    </a:lnTo>
                    <a:close/>
                  </a:path>
                </a:pathLst>
              </a:custGeom>
              <a:solidFill>
                <a:srgbClr val="B2B4BA"/>
              </a:solidFill>
            </p:spPr>
            <p:txBody>
              <a:bodyPr wrap="square" lIns="0" tIns="0" rIns="0" bIns="0" rtlCol="0"/>
              <a:lstStyle/>
              <a:p>
                <a:endParaRPr>
                  <a:latin typeface="KoPubWorld돋움체 Bold" pitchFamily="2" charset="-127"/>
                </a:endParaRPr>
              </a:p>
            </p:txBody>
          </p:sp>
        </p:grpSp>
      </p:grpSp>
      <p:sp>
        <p:nvSpPr>
          <p:cNvPr id="29" name="object 6"/>
          <p:cNvSpPr/>
          <p:nvPr/>
        </p:nvSpPr>
        <p:spPr>
          <a:xfrm>
            <a:off x="1044003" y="3724747"/>
            <a:ext cx="10080625" cy="504190"/>
          </a:xfrm>
          <a:custGeom>
            <a:avLst/>
            <a:gdLst/>
            <a:ahLst/>
            <a:cxnLst/>
            <a:rect l="l" t="t" r="r" b="b"/>
            <a:pathLst>
              <a:path w="10080625" h="504189">
                <a:moveTo>
                  <a:pt x="9851402" y="0"/>
                </a:moveTo>
                <a:lnTo>
                  <a:pt x="228600" y="0"/>
                </a:lnTo>
                <a:lnTo>
                  <a:pt x="96440" y="3571"/>
                </a:lnTo>
                <a:lnTo>
                  <a:pt x="28575" y="28575"/>
                </a:lnTo>
                <a:lnTo>
                  <a:pt x="3571" y="96440"/>
                </a:lnTo>
                <a:lnTo>
                  <a:pt x="0" y="228600"/>
                </a:lnTo>
                <a:lnTo>
                  <a:pt x="0" y="275399"/>
                </a:lnTo>
                <a:lnTo>
                  <a:pt x="3571" y="407558"/>
                </a:lnTo>
                <a:lnTo>
                  <a:pt x="28575" y="475424"/>
                </a:lnTo>
                <a:lnTo>
                  <a:pt x="96440" y="500427"/>
                </a:lnTo>
                <a:lnTo>
                  <a:pt x="228600" y="503999"/>
                </a:lnTo>
                <a:lnTo>
                  <a:pt x="9851402" y="503999"/>
                </a:lnTo>
                <a:lnTo>
                  <a:pt x="9983562" y="500427"/>
                </a:lnTo>
                <a:lnTo>
                  <a:pt x="10051427" y="475424"/>
                </a:lnTo>
                <a:lnTo>
                  <a:pt x="10076430" y="407558"/>
                </a:lnTo>
                <a:lnTo>
                  <a:pt x="10080002" y="275399"/>
                </a:lnTo>
                <a:lnTo>
                  <a:pt x="10080002" y="228600"/>
                </a:lnTo>
                <a:lnTo>
                  <a:pt x="10076430" y="96440"/>
                </a:lnTo>
                <a:lnTo>
                  <a:pt x="10051427" y="28575"/>
                </a:lnTo>
                <a:lnTo>
                  <a:pt x="9983562" y="3571"/>
                </a:lnTo>
                <a:lnTo>
                  <a:pt x="9851402" y="0"/>
                </a:lnTo>
                <a:close/>
              </a:path>
            </a:pathLst>
          </a:custGeom>
          <a:solidFill>
            <a:srgbClr val="E4E3C9"/>
          </a:solidFill>
        </p:spPr>
        <p:txBody>
          <a:bodyPr wrap="square" lIns="0" tIns="0" rIns="0" bIns="0" rtlCol="0"/>
          <a:lstStyle/>
          <a:p>
            <a:endParaRPr spc="-100">
              <a:latin typeface="KoPubWorld돋움체 Bold" pitchFamily="2" charset="-127"/>
            </a:endParaRPr>
          </a:p>
        </p:txBody>
      </p:sp>
      <p:grpSp>
        <p:nvGrpSpPr>
          <p:cNvPr id="30" name="object 8"/>
          <p:cNvGrpSpPr/>
          <p:nvPr/>
        </p:nvGrpSpPr>
        <p:grpSpPr>
          <a:xfrm>
            <a:off x="1151991" y="3825547"/>
            <a:ext cx="302895" cy="302895"/>
            <a:chOff x="1151991" y="1684794"/>
            <a:chExt cx="302895" cy="302895"/>
          </a:xfrm>
        </p:grpSpPr>
        <p:sp>
          <p:nvSpPr>
            <p:cNvPr id="31" name="object 9"/>
            <p:cNvSpPr/>
            <p:nvPr/>
          </p:nvSpPr>
          <p:spPr>
            <a:xfrm>
              <a:off x="1151991" y="1684794"/>
              <a:ext cx="302895" cy="302895"/>
            </a:xfrm>
            <a:custGeom>
              <a:avLst/>
              <a:gdLst/>
              <a:ahLst/>
              <a:cxnLst/>
              <a:rect l="l" t="t" r="r" b="b"/>
              <a:pathLst>
                <a:path w="302894" h="302894">
                  <a:moveTo>
                    <a:pt x="151206" y="0"/>
                  </a:moveTo>
                  <a:lnTo>
                    <a:pt x="103415" y="7707"/>
                  </a:lnTo>
                  <a:lnTo>
                    <a:pt x="61908" y="29171"/>
                  </a:lnTo>
                  <a:lnTo>
                    <a:pt x="29175" y="61900"/>
                  </a:lnTo>
                  <a:lnTo>
                    <a:pt x="7709" y="103404"/>
                  </a:lnTo>
                  <a:lnTo>
                    <a:pt x="0" y="151193"/>
                  </a:lnTo>
                  <a:lnTo>
                    <a:pt x="7709" y="198988"/>
                  </a:lnTo>
                  <a:lnTo>
                    <a:pt x="29175" y="240496"/>
                  </a:lnTo>
                  <a:lnTo>
                    <a:pt x="61908" y="273227"/>
                  </a:lnTo>
                  <a:lnTo>
                    <a:pt x="103415" y="294691"/>
                  </a:lnTo>
                  <a:lnTo>
                    <a:pt x="151206" y="302399"/>
                  </a:lnTo>
                  <a:lnTo>
                    <a:pt x="198996" y="294691"/>
                  </a:lnTo>
                  <a:lnTo>
                    <a:pt x="240503" y="273227"/>
                  </a:lnTo>
                  <a:lnTo>
                    <a:pt x="273236" y="240496"/>
                  </a:lnTo>
                  <a:lnTo>
                    <a:pt x="294703" y="198988"/>
                  </a:lnTo>
                  <a:lnTo>
                    <a:pt x="302412" y="151193"/>
                  </a:lnTo>
                  <a:lnTo>
                    <a:pt x="294703" y="103404"/>
                  </a:lnTo>
                  <a:lnTo>
                    <a:pt x="273236" y="61900"/>
                  </a:lnTo>
                  <a:lnTo>
                    <a:pt x="240503" y="29171"/>
                  </a:lnTo>
                  <a:lnTo>
                    <a:pt x="198996" y="7707"/>
                  </a:lnTo>
                  <a:lnTo>
                    <a:pt x="151206" y="0"/>
                  </a:lnTo>
                  <a:close/>
                </a:path>
              </a:pathLst>
            </a:custGeom>
            <a:solidFill>
              <a:srgbClr val="F47920"/>
            </a:solidFill>
          </p:spPr>
          <p:txBody>
            <a:bodyPr wrap="square" lIns="0" tIns="0" rIns="0" bIns="0" rtlCol="0"/>
            <a:lstStyle/>
            <a:p>
              <a:endParaRPr spc="-100">
                <a:latin typeface="KoPubWorld돋움체 Bold" pitchFamily="2" charset="-127"/>
              </a:endParaRPr>
            </a:p>
          </p:txBody>
        </p:sp>
        <p:sp>
          <p:nvSpPr>
            <p:cNvPr id="32" name="object 10"/>
            <p:cNvSpPr/>
            <p:nvPr/>
          </p:nvSpPr>
          <p:spPr>
            <a:xfrm>
              <a:off x="1225265" y="1746008"/>
              <a:ext cx="155867" cy="179997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spc="-100">
                <a:latin typeface="KoPubWorld돋움체 Bold" pitchFamily="2" charset="-127"/>
              </a:endParaRPr>
            </a:p>
          </p:txBody>
        </p:sp>
      </p:grpSp>
      <p:sp>
        <p:nvSpPr>
          <p:cNvPr id="23" name="object 6"/>
          <p:cNvSpPr/>
          <p:nvPr/>
        </p:nvSpPr>
        <p:spPr>
          <a:xfrm>
            <a:off x="1044003" y="1583994"/>
            <a:ext cx="10080625" cy="504190"/>
          </a:xfrm>
          <a:custGeom>
            <a:avLst/>
            <a:gdLst/>
            <a:ahLst/>
            <a:cxnLst/>
            <a:rect l="l" t="t" r="r" b="b"/>
            <a:pathLst>
              <a:path w="10080625" h="504189">
                <a:moveTo>
                  <a:pt x="9851402" y="0"/>
                </a:moveTo>
                <a:lnTo>
                  <a:pt x="228600" y="0"/>
                </a:lnTo>
                <a:lnTo>
                  <a:pt x="96440" y="3571"/>
                </a:lnTo>
                <a:lnTo>
                  <a:pt x="28575" y="28575"/>
                </a:lnTo>
                <a:lnTo>
                  <a:pt x="3571" y="96440"/>
                </a:lnTo>
                <a:lnTo>
                  <a:pt x="0" y="228600"/>
                </a:lnTo>
                <a:lnTo>
                  <a:pt x="0" y="275399"/>
                </a:lnTo>
                <a:lnTo>
                  <a:pt x="3571" y="407558"/>
                </a:lnTo>
                <a:lnTo>
                  <a:pt x="28575" y="475424"/>
                </a:lnTo>
                <a:lnTo>
                  <a:pt x="96440" y="500427"/>
                </a:lnTo>
                <a:lnTo>
                  <a:pt x="228600" y="503999"/>
                </a:lnTo>
                <a:lnTo>
                  <a:pt x="9851402" y="503999"/>
                </a:lnTo>
                <a:lnTo>
                  <a:pt x="9983562" y="500427"/>
                </a:lnTo>
                <a:lnTo>
                  <a:pt x="10051427" y="475424"/>
                </a:lnTo>
                <a:lnTo>
                  <a:pt x="10076430" y="407558"/>
                </a:lnTo>
                <a:lnTo>
                  <a:pt x="10080002" y="275399"/>
                </a:lnTo>
                <a:lnTo>
                  <a:pt x="10080002" y="228600"/>
                </a:lnTo>
                <a:lnTo>
                  <a:pt x="10076430" y="96440"/>
                </a:lnTo>
                <a:lnTo>
                  <a:pt x="10051427" y="28575"/>
                </a:lnTo>
                <a:lnTo>
                  <a:pt x="9983562" y="3571"/>
                </a:lnTo>
                <a:lnTo>
                  <a:pt x="9851402" y="0"/>
                </a:lnTo>
                <a:close/>
              </a:path>
            </a:pathLst>
          </a:custGeom>
          <a:solidFill>
            <a:srgbClr val="E4E3C9"/>
          </a:solidFill>
        </p:spPr>
        <p:txBody>
          <a:bodyPr wrap="square" lIns="0" tIns="0" rIns="0" bIns="0" rtlCol="0"/>
          <a:lstStyle/>
          <a:p>
            <a:endParaRPr spc="-100">
              <a:latin typeface="KoPubWorld돋움체 Bold" pitchFamily="2" charset="-127"/>
            </a:endParaRPr>
          </a:p>
        </p:txBody>
      </p:sp>
      <p:grpSp>
        <p:nvGrpSpPr>
          <p:cNvPr id="24" name="object 8"/>
          <p:cNvGrpSpPr/>
          <p:nvPr/>
        </p:nvGrpSpPr>
        <p:grpSpPr>
          <a:xfrm>
            <a:off x="1151991" y="1684794"/>
            <a:ext cx="302895" cy="302895"/>
            <a:chOff x="1151991" y="1684794"/>
            <a:chExt cx="302895" cy="302895"/>
          </a:xfrm>
        </p:grpSpPr>
        <p:sp>
          <p:nvSpPr>
            <p:cNvPr id="25" name="object 9"/>
            <p:cNvSpPr/>
            <p:nvPr/>
          </p:nvSpPr>
          <p:spPr>
            <a:xfrm>
              <a:off x="1151991" y="1684794"/>
              <a:ext cx="302895" cy="302895"/>
            </a:xfrm>
            <a:custGeom>
              <a:avLst/>
              <a:gdLst/>
              <a:ahLst/>
              <a:cxnLst/>
              <a:rect l="l" t="t" r="r" b="b"/>
              <a:pathLst>
                <a:path w="302894" h="302894">
                  <a:moveTo>
                    <a:pt x="151206" y="0"/>
                  </a:moveTo>
                  <a:lnTo>
                    <a:pt x="103415" y="7707"/>
                  </a:lnTo>
                  <a:lnTo>
                    <a:pt x="61908" y="29171"/>
                  </a:lnTo>
                  <a:lnTo>
                    <a:pt x="29175" y="61900"/>
                  </a:lnTo>
                  <a:lnTo>
                    <a:pt x="7709" y="103404"/>
                  </a:lnTo>
                  <a:lnTo>
                    <a:pt x="0" y="151193"/>
                  </a:lnTo>
                  <a:lnTo>
                    <a:pt x="7709" y="198988"/>
                  </a:lnTo>
                  <a:lnTo>
                    <a:pt x="29175" y="240496"/>
                  </a:lnTo>
                  <a:lnTo>
                    <a:pt x="61908" y="273227"/>
                  </a:lnTo>
                  <a:lnTo>
                    <a:pt x="103415" y="294691"/>
                  </a:lnTo>
                  <a:lnTo>
                    <a:pt x="151206" y="302399"/>
                  </a:lnTo>
                  <a:lnTo>
                    <a:pt x="198996" y="294691"/>
                  </a:lnTo>
                  <a:lnTo>
                    <a:pt x="240503" y="273227"/>
                  </a:lnTo>
                  <a:lnTo>
                    <a:pt x="273236" y="240496"/>
                  </a:lnTo>
                  <a:lnTo>
                    <a:pt x="294703" y="198988"/>
                  </a:lnTo>
                  <a:lnTo>
                    <a:pt x="302412" y="151193"/>
                  </a:lnTo>
                  <a:lnTo>
                    <a:pt x="294703" y="103404"/>
                  </a:lnTo>
                  <a:lnTo>
                    <a:pt x="273236" y="61900"/>
                  </a:lnTo>
                  <a:lnTo>
                    <a:pt x="240503" y="29171"/>
                  </a:lnTo>
                  <a:lnTo>
                    <a:pt x="198996" y="7707"/>
                  </a:lnTo>
                  <a:lnTo>
                    <a:pt x="151206" y="0"/>
                  </a:lnTo>
                  <a:close/>
                </a:path>
              </a:pathLst>
            </a:custGeom>
            <a:solidFill>
              <a:srgbClr val="F47920"/>
            </a:solidFill>
          </p:spPr>
          <p:txBody>
            <a:bodyPr wrap="square" lIns="0" tIns="0" rIns="0" bIns="0" rtlCol="0"/>
            <a:lstStyle/>
            <a:p>
              <a:endParaRPr spc="-100">
                <a:latin typeface="KoPubWorld돋움체 Bold" pitchFamily="2" charset="-127"/>
              </a:endParaRPr>
            </a:p>
          </p:txBody>
        </p:sp>
        <p:sp>
          <p:nvSpPr>
            <p:cNvPr id="26" name="object 10"/>
            <p:cNvSpPr/>
            <p:nvPr/>
          </p:nvSpPr>
          <p:spPr>
            <a:xfrm>
              <a:off x="1225265" y="1746008"/>
              <a:ext cx="155867" cy="179997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spc="-100">
                <a:latin typeface="KoPubWorld돋움체 Bold" pitchFamily="2" charset="-127"/>
              </a:endParaRPr>
            </a:p>
          </p:txBody>
        </p:sp>
      </p:grp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139300" y="485927"/>
            <a:ext cx="4975225" cy="5206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300" spc="-100" dirty="0">
                <a:latin typeface="강한공군체 Bold" pitchFamily="34" charset="-127"/>
                <a:ea typeface="강한공군체 Bold" pitchFamily="34" charset="-127"/>
              </a:rPr>
              <a:t>연동 약정 체결 의무의 예외</a:t>
            </a:r>
            <a:endParaRPr sz="3300" spc="-100">
              <a:latin typeface="강한공군체 Bold" pitchFamily="34" charset="-127"/>
              <a:ea typeface="강한공군체 Bold" pitchFamily="34" charset="-127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247859" y="2999815"/>
            <a:ext cx="133273" cy="133438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KoPubWorld돋움체 Bold" pitchFamily="2" charset="-127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499311" y="1657426"/>
            <a:ext cx="8507095" cy="162608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0165">
              <a:lnSpc>
                <a:spcPct val="100000"/>
              </a:lnSpc>
              <a:spcBef>
                <a:spcPts val="100"/>
              </a:spcBef>
            </a:pPr>
            <a:r>
              <a:rPr sz="2200" b="0" spc="-100" dirty="0">
                <a:solidFill>
                  <a:srgbClr val="231F20"/>
                </a:solidFill>
                <a:latin typeface="에스코어 드림 7 ExtraBold" pitchFamily="34" charset="-127"/>
                <a:ea typeface="에스코어 드림 7 ExtraBold" pitchFamily="34" charset="-127"/>
                <a:cs typeface="KoPubWorld돋움체 Bold" pitchFamily="2" charset="-127"/>
              </a:rPr>
              <a:t>납품대금이 </a:t>
            </a:r>
            <a:r>
              <a:rPr sz="2200" b="0" spc="-100" dirty="0">
                <a:solidFill>
                  <a:srgbClr val="ED1B34"/>
                </a:solidFill>
                <a:latin typeface="에스코어 드림 7 ExtraBold" pitchFamily="34" charset="-127"/>
                <a:ea typeface="에스코어 드림 7 ExtraBold" pitchFamily="34" charset="-127"/>
                <a:cs typeface="KoPubWorld돋움체 Bold" pitchFamily="2" charset="-127"/>
              </a:rPr>
              <a:t>1억원 </a:t>
            </a:r>
            <a:r>
              <a:rPr sz="2200" b="0" spc="-100" dirty="0" err="1">
                <a:solidFill>
                  <a:srgbClr val="ED1B34"/>
                </a:solidFill>
                <a:latin typeface="에스코어 드림 7 ExtraBold" pitchFamily="34" charset="-127"/>
                <a:ea typeface="에스코어 드림 7 ExtraBold" pitchFamily="34" charset="-127"/>
                <a:cs typeface="KoPubWorld돋움체 Bold" pitchFamily="2" charset="-127"/>
              </a:rPr>
              <a:t>이하</a:t>
            </a:r>
            <a:r>
              <a:rPr sz="2200" b="0" spc="-100" dirty="0" err="1">
                <a:solidFill>
                  <a:srgbClr val="231F20"/>
                </a:solidFill>
                <a:latin typeface="에스코어 드림 7 ExtraBold" pitchFamily="34" charset="-127"/>
                <a:ea typeface="에스코어 드림 7 ExtraBold" pitchFamily="34" charset="-127"/>
                <a:cs typeface="KoPubWorld돋움체 Bold" pitchFamily="2" charset="-127"/>
              </a:rPr>
              <a:t>인</a:t>
            </a:r>
            <a:r>
              <a:rPr sz="2200" b="0" spc="-100" dirty="0">
                <a:solidFill>
                  <a:srgbClr val="231F20"/>
                </a:solidFill>
                <a:latin typeface="에스코어 드림 7 ExtraBold" pitchFamily="34" charset="-127"/>
                <a:ea typeface="에스코어 드림 7 ExtraBold" pitchFamily="34" charset="-127"/>
                <a:cs typeface="KoPubWorld돋움체 Bold" pitchFamily="2" charset="-127"/>
              </a:rPr>
              <a:t> 경우</a:t>
            </a:r>
            <a:endParaRPr sz="2200" spc="-100" dirty="0">
              <a:latin typeface="에스코어 드림 7 ExtraBold" pitchFamily="34" charset="-127"/>
              <a:ea typeface="에스코어 드림 7 ExtraBold" pitchFamily="34" charset="-127"/>
              <a:cs typeface="KoPubWorld돋움체 Bold" pitchFamily="2" charset="-127"/>
            </a:endParaRPr>
          </a:p>
          <a:p>
            <a:pPr marL="12700">
              <a:lnSpc>
                <a:spcPct val="100000"/>
              </a:lnSpc>
              <a:spcBef>
                <a:spcPts val="2315"/>
              </a:spcBef>
            </a:pPr>
            <a:r>
              <a:rPr sz="2000" spc="-100" dirty="0">
                <a:solidFill>
                  <a:srgbClr val="323031"/>
                </a:solidFill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※ 1회 발주당 납품금액이 아닌 1건의 계약당 거래금액</a:t>
            </a:r>
            <a:endParaRPr sz="2000" spc="-100" dirty="0">
              <a:latin typeface="KoPubWorld돋움체 Medium" pitchFamily="2" charset="-127"/>
              <a:ea typeface="KoPubWorld돋움체 Medium" pitchFamily="2" charset="-127"/>
              <a:cs typeface="KoPubWorld돋움체 Medium" pitchFamily="2" charset="-127"/>
            </a:endParaRPr>
          </a:p>
          <a:p>
            <a:pPr marL="12700">
              <a:lnSpc>
                <a:spcPct val="100000"/>
              </a:lnSpc>
              <a:spcBef>
                <a:spcPts val="960"/>
              </a:spcBef>
            </a:pPr>
            <a:endParaRPr lang="en-US" altLang="ko-KR" sz="500" b="1" spc="-100" dirty="0">
              <a:solidFill>
                <a:srgbClr val="323031"/>
              </a:solidFill>
              <a:latin typeface="KoPubWorld돋움체 Bold" pitchFamily="2" charset="-127"/>
              <a:ea typeface="KoPubWorld돋움체 Bold" pitchFamily="2" charset="-127"/>
              <a:cs typeface="KoPubWorld돋움체 Bold" pitchFamily="2" charset="-127"/>
            </a:endParaRPr>
          </a:p>
          <a:p>
            <a:pPr marL="12700">
              <a:lnSpc>
                <a:spcPct val="100000"/>
              </a:lnSpc>
              <a:spcBef>
                <a:spcPts val="960"/>
              </a:spcBef>
            </a:pPr>
            <a:r>
              <a:rPr lang="ko-KR" altLang="en-US" sz="22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단</a:t>
            </a:r>
            <a:r>
              <a:rPr lang="en-US" altLang="ko-KR" sz="22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, </a:t>
            </a:r>
            <a:r>
              <a:rPr lang="ko-KR" altLang="en-US" sz="22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거래의 특성을 고려하여 중소벤처기업부 장관이 달리 정하여 고시할 수 있음</a:t>
            </a:r>
            <a:endParaRPr lang="ko-KR" altLang="en-US" sz="2200" spc="-100" dirty="0">
              <a:latin typeface="KoPubWorld돋움체 Bold" pitchFamily="2" charset="-127"/>
              <a:ea typeface="KoPubWorld돋움체 Bold" pitchFamily="2" charset="-127"/>
              <a:cs typeface="KoPubWorld돋움체 Bold" pitchFamily="2" charset="-127"/>
            </a:endParaRPr>
          </a:p>
        </p:txBody>
      </p:sp>
      <p:grpSp>
        <p:nvGrpSpPr>
          <p:cNvPr id="13" name="object 13"/>
          <p:cNvGrpSpPr/>
          <p:nvPr/>
        </p:nvGrpSpPr>
        <p:grpSpPr>
          <a:xfrm>
            <a:off x="-2" y="216001"/>
            <a:ext cx="1026794" cy="1152525"/>
            <a:chOff x="-2" y="216001"/>
            <a:chExt cx="1026794" cy="1152525"/>
          </a:xfrm>
        </p:grpSpPr>
        <p:sp>
          <p:nvSpPr>
            <p:cNvPr id="14" name="object 14"/>
            <p:cNvSpPr/>
            <p:nvPr/>
          </p:nvSpPr>
          <p:spPr>
            <a:xfrm>
              <a:off x="594597" y="378002"/>
              <a:ext cx="432434" cy="829944"/>
            </a:xfrm>
            <a:custGeom>
              <a:avLst/>
              <a:gdLst/>
              <a:ahLst/>
              <a:cxnLst/>
              <a:rect l="l" t="t" r="r" b="b"/>
              <a:pathLst>
                <a:path w="432434" h="829944">
                  <a:moveTo>
                    <a:pt x="121500" y="0"/>
                  </a:moveTo>
                  <a:lnTo>
                    <a:pt x="0" y="0"/>
                  </a:lnTo>
                  <a:lnTo>
                    <a:pt x="0" y="829792"/>
                  </a:lnTo>
                  <a:lnTo>
                    <a:pt x="120154" y="829792"/>
                  </a:lnTo>
                  <a:lnTo>
                    <a:pt x="432003" y="413994"/>
                  </a:lnTo>
                  <a:lnTo>
                    <a:pt x="1215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  <p:sp>
          <p:nvSpPr>
            <p:cNvPr id="15" name="object 15"/>
            <p:cNvSpPr/>
            <p:nvPr/>
          </p:nvSpPr>
          <p:spPr>
            <a:xfrm>
              <a:off x="-2" y="216001"/>
              <a:ext cx="918844" cy="1152525"/>
            </a:xfrm>
            <a:custGeom>
              <a:avLst/>
              <a:gdLst/>
              <a:ahLst/>
              <a:cxnLst/>
              <a:rect l="l" t="t" r="r" b="b"/>
              <a:pathLst>
                <a:path w="918844" h="1152525">
                  <a:moveTo>
                    <a:pt x="486600" y="0"/>
                  </a:moveTo>
                  <a:lnTo>
                    <a:pt x="486600" y="179997"/>
                  </a:lnTo>
                  <a:lnTo>
                    <a:pt x="0" y="179997"/>
                  </a:lnTo>
                  <a:lnTo>
                    <a:pt x="0" y="971994"/>
                  </a:lnTo>
                  <a:lnTo>
                    <a:pt x="486600" y="971994"/>
                  </a:lnTo>
                  <a:lnTo>
                    <a:pt x="486600" y="1151991"/>
                  </a:lnTo>
                  <a:lnTo>
                    <a:pt x="918603" y="575995"/>
                  </a:lnTo>
                  <a:lnTo>
                    <a:pt x="486600" y="0"/>
                  </a:lnTo>
                  <a:close/>
                </a:path>
              </a:pathLst>
            </a:custGeom>
            <a:solidFill>
              <a:srgbClr val="003964"/>
            </a:solidFill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</p:grpSp>
      <p:sp>
        <p:nvSpPr>
          <p:cNvPr id="16" name="object 16"/>
          <p:cNvSpPr txBox="1"/>
          <p:nvPr/>
        </p:nvSpPr>
        <p:spPr>
          <a:xfrm>
            <a:off x="328645" y="423710"/>
            <a:ext cx="369570" cy="635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000" b="1" spc="-100" dirty="0">
                <a:solidFill>
                  <a:srgbClr val="FFF799"/>
                </a:solidFill>
                <a:latin typeface="강한공군체 Bold" pitchFamily="34" charset="-127"/>
                <a:ea typeface="강한공군체 Bold" pitchFamily="34" charset="-127"/>
                <a:cs typeface="KoPubWorld돋움체 Bold" pitchFamily="2" charset="-127"/>
              </a:rPr>
              <a:t>5</a:t>
            </a:r>
            <a:endParaRPr sz="4000" spc="-100">
              <a:latin typeface="강한공군체 Bold" pitchFamily="34" charset="-127"/>
              <a:ea typeface="강한공군체 Bold" pitchFamily="34" charset="-127"/>
              <a:cs typeface="KoPubWorld돋움체 Bold" pitchFamily="2" charset="-127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11868657" y="6527415"/>
            <a:ext cx="238760" cy="246221"/>
          </a:xfrm>
          <a:prstGeom prst="rect">
            <a:avLst/>
          </a:prstGeom>
        </p:spPr>
        <p:txBody>
          <a:bodyPr vert="horz" wrap="square" lIns="0" tIns="3048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240"/>
              </a:spcBef>
            </a:pPr>
            <a:r>
              <a:rPr lang="en-US" altLang="ko-KR" sz="1400" b="1" spc="-150" dirty="0">
                <a:solidFill>
                  <a:srgbClr val="FFFFFF"/>
                </a:solidFill>
                <a:latin typeface="Trebuchet MS"/>
                <a:cs typeface="Trebuchet MS"/>
              </a:rPr>
              <a:t>07</a:t>
            </a:r>
            <a:endParaRPr lang="ko-KR" altLang="en-US" sz="1400" spc="-150" dirty="0">
              <a:latin typeface="Trebuchet MS"/>
              <a:cs typeface="Trebuchet MS"/>
            </a:endParaRPr>
          </a:p>
        </p:txBody>
      </p:sp>
      <p:sp>
        <p:nvSpPr>
          <p:cNvPr id="21" name="object 12"/>
          <p:cNvSpPr txBox="1"/>
          <p:nvPr/>
        </p:nvSpPr>
        <p:spPr>
          <a:xfrm>
            <a:off x="1499311" y="3794760"/>
            <a:ext cx="8507095" cy="161839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0165">
              <a:lnSpc>
                <a:spcPct val="100000"/>
              </a:lnSpc>
            </a:pPr>
            <a:r>
              <a:rPr sz="2200" b="0" spc="-100" dirty="0" err="1">
                <a:solidFill>
                  <a:srgbClr val="231F20"/>
                </a:solidFill>
                <a:latin typeface="에스코어 드림 7 ExtraBold" pitchFamily="34" charset="-127"/>
                <a:ea typeface="에스코어 드림 7 ExtraBold" pitchFamily="34" charset="-127"/>
                <a:cs typeface="KoPubWorld돋움체 Bold" pitchFamily="2" charset="-127"/>
              </a:rPr>
              <a:t>위탁기업과</a:t>
            </a:r>
            <a:r>
              <a:rPr sz="2200" b="0" spc="-100" dirty="0">
                <a:solidFill>
                  <a:srgbClr val="231F20"/>
                </a:solidFill>
                <a:latin typeface="에스코어 드림 7 ExtraBold" pitchFamily="34" charset="-127"/>
                <a:ea typeface="에스코어 드림 7 ExtraBold" pitchFamily="34" charset="-127"/>
                <a:cs typeface="KoPubWorld돋움체 Bold" pitchFamily="2" charset="-127"/>
              </a:rPr>
              <a:t> 수탁기업이 </a:t>
            </a:r>
            <a:r>
              <a:rPr sz="2200" b="0" spc="-100" dirty="0">
                <a:solidFill>
                  <a:srgbClr val="ED1B34"/>
                </a:solidFill>
                <a:latin typeface="에스코어 드림 7 ExtraBold" pitchFamily="34" charset="-127"/>
                <a:ea typeface="에스코어 드림 7 ExtraBold" pitchFamily="34" charset="-127"/>
                <a:cs typeface="KoPubWorld돋움체 Bold" pitchFamily="2" charset="-127"/>
              </a:rPr>
              <a:t>납품대금 연동을 하지 아니하기로 합의</a:t>
            </a:r>
            <a:r>
              <a:rPr sz="2200" b="0" spc="-100" dirty="0">
                <a:solidFill>
                  <a:srgbClr val="231F20"/>
                </a:solidFill>
                <a:latin typeface="에스코어 드림 7 ExtraBold" pitchFamily="34" charset="-127"/>
                <a:ea typeface="에스코어 드림 7 ExtraBold" pitchFamily="34" charset="-127"/>
                <a:cs typeface="KoPubWorld돋움체 Bold" pitchFamily="2" charset="-127"/>
              </a:rPr>
              <a:t>한 경우</a:t>
            </a:r>
            <a:endParaRPr sz="2200" spc="-100" dirty="0">
              <a:latin typeface="에스코어 드림 7 ExtraBold" pitchFamily="34" charset="-127"/>
              <a:ea typeface="에스코어 드림 7 ExtraBold" pitchFamily="34" charset="-127"/>
              <a:cs typeface="KoPubWorld돋움체 Bold" pitchFamily="2" charset="-127"/>
            </a:endParaRPr>
          </a:p>
          <a:p>
            <a:pPr marL="12700">
              <a:spcBef>
                <a:spcPts val="2275"/>
              </a:spcBef>
            </a:pPr>
            <a:r>
              <a:rPr lang="ko-KR" altLang="en-US" sz="22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이 경우에 활용할 수 있는 표준 미연동계약서를 발표</a:t>
            </a:r>
            <a:r>
              <a:rPr lang="en-US" altLang="ko-KR" sz="22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(’23.9.11) </a:t>
            </a:r>
            <a:r>
              <a:rPr lang="ko-KR" altLang="en-US" sz="22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하였으며</a:t>
            </a:r>
            <a:r>
              <a:rPr lang="en-US" altLang="ko-KR" sz="22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, </a:t>
            </a:r>
            <a:endParaRPr lang="ko-KR" altLang="en-US" sz="2200" spc="-100" dirty="0">
              <a:latin typeface="KoPubWorld돋움체 Bold" pitchFamily="2" charset="-127"/>
              <a:ea typeface="KoPubWorld돋움체 Bold" pitchFamily="2" charset="-127"/>
              <a:cs typeface="KoPubWorld돋움체 Bold" pitchFamily="2" charset="-127"/>
            </a:endParaRPr>
          </a:p>
          <a:p>
            <a:pPr marL="12700">
              <a:lnSpc>
                <a:spcPct val="100000"/>
              </a:lnSpc>
              <a:spcBef>
                <a:spcPts val="2275"/>
              </a:spcBef>
            </a:pPr>
            <a:r>
              <a:rPr sz="22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그 </a:t>
            </a:r>
            <a:r>
              <a:rPr sz="2200" b="1" spc="-100" dirty="0" err="1">
                <a:solidFill>
                  <a:srgbClr val="FF0000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취지</a:t>
            </a:r>
            <a:r>
              <a:rPr sz="2200" b="1" spc="-100" dirty="0" err="1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와</a:t>
            </a:r>
            <a:r>
              <a:rPr sz="22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 </a:t>
            </a:r>
            <a:r>
              <a:rPr sz="2200" b="1" spc="-100" dirty="0" err="1">
                <a:solidFill>
                  <a:srgbClr val="FF0000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사유</a:t>
            </a:r>
            <a:r>
              <a:rPr lang="en-US" sz="22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 </a:t>
            </a:r>
            <a:r>
              <a:rPr lang="ko-KR" altLang="en-US" sz="22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등을 </a:t>
            </a:r>
            <a:r>
              <a:rPr sz="2200" b="1" spc="-100" dirty="0" err="1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명확히</a:t>
            </a:r>
            <a:r>
              <a:rPr sz="22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 </a:t>
            </a:r>
            <a:r>
              <a:rPr sz="2200" b="1" spc="-100" dirty="0" err="1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기재하여야</a:t>
            </a:r>
            <a:r>
              <a:rPr lang="en-US" sz="22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 </a:t>
            </a:r>
            <a:r>
              <a:rPr lang="ko-KR" altLang="en-US" sz="22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함</a:t>
            </a:r>
            <a:endParaRPr lang="en-US" altLang="ko-KR" sz="2200" b="1" spc="-100" dirty="0">
              <a:solidFill>
                <a:srgbClr val="323031"/>
              </a:solidFill>
              <a:latin typeface="KoPubWorld돋움체 Bold" pitchFamily="2" charset="-127"/>
              <a:ea typeface="KoPubWorld돋움체 Bold" pitchFamily="2" charset="-127"/>
              <a:cs typeface="KoPubWorld돋움체 Bold" pitchFamily="2" charset="-127"/>
            </a:endParaRPr>
          </a:p>
        </p:txBody>
      </p:sp>
      <p:sp>
        <p:nvSpPr>
          <p:cNvPr id="22" name="object 10"/>
          <p:cNvSpPr/>
          <p:nvPr/>
        </p:nvSpPr>
        <p:spPr>
          <a:xfrm>
            <a:off x="1210361" y="4495800"/>
            <a:ext cx="133273" cy="133438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KoPubWorld돋움체 Bold" pitchFamily="2" charset="-127"/>
            </a:endParaRPr>
          </a:p>
        </p:txBody>
      </p:sp>
      <p:pic>
        <p:nvPicPr>
          <p:cNvPr id="16386" name="Picture 2" descr="C:\Users\S\Desktop\1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061326" y="3139440"/>
            <a:ext cx="4206874" cy="359194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0413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33" name="그룹 32"/>
          <p:cNvGrpSpPr/>
          <p:nvPr/>
        </p:nvGrpSpPr>
        <p:grpSpPr>
          <a:xfrm>
            <a:off x="0" y="0"/>
            <a:ext cx="12099836" cy="1234440"/>
            <a:chOff x="0" y="0"/>
            <a:chExt cx="12099836" cy="1234440"/>
          </a:xfrm>
        </p:grpSpPr>
        <p:sp>
          <p:nvSpPr>
            <p:cNvPr id="2" name="object 2"/>
            <p:cNvSpPr/>
            <p:nvPr/>
          </p:nvSpPr>
          <p:spPr>
            <a:xfrm>
              <a:off x="0" y="395998"/>
              <a:ext cx="9864090" cy="792480"/>
            </a:xfrm>
            <a:custGeom>
              <a:avLst/>
              <a:gdLst/>
              <a:ahLst/>
              <a:cxnLst/>
              <a:rect l="l" t="t" r="r" b="b"/>
              <a:pathLst>
                <a:path w="9864090" h="792480">
                  <a:moveTo>
                    <a:pt x="9864001" y="0"/>
                  </a:moveTo>
                  <a:lnTo>
                    <a:pt x="0" y="0"/>
                  </a:lnTo>
                  <a:lnTo>
                    <a:pt x="0" y="791997"/>
                  </a:lnTo>
                  <a:lnTo>
                    <a:pt x="9864001" y="791997"/>
                  </a:lnTo>
                  <a:lnTo>
                    <a:pt x="9864001" y="0"/>
                  </a:lnTo>
                  <a:close/>
                </a:path>
              </a:pathLst>
            </a:custGeom>
            <a:solidFill>
              <a:srgbClr val="7C51A1"/>
            </a:solidFill>
          </p:spPr>
          <p:txBody>
            <a:bodyPr wrap="square" lIns="0" tIns="0" rIns="0" bIns="0" rtlCol="0"/>
            <a:lstStyle/>
            <a:p>
              <a:endParaRPr spc="-100">
                <a:latin typeface="KoPubWorld돋움체 Bold" pitchFamily="2" charset="-127"/>
              </a:endParaRPr>
            </a:p>
          </p:txBody>
        </p:sp>
        <p:grpSp>
          <p:nvGrpSpPr>
            <p:cNvPr id="25" name="object 25"/>
            <p:cNvGrpSpPr/>
            <p:nvPr/>
          </p:nvGrpSpPr>
          <p:grpSpPr>
            <a:xfrm>
              <a:off x="9864001" y="0"/>
              <a:ext cx="2235835" cy="1234440"/>
              <a:chOff x="9864001" y="0"/>
              <a:chExt cx="2235835" cy="1234440"/>
            </a:xfrm>
          </p:grpSpPr>
          <p:sp>
            <p:nvSpPr>
              <p:cNvPr id="26" name="object 26"/>
              <p:cNvSpPr/>
              <p:nvPr/>
            </p:nvSpPr>
            <p:spPr>
              <a:xfrm>
                <a:off x="9864001" y="404761"/>
                <a:ext cx="1464945" cy="720090"/>
              </a:xfrm>
              <a:custGeom>
                <a:avLst/>
                <a:gdLst/>
                <a:ahLst/>
                <a:cxnLst/>
                <a:rect l="l" t="t" r="r" b="b"/>
                <a:pathLst>
                  <a:path w="1464945" h="720090">
                    <a:moveTo>
                      <a:pt x="370916" y="117513"/>
                    </a:moveTo>
                    <a:lnTo>
                      <a:pt x="0" y="69049"/>
                    </a:lnTo>
                    <a:lnTo>
                      <a:pt x="0" y="719874"/>
                    </a:lnTo>
                    <a:lnTo>
                      <a:pt x="340563" y="669912"/>
                    </a:lnTo>
                    <a:lnTo>
                      <a:pt x="370916" y="117513"/>
                    </a:lnTo>
                    <a:close/>
                  </a:path>
                  <a:path w="1464945" h="720090">
                    <a:moveTo>
                      <a:pt x="1271536" y="607949"/>
                    </a:moveTo>
                    <a:lnTo>
                      <a:pt x="1271498" y="605053"/>
                    </a:lnTo>
                    <a:lnTo>
                      <a:pt x="1270977" y="598398"/>
                    </a:lnTo>
                    <a:lnTo>
                      <a:pt x="1270342" y="590296"/>
                    </a:lnTo>
                    <a:lnTo>
                      <a:pt x="1163408" y="598398"/>
                    </a:lnTo>
                    <a:lnTo>
                      <a:pt x="1082713" y="586397"/>
                    </a:lnTo>
                    <a:lnTo>
                      <a:pt x="1091539" y="629437"/>
                    </a:lnTo>
                    <a:lnTo>
                      <a:pt x="1110729" y="672160"/>
                    </a:lnTo>
                    <a:lnTo>
                      <a:pt x="1121105" y="684072"/>
                    </a:lnTo>
                    <a:lnTo>
                      <a:pt x="1149540" y="681126"/>
                    </a:lnTo>
                    <a:lnTo>
                      <a:pt x="1173378" y="683006"/>
                    </a:lnTo>
                    <a:lnTo>
                      <a:pt x="1187005" y="683590"/>
                    </a:lnTo>
                    <a:lnTo>
                      <a:pt x="1195539" y="682879"/>
                    </a:lnTo>
                    <a:lnTo>
                      <a:pt x="1202867" y="681126"/>
                    </a:lnTo>
                    <a:lnTo>
                      <a:pt x="1204099" y="680834"/>
                    </a:lnTo>
                    <a:lnTo>
                      <a:pt x="1247698" y="657085"/>
                    </a:lnTo>
                    <a:lnTo>
                      <a:pt x="1269593" y="624941"/>
                    </a:lnTo>
                    <a:lnTo>
                      <a:pt x="1271536" y="607949"/>
                    </a:lnTo>
                    <a:close/>
                  </a:path>
                  <a:path w="1464945" h="720090">
                    <a:moveTo>
                      <a:pt x="1464602" y="273532"/>
                    </a:moveTo>
                    <a:lnTo>
                      <a:pt x="1445882" y="228981"/>
                    </a:lnTo>
                    <a:lnTo>
                      <a:pt x="1348879" y="179095"/>
                    </a:lnTo>
                    <a:lnTo>
                      <a:pt x="914552" y="153835"/>
                    </a:lnTo>
                    <a:lnTo>
                      <a:pt x="896620" y="197523"/>
                    </a:lnTo>
                    <a:lnTo>
                      <a:pt x="868540" y="236385"/>
                    </a:lnTo>
                    <a:lnTo>
                      <a:pt x="832612" y="267665"/>
                    </a:lnTo>
                    <a:lnTo>
                      <a:pt x="791146" y="288569"/>
                    </a:lnTo>
                    <a:lnTo>
                      <a:pt x="752182" y="296341"/>
                    </a:lnTo>
                    <a:lnTo>
                      <a:pt x="750265" y="296456"/>
                    </a:lnTo>
                    <a:lnTo>
                      <a:pt x="738708" y="295973"/>
                    </a:lnTo>
                    <a:lnTo>
                      <a:pt x="700570" y="272402"/>
                    </a:lnTo>
                    <a:lnTo>
                      <a:pt x="690486" y="239852"/>
                    </a:lnTo>
                    <a:lnTo>
                      <a:pt x="691083" y="139814"/>
                    </a:lnTo>
                    <a:lnTo>
                      <a:pt x="765962" y="0"/>
                    </a:lnTo>
                    <a:lnTo>
                      <a:pt x="404672" y="153085"/>
                    </a:lnTo>
                    <a:lnTo>
                      <a:pt x="379691" y="607949"/>
                    </a:lnTo>
                    <a:lnTo>
                      <a:pt x="457987" y="601281"/>
                    </a:lnTo>
                    <a:lnTo>
                      <a:pt x="516356" y="639737"/>
                    </a:lnTo>
                    <a:lnTo>
                      <a:pt x="547166" y="659193"/>
                    </a:lnTo>
                    <a:lnTo>
                      <a:pt x="560616" y="665645"/>
                    </a:lnTo>
                    <a:lnTo>
                      <a:pt x="566928" y="665060"/>
                    </a:lnTo>
                    <a:lnTo>
                      <a:pt x="567512" y="664857"/>
                    </a:lnTo>
                    <a:lnTo>
                      <a:pt x="571284" y="653288"/>
                    </a:lnTo>
                    <a:lnTo>
                      <a:pt x="575360" y="642010"/>
                    </a:lnTo>
                    <a:lnTo>
                      <a:pt x="591781" y="605955"/>
                    </a:lnTo>
                    <a:lnTo>
                      <a:pt x="632904" y="583234"/>
                    </a:lnTo>
                    <a:lnTo>
                      <a:pt x="647534" y="583272"/>
                    </a:lnTo>
                    <a:lnTo>
                      <a:pt x="686435" y="600087"/>
                    </a:lnTo>
                    <a:lnTo>
                      <a:pt x="690562" y="605053"/>
                    </a:lnTo>
                    <a:lnTo>
                      <a:pt x="698169" y="583234"/>
                    </a:lnTo>
                    <a:lnTo>
                      <a:pt x="719810" y="527786"/>
                    </a:lnTo>
                    <a:lnTo>
                      <a:pt x="747280" y="492696"/>
                    </a:lnTo>
                    <a:lnTo>
                      <a:pt x="772998" y="485571"/>
                    </a:lnTo>
                    <a:lnTo>
                      <a:pt x="790689" y="486308"/>
                    </a:lnTo>
                    <a:lnTo>
                      <a:pt x="830922" y="506349"/>
                    </a:lnTo>
                    <a:lnTo>
                      <a:pt x="846709" y="531939"/>
                    </a:lnTo>
                    <a:lnTo>
                      <a:pt x="855713" y="515454"/>
                    </a:lnTo>
                    <a:lnTo>
                      <a:pt x="868006" y="502323"/>
                    </a:lnTo>
                    <a:lnTo>
                      <a:pt x="881976" y="492582"/>
                    </a:lnTo>
                    <a:lnTo>
                      <a:pt x="896061" y="486232"/>
                    </a:lnTo>
                    <a:lnTo>
                      <a:pt x="898029" y="485571"/>
                    </a:lnTo>
                    <a:lnTo>
                      <a:pt x="901039" y="484543"/>
                    </a:lnTo>
                    <a:lnTo>
                      <a:pt x="906043" y="483387"/>
                    </a:lnTo>
                    <a:lnTo>
                      <a:pt x="910945" y="482803"/>
                    </a:lnTo>
                    <a:lnTo>
                      <a:pt x="926985" y="482244"/>
                    </a:lnTo>
                    <a:lnTo>
                      <a:pt x="941438" y="484568"/>
                    </a:lnTo>
                    <a:lnTo>
                      <a:pt x="973721" y="507238"/>
                    </a:lnTo>
                    <a:lnTo>
                      <a:pt x="987132" y="541845"/>
                    </a:lnTo>
                    <a:lnTo>
                      <a:pt x="991857" y="538530"/>
                    </a:lnTo>
                    <a:lnTo>
                      <a:pt x="997127" y="535825"/>
                    </a:lnTo>
                    <a:lnTo>
                      <a:pt x="1002855" y="533882"/>
                    </a:lnTo>
                    <a:lnTo>
                      <a:pt x="1020254" y="530656"/>
                    </a:lnTo>
                    <a:lnTo>
                      <a:pt x="1037361" y="532536"/>
                    </a:lnTo>
                    <a:lnTo>
                      <a:pt x="1053261" y="539318"/>
                    </a:lnTo>
                    <a:lnTo>
                      <a:pt x="1067079" y="550735"/>
                    </a:lnTo>
                    <a:lnTo>
                      <a:pt x="1071143" y="555218"/>
                    </a:lnTo>
                    <a:lnTo>
                      <a:pt x="1074089" y="557441"/>
                    </a:lnTo>
                    <a:lnTo>
                      <a:pt x="1076172" y="558088"/>
                    </a:lnTo>
                    <a:lnTo>
                      <a:pt x="1077417" y="563638"/>
                    </a:lnTo>
                    <a:lnTo>
                      <a:pt x="1078890" y="569963"/>
                    </a:lnTo>
                    <a:lnTo>
                      <a:pt x="1080681" y="577215"/>
                    </a:lnTo>
                    <a:lnTo>
                      <a:pt x="1162799" y="585660"/>
                    </a:lnTo>
                    <a:lnTo>
                      <a:pt x="1197876" y="584809"/>
                    </a:lnTo>
                    <a:lnTo>
                      <a:pt x="1277823" y="578269"/>
                    </a:lnTo>
                    <a:lnTo>
                      <a:pt x="1323568" y="550303"/>
                    </a:lnTo>
                    <a:lnTo>
                      <a:pt x="1347889" y="502627"/>
                    </a:lnTo>
                    <a:lnTo>
                      <a:pt x="1352537" y="482244"/>
                    </a:lnTo>
                    <a:lnTo>
                      <a:pt x="1353540" y="477850"/>
                    </a:lnTo>
                    <a:lnTo>
                      <a:pt x="1158786" y="464807"/>
                    </a:lnTo>
                    <a:lnTo>
                      <a:pt x="1156550" y="464464"/>
                    </a:lnTo>
                    <a:lnTo>
                      <a:pt x="1154417" y="463613"/>
                    </a:lnTo>
                    <a:lnTo>
                      <a:pt x="1064628" y="400786"/>
                    </a:lnTo>
                    <a:lnTo>
                      <a:pt x="1177696" y="449783"/>
                    </a:lnTo>
                    <a:lnTo>
                      <a:pt x="1178902" y="450126"/>
                    </a:lnTo>
                    <a:lnTo>
                      <a:pt x="1180147" y="450329"/>
                    </a:lnTo>
                    <a:lnTo>
                      <a:pt x="1273390" y="456133"/>
                    </a:lnTo>
                    <a:lnTo>
                      <a:pt x="1322590" y="458571"/>
                    </a:lnTo>
                    <a:lnTo>
                      <a:pt x="1344002" y="458063"/>
                    </a:lnTo>
                    <a:lnTo>
                      <a:pt x="1353947" y="455066"/>
                    </a:lnTo>
                    <a:lnTo>
                      <a:pt x="1373060" y="444373"/>
                    </a:lnTo>
                    <a:lnTo>
                      <a:pt x="1389176" y="427113"/>
                    </a:lnTo>
                    <a:lnTo>
                      <a:pt x="1402613" y="400786"/>
                    </a:lnTo>
                    <a:lnTo>
                      <a:pt x="1403654" y="398754"/>
                    </a:lnTo>
                    <a:lnTo>
                      <a:pt x="1417866" y="354761"/>
                    </a:lnTo>
                    <a:lnTo>
                      <a:pt x="1221587" y="309626"/>
                    </a:lnTo>
                    <a:lnTo>
                      <a:pt x="1220292" y="309397"/>
                    </a:lnTo>
                    <a:lnTo>
                      <a:pt x="1219060" y="308991"/>
                    </a:lnTo>
                    <a:lnTo>
                      <a:pt x="1193012" y="296456"/>
                    </a:lnTo>
                    <a:lnTo>
                      <a:pt x="1052830" y="228981"/>
                    </a:lnTo>
                    <a:lnTo>
                      <a:pt x="1229321" y="291439"/>
                    </a:lnTo>
                    <a:lnTo>
                      <a:pt x="1230299" y="291668"/>
                    </a:lnTo>
                    <a:lnTo>
                      <a:pt x="1231303" y="291807"/>
                    </a:lnTo>
                    <a:lnTo>
                      <a:pt x="1404086" y="328193"/>
                    </a:lnTo>
                    <a:lnTo>
                      <a:pt x="1409547" y="327990"/>
                    </a:lnTo>
                    <a:lnTo>
                      <a:pt x="1414894" y="327240"/>
                    </a:lnTo>
                    <a:lnTo>
                      <a:pt x="1420063" y="326034"/>
                    </a:lnTo>
                    <a:lnTo>
                      <a:pt x="1452003" y="306260"/>
                    </a:lnTo>
                    <a:lnTo>
                      <a:pt x="1464602" y="273532"/>
                    </a:lnTo>
                    <a:close/>
                  </a:path>
                </a:pathLst>
              </a:custGeom>
              <a:solidFill>
                <a:srgbClr val="7C51A1"/>
              </a:solidFill>
            </p:spPr>
            <p:txBody>
              <a:bodyPr wrap="square" lIns="0" tIns="0" rIns="0" bIns="0" rtlCol="0"/>
              <a:lstStyle/>
              <a:p>
                <a:endParaRPr spc="-100">
                  <a:latin typeface="KoPubWorld돋움체 Bold" pitchFamily="2" charset="-127"/>
                </a:endParaRPr>
              </a:p>
            </p:txBody>
          </p:sp>
          <p:sp>
            <p:nvSpPr>
              <p:cNvPr id="27" name="object 27"/>
              <p:cNvSpPr/>
              <p:nvPr/>
            </p:nvSpPr>
            <p:spPr>
              <a:xfrm>
                <a:off x="10442143" y="0"/>
                <a:ext cx="1657985" cy="1234440"/>
              </a:xfrm>
              <a:custGeom>
                <a:avLst/>
                <a:gdLst/>
                <a:ahLst/>
                <a:cxnLst/>
                <a:rect l="l" t="t" r="r" b="b"/>
                <a:pathLst>
                  <a:path w="1657984" h="1234440">
                    <a:moveTo>
                      <a:pt x="544360" y="1121257"/>
                    </a:moveTo>
                    <a:lnTo>
                      <a:pt x="514959" y="1090142"/>
                    </a:lnTo>
                    <a:lnTo>
                      <a:pt x="491820" y="1038618"/>
                    </a:lnTo>
                    <a:lnTo>
                      <a:pt x="480225" y="982091"/>
                    </a:lnTo>
                    <a:lnTo>
                      <a:pt x="477342" y="975499"/>
                    </a:lnTo>
                    <a:lnTo>
                      <a:pt x="472643" y="970330"/>
                    </a:lnTo>
                    <a:lnTo>
                      <a:pt x="452793" y="958430"/>
                    </a:lnTo>
                    <a:lnTo>
                      <a:pt x="431609" y="959573"/>
                    </a:lnTo>
                    <a:lnTo>
                      <a:pt x="414274" y="971638"/>
                    </a:lnTo>
                    <a:lnTo>
                      <a:pt x="405993" y="992517"/>
                    </a:lnTo>
                    <a:lnTo>
                      <a:pt x="394462" y="1044321"/>
                    </a:lnTo>
                    <a:lnTo>
                      <a:pt x="388569" y="1069949"/>
                    </a:lnTo>
                    <a:lnTo>
                      <a:pt x="386473" y="1076947"/>
                    </a:lnTo>
                    <a:lnTo>
                      <a:pt x="386346" y="1072896"/>
                    </a:lnTo>
                    <a:lnTo>
                      <a:pt x="388823" y="998575"/>
                    </a:lnTo>
                    <a:lnTo>
                      <a:pt x="389140" y="969340"/>
                    </a:lnTo>
                    <a:lnTo>
                      <a:pt x="384390" y="938669"/>
                    </a:lnTo>
                    <a:lnTo>
                      <a:pt x="368490" y="915670"/>
                    </a:lnTo>
                    <a:lnTo>
                      <a:pt x="335407" y="909447"/>
                    </a:lnTo>
                    <a:lnTo>
                      <a:pt x="319862" y="913892"/>
                    </a:lnTo>
                    <a:lnTo>
                      <a:pt x="305028" y="923112"/>
                    </a:lnTo>
                    <a:lnTo>
                      <a:pt x="293255" y="936421"/>
                    </a:lnTo>
                    <a:lnTo>
                      <a:pt x="286893" y="953084"/>
                    </a:lnTo>
                    <a:lnTo>
                      <a:pt x="258025" y="1072896"/>
                    </a:lnTo>
                    <a:lnTo>
                      <a:pt x="256057" y="1060881"/>
                    </a:lnTo>
                    <a:lnTo>
                      <a:pt x="253580" y="1023010"/>
                    </a:lnTo>
                    <a:lnTo>
                      <a:pt x="251409" y="982091"/>
                    </a:lnTo>
                    <a:lnTo>
                      <a:pt x="250558" y="964311"/>
                    </a:lnTo>
                    <a:lnTo>
                      <a:pt x="240601" y="930541"/>
                    </a:lnTo>
                    <a:lnTo>
                      <a:pt x="216001" y="914387"/>
                    </a:lnTo>
                    <a:lnTo>
                      <a:pt x="188442" y="913587"/>
                    </a:lnTo>
                    <a:lnTo>
                      <a:pt x="169621" y="925906"/>
                    </a:lnTo>
                    <a:lnTo>
                      <a:pt x="149390" y="971638"/>
                    </a:lnTo>
                    <a:lnTo>
                      <a:pt x="128117" y="1032332"/>
                    </a:lnTo>
                    <a:lnTo>
                      <a:pt x="111315" y="1085354"/>
                    </a:lnTo>
                    <a:lnTo>
                      <a:pt x="104495" y="1108049"/>
                    </a:lnTo>
                    <a:lnTo>
                      <a:pt x="105816" y="1082827"/>
                    </a:lnTo>
                    <a:lnTo>
                      <a:pt x="101790" y="1037209"/>
                    </a:lnTo>
                    <a:lnTo>
                      <a:pt x="67945" y="1010018"/>
                    </a:lnTo>
                    <a:lnTo>
                      <a:pt x="44653" y="1013104"/>
                    </a:lnTo>
                    <a:lnTo>
                      <a:pt x="28308" y="1029246"/>
                    </a:lnTo>
                    <a:lnTo>
                      <a:pt x="18745" y="1051953"/>
                    </a:lnTo>
                    <a:lnTo>
                      <a:pt x="5994" y="1091844"/>
                    </a:lnTo>
                    <a:lnTo>
                      <a:pt x="0" y="1138605"/>
                    </a:lnTo>
                    <a:lnTo>
                      <a:pt x="10756" y="1181938"/>
                    </a:lnTo>
                    <a:lnTo>
                      <a:pt x="16395" y="1190726"/>
                    </a:lnTo>
                    <a:lnTo>
                      <a:pt x="23342" y="1198600"/>
                    </a:lnTo>
                    <a:lnTo>
                      <a:pt x="32588" y="1205191"/>
                    </a:lnTo>
                    <a:lnTo>
                      <a:pt x="45161" y="1210056"/>
                    </a:lnTo>
                    <a:lnTo>
                      <a:pt x="62331" y="1208519"/>
                    </a:lnTo>
                    <a:lnTo>
                      <a:pt x="80479" y="1199908"/>
                    </a:lnTo>
                    <a:lnTo>
                      <a:pt x="94856" y="1190282"/>
                    </a:lnTo>
                    <a:lnTo>
                      <a:pt x="100736" y="1185710"/>
                    </a:lnTo>
                    <a:lnTo>
                      <a:pt x="125450" y="1215097"/>
                    </a:lnTo>
                    <a:lnTo>
                      <a:pt x="159689" y="1223886"/>
                    </a:lnTo>
                    <a:lnTo>
                      <a:pt x="196481" y="1212672"/>
                    </a:lnTo>
                    <a:lnTo>
                      <a:pt x="224917" y="1185710"/>
                    </a:lnTo>
                    <a:lnTo>
                      <a:pt x="228841" y="1182001"/>
                    </a:lnTo>
                    <a:lnTo>
                      <a:pt x="238874" y="1206030"/>
                    </a:lnTo>
                    <a:lnTo>
                      <a:pt x="255879" y="1222209"/>
                    </a:lnTo>
                    <a:lnTo>
                      <a:pt x="275932" y="1231277"/>
                    </a:lnTo>
                    <a:lnTo>
                      <a:pt x="295135" y="1234008"/>
                    </a:lnTo>
                    <a:lnTo>
                      <a:pt x="328536" y="1223987"/>
                    </a:lnTo>
                    <a:lnTo>
                      <a:pt x="350570" y="1202512"/>
                    </a:lnTo>
                    <a:lnTo>
                      <a:pt x="362204" y="1182001"/>
                    </a:lnTo>
                    <a:lnTo>
                      <a:pt x="362699" y="1181150"/>
                    </a:lnTo>
                    <a:lnTo>
                      <a:pt x="366420" y="1171448"/>
                    </a:lnTo>
                    <a:lnTo>
                      <a:pt x="367817" y="1174953"/>
                    </a:lnTo>
                    <a:lnTo>
                      <a:pt x="408228" y="1211300"/>
                    </a:lnTo>
                    <a:lnTo>
                      <a:pt x="448500" y="1214983"/>
                    </a:lnTo>
                    <a:lnTo>
                      <a:pt x="482206" y="1195743"/>
                    </a:lnTo>
                    <a:lnTo>
                      <a:pt x="497751" y="1171448"/>
                    </a:lnTo>
                    <a:lnTo>
                      <a:pt x="502958" y="1163320"/>
                    </a:lnTo>
                    <a:lnTo>
                      <a:pt x="506958" y="1151978"/>
                    </a:lnTo>
                    <a:lnTo>
                      <a:pt x="513486" y="1140218"/>
                    </a:lnTo>
                    <a:lnTo>
                      <a:pt x="525081" y="1129487"/>
                    </a:lnTo>
                    <a:lnTo>
                      <a:pt x="544360" y="1121257"/>
                    </a:lnTo>
                    <a:close/>
                  </a:path>
                  <a:path w="1657984" h="1234440">
                    <a:moveTo>
                      <a:pt x="1657464" y="0"/>
                    </a:moveTo>
                    <a:lnTo>
                      <a:pt x="796848" y="0"/>
                    </a:lnTo>
                    <a:lnTo>
                      <a:pt x="645858" y="163804"/>
                    </a:lnTo>
                    <a:lnTo>
                      <a:pt x="705967" y="212242"/>
                    </a:lnTo>
                    <a:lnTo>
                      <a:pt x="595617" y="322859"/>
                    </a:lnTo>
                    <a:lnTo>
                      <a:pt x="222961" y="389039"/>
                    </a:lnTo>
                    <a:lnTo>
                      <a:pt x="136702" y="532511"/>
                    </a:lnTo>
                    <a:lnTo>
                      <a:pt x="135013" y="538556"/>
                    </a:lnTo>
                    <a:lnTo>
                      <a:pt x="134378" y="644753"/>
                    </a:lnTo>
                    <a:lnTo>
                      <a:pt x="137210" y="658698"/>
                    </a:lnTo>
                    <a:lnTo>
                      <a:pt x="145072" y="669899"/>
                    </a:lnTo>
                    <a:lnTo>
                      <a:pt x="156667" y="677164"/>
                    </a:lnTo>
                    <a:lnTo>
                      <a:pt x="170738" y="679234"/>
                    </a:lnTo>
                    <a:lnTo>
                      <a:pt x="172707" y="679107"/>
                    </a:lnTo>
                    <a:lnTo>
                      <a:pt x="214274" y="669328"/>
                    </a:lnTo>
                    <a:lnTo>
                      <a:pt x="251993" y="647077"/>
                    </a:lnTo>
                    <a:lnTo>
                      <a:pt x="283527" y="615365"/>
                    </a:lnTo>
                    <a:lnTo>
                      <a:pt x="306527" y="577189"/>
                    </a:lnTo>
                    <a:lnTo>
                      <a:pt x="318681" y="535533"/>
                    </a:lnTo>
                    <a:lnTo>
                      <a:pt x="769683" y="560984"/>
                    </a:lnTo>
                    <a:lnTo>
                      <a:pt x="915885" y="624370"/>
                    </a:lnTo>
                    <a:lnTo>
                      <a:pt x="938860" y="557593"/>
                    </a:lnTo>
                    <a:lnTo>
                      <a:pt x="963879" y="535533"/>
                    </a:lnTo>
                    <a:lnTo>
                      <a:pt x="1032357" y="475170"/>
                    </a:lnTo>
                    <a:lnTo>
                      <a:pt x="1146251" y="566915"/>
                    </a:lnTo>
                    <a:lnTo>
                      <a:pt x="1657464" y="0"/>
                    </a:lnTo>
                    <a:close/>
                  </a:path>
                </a:pathLst>
              </a:custGeom>
              <a:solidFill>
                <a:srgbClr val="B2B4BA"/>
              </a:solidFill>
            </p:spPr>
            <p:txBody>
              <a:bodyPr wrap="square" lIns="0" tIns="0" rIns="0" bIns="0" rtlCol="0"/>
              <a:lstStyle/>
              <a:p>
                <a:endParaRPr spc="-100">
                  <a:latin typeface="KoPubWorld돋움체 Bold" pitchFamily="2" charset="-127"/>
                </a:endParaRPr>
              </a:p>
            </p:txBody>
          </p:sp>
        </p:grpSp>
      </p:grpSp>
      <p:sp>
        <p:nvSpPr>
          <p:cNvPr id="4" name="object 4"/>
          <p:cNvSpPr txBox="1"/>
          <p:nvPr/>
        </p:nvSpPr>
        <p:spPr>
          <a:xfrm>
            <a:off x="1679295" y="3107347"/>
            <a:ext cx="8585200" cy="1011046"/>
          </a:xfrm>
          <a:prstGeom prst="rect">
            <a:avLst/>
          </a:prstGeom>
        </p:spPr>
        <p:txBody>
          <a:bodyPr vert="horz" wrap="square" lIns="0" tIns="685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540"/>
              </a:spcBef>
            </a:pPr>
            <a:r>
              <a:rPr sz="18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이 경우는 탈법행위에 해당할 가능성이 있음</a:t>
            </a:r>
            <a:endParaRPr sz="1800" spc="-100">
              <a:latin typeface="KoPubWorld돋움체 Bold" pitchFamily="2" charset="-127"/>
              <a:ea typeface="KoPubWorld돋움체 Bold" pitchFamily="2" charset="-127"/>
              <a:cs typeface="KoPubWorld돋움체 Bold" pitchFamily="2" charset="-127"/>
            </a:endParaRPr>
          </a:p>
          <a:p>
            <a:pPr marL="12700" marR="5080">
              <a:lnSpc>
                <a:spcPct val="120400"/>
              </a:lnSpc>
            </a:pPr>
            <a:r>
              <a:rPr sz="18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탈법행위를 한 위탁기업에는 5천만원 이하의 과태료와 개선요구, 시정조치 등이 부과될 수 있으며</a:t>
            </a:r>
            <a:r>
              <a:rPr sz="1800" b="1" spc="-10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, </a:t>
            </a:r>
            <a:endParaRPr lang="en-US" sz="1800" b="1" spc="-100" dirty="0">
              <a:solidFill>
                <a:srgbClr val="323031"/>
              </a:solidFill>
              <a:latin typeface="KoPubWorld돋움체 Bold" pitchFamily="2" charset="-127"/>
              <a:ea typeface="KoPubWorld돋움체 Bold" pitchFamily="2" charset="-127"/>
              <a:cs typeface="KoPubWorld돋움체 Bold" pitchFamily="2" charset="-127"/>
            </a:endParaRPr>
          </a:p>
          <a:p>
            <a:pPr marL="12700" marR="5080">
              <a:lnSpc>
                <a:spcPct val="120400"/>
              </a:lnSpc>
            </a:pPr>
            <a:r>
              <a:rPr sz="1800" b="1" spc="-10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피해 </a:t>
            </a:r>
            <a:r>
              <a:rPr sz="18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수탁기업은 불공정거래 신고센터를 통하여 중소벤처기업부 장관에게 분쟁조정을 신청할 수 있음</a:t>
            </a:r>
            <a:endParaRPr sz="1800" spc="-100">
              <a:latin typeface="KoPubWorld돋움체 Bold" pitchFamily="2" charset="-127"/>
              <a:ea typeface="KoPubWorld돋움체 Bold" pitchFamily="2" charset="-127"/>
              <a:cs typeface="KoPubWorld돋움체 Bold" pitchFamily="2" charset="-127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1224000" y="3030347"/>
            <a:ext cx="9742170" cy="0"/>
          </a:xfrm>
          <a:custGeom>
            <a:avLst/>
            <a:gdLst/>
            <a:ahLst/>
            <a:cxnLst/>
            <a:rect l="l" t="t" r="r" b="b"/>
            <a:pathLst>
              <a:path w="9742170">
                <a:moveTo>
                  <a:pt x="0" y="0"/>
                </a:moveTo>
                <a:lnTo>
                  <a:pt x="9741598" y="0"/>
                </a:lnTo>
              </a:path>
            </a:pathLst>
          </a:custGeom>
          <a:ln w="12700">
            <a:solidFill>
              <a:srgbClr val="7C51A1"/>
            </a:solidFill>
            <a:prstDash val="sysDash"/>
          </a:ln>
        </p:spPr>
        <p:txBody>
          <a:bodyPr wrap="square" lIns="0" tIns="0" rIns="0" bIns="0" rtlCol="0"/>
          <a:lstStyle/>
          <a:p>
            <a:endParaRPr spc="-100">
              <a:latin typeface="KoPubWorld돋움체 Bold" pitchFamily="2" charset="-127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1224000" y="3158642"/>
            <a:ext cx="378460" cy="378460"/>
          </a:xfrm>
          <a:custGeom>
            <a:avLst/>
            <a:gdLst/>
            <a:ahLst/>
            <a:cxnLst/>
            <a:rect l="l" t="t" r="r" b="b"/>
            <a:pathLst>
              <a:path w="378459" h="378460">
                <a:moveTo>
                  <a:pt x="189001" y="0"/>
                </a:moveTo>
                <a:lnTo>
                  <a:pt x="138757" y="6751"/>
                </a:lnTo>
                <a:lnTo>
                  <a:pt x="93609" y="25804"/>
                </a:lnTo>
                <a:lnTo>
                  <a:pt x="55357" y="55357"/>
                </a:lnTo>
                <a:lnTo>
                  <a:pt x="25804" y="93609"/>
                </a:lnTo>
                <a:lnTo>
                  <a:pt x="6751" y="138757"/>
                </a:lnTo>
                <a:lnTo>
                  <a:pt x="0" y="189001"/>
                </a:lnTo>
                <a:lnTo>
                  <a:pt x="6751" y="239245"/>
                </a:lnTo>
                <a:lnTo>
                  <a:pt x="25804" y="284393"/>
                </a:lnTo>
                <a:lnTo>
                  <a:pt x="55357" y="322645"/>
                </a:lnTo>
                <a:lnTo>
                  <a:pt x="93609" y="352198"/>
                </a:lnTo>
                <a:lnTo>
                  <a:pt x="138757" y="371251"/>
                </a:lnTo>
                <a:lnTo>
                  <a:pt x="189001" y="378002"/>
                </a:lnTo>
                <a:lnTo>
                  <a:pt x="239245" y="371251"/>
                </a:lnTo>
                <a:lnTo>
                  <a:pt x="284393" y="352198"/>
                </a:lnTo>
                <a:lnTo>
                  <a:pt x="322645" y="322645"/>
                </a:lnTo>
                <a:lnTo>
                  <a:pt x="343163" y="296087"/>
                </a:lnTo>
                <a:lnTo>
                  <a:pt x="81330" y="296087"/>
                </a:lnTo>
                <a:lnTo>
                  <a:pt x="144411" y="69316"/>
                </a:lnTo>
                <a:lnTo>
                  <a:pt x="333429" y="69316"/>
                </a:lnTo>
                <a:lnTo>
                  <a:pt x="322645" y="55357"/>
                </a:lnTo>
                <a:lnTo>
                  <a:pt x="284393" y="25804"/>
                </a:lnTo>
                <a:lnTo>
                  <a:pt x="239245" y="6751"/>
                </a:lnTo>
                <a:lnTo>
                  <a:pt x="189001" y="0"/>
                </a:lnTo>
                <a:close/>
              </a:path>
              <a:path w="378459" h="378460">
                <a:moveTo>
                  <a:pt x="224497" y="235953"/>
                </a:moveTo>
                <a:lnTo>
                  <a:pt x="152336" y="235953"/>
                </a:lnTo>
                <a:lnTo>
                  <a:pt x="137375" y="296087"/>
                </a:lnTo>
                <a:lnTo>
                  <a:pt x="239458" y="296087"/>
                </a:lnTo>
                <a:lnTo>
                  <a:pt x="224497" y="235953"/>
                </a:lnTo>
                <a:close/>
              </a:path>
              <a:path w="378459" h="378460">
                <a:moveTo>
                  <a:pt x="333429" y="69316"/>
                </a:moveTo>
                <a:lnTo>
                  <a:pt x="233006" y="69316"/>
                </a:lnTo>
                <a:lnTo>
                  <a:pt x="296671" y="296087"/>
                </a:lnTo>
                <a:lnTo>
                  <a:pt x="343163" y="296087"/>
                </a:lnTo>
                <a:lnTo>
                  <a:pt x="352198" y="284393"/>
                </a:lnTo>
                <a:lnTo>
                  <a:pt x="371251" y="239245"/>
                </a:lnTo>
                <a:lnTo>
                  <a:pt x="378002" y="189001"/>
                </a:lnTo>
                <a:lnTo>
                  <a:pt x="371251" y="138757"/>
                </a:lnTo>
                <a:lnTo>
                  <a:pt x="352198" y="93609"/>
                </a:lnTo>
                <a:lnTo>
                  <a:pt x="333429" y="69316"/>
                </a:lnTo>
                <a:close/>
              </a:path>
              <a:path w="378459" h="378460">
                <a:moveTo>
                  <a:pt x="192519" y="105981"/>
                </a:moveTo>
                <a:lnTo>
                  <a:pt x="184607" y="105981"/>
                </a:lnTo>
                <a:lnTo>
                  <a:pt x="162305" y="195465"/>
                </a:lnTo>
                <a:lnTo>
                  <a:pt x="214528" y="195465"/>
                </a:lnTo>
                <a:lnTo>
                  <a:pt x="192519" y="105981"/>
                </a:lnTo>
                <a:close/>
              </a:path>
            </a:pathLst>
          </a:custGeom>
          <a:solidFill>
            <a:srgbClr val="7C7E81"/>
          </a:solidFill>
        </p:spPr>
        <p:txBody>
          <a:bodyPr wrap="square" lIns="0" tIns="0" rIns="0" bIns="0" rtlCol="0"/>
          <a:lstStyle/>
          <a:p>
            <a:endParaRPr spc="-100">
              <a:latin typeface="KoPubWorld돋움체 Bold" pitchFamily="2" charset="-127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1223987" y="1583994"/>
            <a:ext cx="9742170" cy="1080135"/>
            <a:chOff x="1223987" y="1583994"/>
            <a:chExt cx="9742170" cy="1080135"/>
          </a:xfrm>
        </p:grpSpPr>
        <p:sp>
          <p:nvSpPr>
            <p:cNvPr id="8" name="object 8"/>
            <p:cNvSpPr/>
            <p:nvPr/>
          </p:nvSpPr>
          <p:spPr>
            <a:xfrm>
              <a:off x="1236687" y="1596694"/>
              <a:ext cx="9716770" cy="1054735"/>
            </a:xfrm>
            <a:custGeom>
              <a:avLst/>
              <a:gdLst/>
              <a:ahLst/>
              <a:cxnLst/>
              <a:rect l="l" t="t" r="r" b="b"/>
              <a:pathLst>
                <a:path w="9716770" h="1054735">
                  <a:moveTo>
                    <a:pt x="9620910" y="0"/>
                  </a:moveTo>
                  <a:lnTo>
                    <a:pt x="95338" y="0"/>
                  </a:lnTo>
                  <a:lnTo>
                    <a:pt x="78797" y="1714"/>
                  </a:lnTo>
                  <a:lnTo>
                    <a:pt x="46207" y="12503"/>
                  </a:lnTo>
                  <a:lnTo>
                    <a:pt x="14348" y="40865"/>
                  </a:lnTo>
                  <a:lnTo>
                    <a:pt x="0" y="95300"/>
                  </a:lnTo>
                  <a:lnTo>
                    <a:pt x="0" y="959294"/>
                  </a:lnTo>
                  <a:lnTo>
                    <a:pt x="1721" y="975814"/>
                  </a:lnTo>
                  <a:lnTo>
                    <a:pt x="12512" y="1008392"/>
                  </a:lnTo>
                  <a:lnTo>
                    <a:pt x="40872" y="1040247"/>
                  </a:lnTo>
                  <a:lnTo>
                    <a:pt x="95300" y="1054595"/>
                  </a:lnTo>
                  <a:lnTo>
                    <a:pt x="9620910" y="1054595"/>
                  </a:lnTo>
                  <a:lnTo>
                    <a:pt x="9637429" y="1052881"/>
                  </a:lnTo>
                  <a:lnTo>
                    <a:pt x="9670008" y="1042092"/>
                  </a:lnTo>
                  <a:lnTo>
                    <a:pt x="9701863" y="1013729"/>
                  </a:lnTo>
                  <a:lnTo>
                    <a:pt x="9716211" y="959294"/>
                  </a:lnTo>
                  <a:lnTo>
                    <a:pt x="9716211" y="95300"/>
                  </a:lnTo>
                  <a:lnTo>
                    <a:pt x="9714491" y="78781"/>
                  </a:lnTo>
                  <a:lnTo>
                    <a:pt x="9703703" y="46202"/>
                  </a:lnTo>
                  <a:lnTo>
                    <a:pt x="9675343" y="14347"/>
                  </a:lnTo>
                  <a:lnTo>
                    <a:pt x="9620910" y="0"/>
                  </a:lnTo>
                  <a:close/>
                </a:path>
              </a:pathLst>
            </a:custGeom>
            <a:solidFill>
              <a:srgbClr val="EBE6F3"/>
            </a:solidFill>
          </p:spPr>
          <p:txBody>
            <a:bodyPr wrap="square" lIns="0" tIns="0" rIns="0" bIns="0" rtlCol="0"/>
            <a:lstStyle/>
            <a:p>
              <a:endParaRPr spc="-100">
                <a:latin typeface="KoPubWorld돋움체 Bold" pitchFamily="2" charset="-127"/>
              </a:endParaRPr>
            </a:p>
          </p:txBody>
        </p:sp>
        <p:sp>
          <p:nvSpPr>
            <p:cNvPr id="9" name="object 9"/>
            <p:cNvSpPr/>
            <p:nvPr/>
          </p:nvSpPr>
          <p:spPr>
            <a:xfrm>
              <a:off x="1236687" y="1596694"/>
              <a:ext cx="9716770" cy="1054735"/>
            </a:xfrm>
            <a:custGeom>
              <a:avLst/>
              <a:gdLst/>
              <a:ahLst/>
              <a:cxnLst/>
              <a:rect l="l" t="t" r="r" b="b"/>
              <a:pathLst>
                <a:path w="9716770" h="1054735">
                  <a:moveTo>
                    <a:pt x="95338" y="0"/>
                  </a:moveTo>
                  <a:lnTo>
                    <a:pt x="78797" y="1714"/>
                  </a:lnTo>
                  <a:lnTo>
                    <a:pt x="46207" y="12503"/>
                  </a:lnTo>
                  <a:lnTo>
                    <a:pt x="14348" y="40865"/>
                  </a:lnTo>
                  <a:lnTo>
                    <a:pt x="0" y="95300"/>
                  </a:lnTo>
                  <a:lnTo>
                    <a:pt x="0" y="959294"/>
                  </a:lnTo>
                  <a:lnTo>
                    <a:pt x="1721" y="975814"/>
                  </a:lnTo>
                  <a:lnTo>
                    <a:pt x="12512" y="1008392"/>
                  </a:lnTo>
                  <a:lnTo>
                    <a:pt x="40872" y="1040247"/>
                  </a:lnTo>
                  <a:lnTo>
                    <a:pt x="95300" y="1054595"/>
                  </a:lnTo>
                  <a:lnTo>
                    <a:pt x="9620910" y="1054595"/>
                  </a:lnTo>
                  <a:lnTo>
                    <a:pt x="9637429" y="1052881"/>
                  </a:lnTo>
                  <a:lnTo>
                    <a:pt x="9670008" y="1042092"/>
                  </a:lnTo>
                  <a:lnTo>
                    <a:pt x="9701863" y="1013729"/>
                  </a:lnTo>
                  <a:lnTo>
                    <a:pt x="9716211" y="959294"/>
                  </a:lnTo>
                  <a:lnTo>
                    <a:pt x="9716211" y="95300"/>
                  </a:lnTo>
                  <a:lnTo>
                    <a:pt x="9714491" y="78781"/>
                  </a:lnTo>
                  <a:lnTo>
                    <a:pt x="9703703" y="46202"/>
                  </a:lnTo>
                  <a:lnTo>
                    <a:pt x="9675343" y="14347"/>
                  </a:lnTo>
                  <a:lnTo>
                    <a:pt x="9620910" y="0"/>
                  </a:lnTo>
                  <a:lnTo>
                    <a:pt x="95300" y="0"/>
                  </a:lnTo>
                  <a:close/>
                </a:path>
              </a:pathLst>
            </a:custGeom>
            <a:ln w="25400">
              <a:solidFill>
                <a:srgbClr val="7C51A1"/>
              </a:solidFill>
            </a:ln>
          </p:spPr>
          <p:txBody>
            <a:bodyPr wrap="square" lIns="0" tIns="0" rIns="0" bIns="0" rtlCol="0"/>
            <a:lstStyle/>
            <a:p>
              <a:endParaRPr spc="-100">
                <a:latin typeface="KoPubWorld돋움체 Bold" pitchFamily="2" charset="-127"/>
              </a:endParaRPr>
            </a:p>
          </p:txBody>
        </p:sp>
      </p:grpSp>
      <p:sp>
        <p:nvSpPr>
          <p:cNvPr id="10" name="object 10"/>
          <p:cNvSpPr txBox="1"/>
          <p:nvPr/>
        </p:nvSpPr>
        <p:spPr>
          <a:xfrm>
            <a:off x="3700208" y="1784429"/>
            <a:ext cx="4779010" cy="66159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ctr">
              <a:lnSpc>
                <a:spcPct val="127499"/>
              </a:lnSpc>
              <a:spcBef>
                <a:spcPts val="100"/>
              </a:spcBef>
            </a:pPr>
            <a:r>
              <a:rPr sz="1700" b="1" spc="-100" dirty="0">
                <a:solidFill>
                  <a:srgbClr val="231F20"/>
                </a:solidFill>
                <a:latin typeface="에스코어 드림 6 Bold" pitchFamily="34" charset="-127"/>
                <a:ea typeface="에스코어 드림 6 Bold" pitchFamily="34" charset="-127"/>
                <a:cs typeface="KoPubWorld돋움체 Bold" pitchFamily="2" charset="-127"/>
              </a:rPr>
              <a:t>위탁기업이 연동제를 시행하지 </a:t>
            </a:r>
            <a:r>
              <a:rPr sz="1700" b="1" spc="-100">
                <a:solidFill>
                  <a:srgbClr val="231F20"/>
                </a:solidFill>
                <a:latin typeface="에스코어 드림 6 Bold" pitchFamily="34" charset="-127"/>
                <a:ea typeface="에스코어 드림 6 Bold" pitchFamily="34" charset="-127"/>
                <a:cs typeface="KoPubWorld돋움체 Bold" pitchFamily="2" charset="-127"/>
              </a:rPr>
              <a:t>않기로 합의해야</a:t>
            </a:r>
            <a:endParaRPr lang="en-US" sz="1700" b="1" spc="-100" dirty="0">
              <a:solidFill>
                <a:srgbClr val="231F20"/>
              </a:solidFill>
              <a:latin typeface="에스코어 드림 6 Bold" pitchFamily="34" charset="-127"/>
              <a:ea typeface="에스코어 드림 6 Bold" pitchFamily="34" charset="-127"/>
              <a:cs typeface="KoPubWorld돋움체 Bold" pitchFamily="2" charset="-127"/>
            </a:endParaRPr>
          </a:p>
          <a:p>
            <a:pPr marL="12700" marR="5080" algn="ctr">
              <a:lnSpc>
                <a:spcPct val="127499"/>
              </a:lnSpc>
              <a:spcBef>
                <a:spcPts val="100"/>
              </a:spcBef>
            </a:pPr>
            <a:r>
              <a:rPr sz="1700" b="1" spc="-100">
                <a:solidFill>
                  <a:srgbClr val="231F20"/>
                </a:solidFill>
                <a:latin typeface="에스코어 드림 6 Bold" pitchFamily="34" charset="-127"/>
                <a:ea typeface="에스코어 드림 6 Bold" pitchFamily="34" charset="-127"/>
                <a:cs typeface="KoPubWorld돋움체 Bold" pitchFamily="2" charset="-127"/>
              </a:rPr>
              <a:t>거래를 </a:t>
            </a:r>
            <a:r>
              <a:rPr sz="1700" b="1" spc="-100" dirty="0">
                <a:solidFill>
                  <a:srgbClr val="231F20"/>
                </a:solidFill>
                <a:latin typeface="에스코어 드림 6 Bold" pitchFamily="34" charset="-127"/>
                <a:ea typeface="에스코어 드림 6 Bold" pitchFamily="34" charset="-127"/>
                <a:cs typeface="KoPubWorld돋움체 Bold" pitchFamily="2" charset="-127"/>
              </a:rPr>
              <a:t>유지하겠다고 하는 경우는 어떻게 해야 하는지?</a:t>
            </a:r>
            <a:endParaRPr sz="1700" spc="-100">
              <a:latin typeface="에스코어 드림 6 Bold" pitchFamily="34" charset="-127"/>
              <a:ea typeface="에스코어 드림 6 Bold" pitchFamily="34" charset="-127"/>
              <a:cs typeface="KoPubWorld돋움체 Bold" pitchFamily="2" charset="-127"/>
            </a:endParaRPr>
          </a:p>
        </p:txBody>
      </p:sp>
      <p:grpSp>
        <p:nvGrpSpPr>
          <p:cNvPr id="11" name="object 11"/>
          <p:cNvGrpSpPr/>
          <p:nvPr/>
        </p:nvGrpSpPr>
        <p:grpSpPr>
          <a:xfrm>
            <a:off x="1000810" y="1679994"/>
            <a:ext cx="467995" cy="467995"/>
            <a:chOff x="1000810" y="1679994"/>
            <a:chExt cx="467995" cy="467995"/>
          </a:xfrm>
        </p:grpSpPr>
        <p:sp>
          <p:nvSpPr>
            <p:cNvPr id="12" name="object 12"/>
            <p:cNvSpPr/>
            <p:nvPr/>
          </p:nvSpPr>
          <p:spPr>
            <a:xfrm>
              <a:off x="1018799" y="1697990"/>
              <a:ext cx="432434" cy="432434"/>
            </a:xfrm>
            <a:custGeom>
              <a:avLst/>
              <a:gdLst/>
              <a:ahLst/>
              <a:cxnLst/>
              <a:rect l="l" t="t" r="r" b="b"/>
              <a:pathLst>
                <a:path w="432434" h="432435">
                  <a:moveTo>
                    <a:pt x="216001" y="0"/>
                  </a:moveTo>
                  <a:lnTo>
                    <a:pt x="166475" y="5704"/>
                  </a:lnTo>
                  <a:lnTo>
                    <a:pt x="121011" y="21955"/>
                  </a:lnTo>
                  <a:lnTo>
                    <a:pt x="80904" y="47454"/>
                  </a:lnTo>
                  <a:lnTo>
                    <a:pt x="47454" y="80904"/>
                  </a:lnTo>
                  <a:lnTo>
                    <a:pt x="21955" y="121011"/>
                  </a:lnTo>
                  <a:lnTo>
                    <a:pt x="5704" y="166475"/>
                  </a:lnTo>
                  <a:lnTo>
                    <a:pt x="0" y="216001"/>
                  </a:lnTo>
                  <a:lnTo>
                    <a:pt x="5704" y="265531"/>
                  </a:lnTo>
                  <a:lnTo>
                    <a:pt x="21955" y="310997"/>
                  </a:lnTo>
                  <a:lnTo>
                    <a:pt x="47454" y="351103"/>
                  </a:lnTo>
                  <a:lnTo>
                    <a:pt x="80904" y="384553"/>
                  </a:lnTo>
                  <a:lnTo>
                    <a:pt x="121011" y="410050"/>
                  </a:lnTo>
                  <a:lnTo>
                    <a:pt x="166475" y="426298"/>
                  </a:lnTo>
                  <a:lnTo>
                    <a:pt x="216001" y="432003"/>
                  </a:lnTo>
                  <a:lnTo>
                    <a:pt x="265527" y="426298"/>
                  </a:lnTo>
                  <a:lnTo>
                    <a:pt x="310992" y="410050"/>
                  </a:lnTo>
                  <a:lnTo>
                    <a:pt x="351098" y="384553"/>
                  </a:lnTo>
                  <a:lnTo>
                    <a:pt x="384549" y="351103"/>
                  </a:lnTo>
                  <a:lnTo>
                    <a:pt x="410047" y="310997"/>
                  </a:lnTo>
                  <a:lnTo>
                    <a:pt x="426298" y="265531"/>
                  </a:lnTo>
                  <a:lnTo>
                    <a:pt x="432003" y="216001"/>
                  </a:lnTo>
                  <a:lnTo>
                    <a:pt x="426298" y="166475"/>
                  </a:lnTo>
                  <a:lnTo>
                    <a:pt x="410047" y="121011"/>
                  </a:lnTo>
                  <a:lnTo>
                    <a:pt x="384549" y="80904"/>
                  </a:lnTo>
                  <a:lnTo>
                    <a:pt x="351098" y="47454"/>
                  </a:lnTo>
                  <a:lnTo>
                    <a:pt x="310992" y="21955"/>
                  </a:lnTo>
                  <a:lnTo>
                    <a:pt x="265527" y="5704"/>
                  </a:lnTo>
                  <a:lnTo>
                    <a:pt x="216001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spc="-100">
                <a:latin typeface="KoPubWorld돋움체 Bold" pitchFamily="2" charset="-127"/>
              </a:endParaRPr>
            </a:p>
          </p:txBody>
        </p:sp>
        <p:sp>
          <p:nvSpPr>
            <p:cNvPr id="13" name="object 13"/>
            <p:cNvSpPr/>
            <p:nvPr/>
          </p:nvSpPr>
          <p:spPr>
            <a:xfrm>
              <a:off x="1000810" y="1679994"/>
              <a:ext cx="467995" cy="467995"/>
            </a:xfrm>
            <a:custGeom>
              <a:avLst/>
              <a:gdLst/>
              <a:ahLst/>
              <a:cxnLst/>
              <a:rect l="l" t="t" r="r" b="b"/>
              <a:pathLst>
                <a:path w="467994" h="467994">
                  <a:moveTo>
                    <a:pt x="233997" y="0"/>
                  </a:moveTo>
                  <a:lnTo>
                    <a:pt x="186838" y="4753"/>
                  </a:lnTo>
                  <a:lnTo>
                    <a:pt x="142914" y="18388"/>
                  </a:lnTo>
                  <a:lnTo>
                    <a:pt x="103166" y="39962"/>
                  </a:lnTo>
                  <a:lnTo>
                    <a:pt x="68535" y="68535"/>
                  </a:lnTo>
                  <a:lnTo>
                    <a:pt x="39962" y="103166"/>
                  </a:lnTo>
                  <a:lnTo>
                    <a:pt x="18388" y="142914"/>
                  </a:lnTo>
                  <a:lnTo>
                    <a:pt x="4753" y="186838"/>
                  </a:lnTo>
                  <a:lnTo>
                    <a:pt x="0" y="233997"/>
                  </a:lnTo>
                  <a:lnTo>
                    <a:pt x="4753" y="281156"/>
                  </a:lnTo>
                  <a:lnTo>
                    <a:pt x="18388" y="325080"/>
                  </a:lnTo>
                  <a:lnTo>
                    <a:pt x="39962" y="364828"/>
                  </a:lnTo>
                  <a:lnTo>
                    <a:pt x="68535" y="399459"/>
                  </a:lnTo>
                  <a:lnTo>
                    <a:pt x="103166" y="428032"/>
                  </a:lnTo>
                  <a:lnTo>
                    <a:pt x="142914" y="449606"/>
                  </a:lnTo>
                  <a:lnTo>
                    <a:pt x="186838" y="463241"/>
                  </a:lnTo>
                  <a:lnTo>
                    <a:pt x="233997" y="467995"/>
                  </a:lnTo>
                  <a:lnTo>
                    <a:pt x="281156" y="463241"/>
                  </a:lnTo>
                  <a:lnTo>
                    <a:pt x="325080" y="449606"/>
                  </a:lnTo>
                  <a:lnTo>
                    <a:pt x="364828" y="428032"/>
                  </a:lnTo>
                  <a:lnTo>
                    <a:pt x="394418" y="403618"/>
                  </a:lnTo>
                  <a:lnTo>
                    <a:pt x="262508" y="403618"/>
                  </a:lnTo>
                  <a:lnTo>
                    <a:pt x="237971" y="401444"/>
                  </a:lnTo>
                  <a:lnTo>
                    <a:pt x="219055" y="393857"/>
                  </a:lnTo>
                  <a:lnTo>
                    <a:pt x="206884" y="379256"/>
                  </a:lnTo>
                  <a:lnTo>
                    <a:pt x="202577" y="356044"/>
                  </a:lnTo>
                  <a:lnTo>
                    <a:pt x="202577" y="355307"/>
                  </a:lnTo>
                  <a:lnTo>
                    <a:pt x="186261" y="351412"/>
                  </a:lnTo>
                  <a:lnTo>
                    <a:pt x="145554" y="328066"/>
                  </a:lnTo>
                  <a:lnTo>
                    <a:pt x="120624" y="287207"/>
                  </a:lnTo>
                  <a:lnTo>
                    <a:pt x="111772" y="225640"/>
                  </a:lnTo>
                  <a:lnTo>
                    <a:pt x="111772" y="196583"/>
                  </a:lnTo>
                  <a:lnTo>
                    <a:pt x="117456" y="145735"/>
                  </a:lnTo>
                  <a:lnTo>
                    <a:pt x="133704" y="108311"/>
                  </a:lnTo>
                  <a:lnTo>
                    <a:pt x="193083" y="68851"/>
                  </a:lnTo>
                  <a:lnTo>
                    <a:pt x="233806" y="64376"/>
                  </a:lnTo>
                  <a:lnTo>
                    <a:pt x="394418" y="64376"/>
                  </a:lnTo>
                  <a:lnTo>
                    <a:pt x="364828" y="39962"/>
                  </a:lnTo>
                  <a:lnTo>
                    <a:pt x="325080" y="18388"/>
                  </a:lnTo>
                  <a:lnTo>
                    <a:pt x="281156" y="4753"/>
                  </a:lnTo>
                  <a:lnTo>
                    <a:pt x="233997" y="0"/>
                  </a:lnTo>
                  <a:close/>
                </a:path>
                <a:path w="467994" h="467994">
                  <a:moveTo>
                    <a:pt x="394418" y="64376"/>
                  </a:moveTo>
                  <a:lnTo>
                    <a:pt x="233806" y="64376"/>
                  </a:lnTo>
                  <a:lnTo>
                    <a:pt x="274296" y="68675"/>
                  </a:lnTo>
                  <a:lnTo>
                    <a:pt x="308125" y="82563"/>
                  </a:lnTo>
                  <a:lnTo>
                    <a:pt x="333951" y="107521"/>
                  </a:lnTo>
                  <a:lnTo>
                    <a:pt x="350430" y="145033"/>
                  </a:lnTo>
                  <a:lnTo>
                    <a:pt x="356222" y="196583"/>
                  </a:lnTo>
                  <a:lnTo>
                    <a:pt x="356222" y="225640"/>
                  </a:lnTo>
                  <a:lnTo>
                    <a:pt x="347365" y="287207"/>
                  </a:lnTo>
                  <a:lnTo>
                    <a:pt x="322440" y="328066"/>
                  </a:lnTo>
                  <a:lnTo>
                    <a:pt x="280760" y="351717"/>
                  </a:lnTo>
                  <a:lnTo>
                    <a:pt x="263956" y="355676"/>
                  </a:lnTo>
                  <a:lnTo>
                    <a:pt x="263956" y="361124"/>
                  </a:lnTo>
                  <a:lnTo>
                    <a:pt x="267588" y="362940"/>
                  </a:lnTo>
                  <a:lnTo>
                    <a:pt x="318439" y="362940"/>
                  </a:lnTo>
                  <a:lnTo>
                    <a:pt x="318439" y="397078"/>
                  </a:lnTo>
                  <a:lnTo>
                    <a:pt x="307248" y="399632"/>
                  </a:lnTo>
                  <a:lnTo>
                    <a:pt x="293470" y="401710"/>
                  </a:lnTo>
                  <a:lnTo>
                    <a:pt x="278193" y="403107"/>
                  </a:lnTo>
                  <a:lnTo>
                    <a:pt x="262508" y="403618"/>
                  </a:lnTo>
                  <a:lnTo>
                    <a:pt x="394418" y="403618"/>
                  </a:lnTo>
                  <a:lnTo>
                    <a:pt x="428032" y="364828"/>
                  </a:lnTo>
                  <a:lnTo>
                    <a:pt x="449606" y="325080"/>
                  </a:lnTo>
                  <a:lnTo>
                    <a:pt x="463241" y="281156"/>
                  </a:lnTo>
                  <a:lnTo>
                    <a:pt x="467994" y="233997"/>
                  </a:lnTo>
                  <a:lnTo>
                    <a:pt x="463241" y="186838"/>
                  </a:lnTo>
                  <a:lnTo>
                    <a:pt x="449606" y="142914"/>
                  </a:lnTo>
                  <a:lnTo>
                    <a:pt x="428032" y="103166"/>
                  </a:lnTo>
                  <a:lnTo>
                    <a:pt x="399459" y="68535"/>
                  </a:lnTo>
                  <a:lnTo>
                    <a:pt x="394418" y="64376"/>
                  </a:lnTo>
                  <a:close/>
                </a:path>
                <a:path w="467994" h="467994">
                  <a:moveTo>
                    <a:pt x="233806" y="118859"/>
                  </a:moveTo>
                  <a:lnTo>
                    <a:pt x="210149" y="123755"/>
                  </a:lnTo>
                  <a:lnTo>
                    <a:pt x="192452" y="138696"/>
                  </a:lnTo>
                  <a:lnTo>
                    <a:pt x="181361" y="164057"/>
                  </a:lnTo>
                  <a:lnTo>
                    <a:pt x="177520" y="200215"/>
                  </a:lnTo>
                  <a:lnTo>
                    <a:pt x="177520" y="221284"/>
                  </a:lnTo>
                  <a:lnTo>
                    <a:pt x="181412" y="258018"/>
                  </a:lnTo>
                  <a:lnTo>
                    <a:pt x="192590" y="283581"/>
                  </a:lnTo>
                  <a:lnTo>
                    <a:pt x="210305" y="298519"/>
                  </a:lnTo>
                  <a:lnTo>
                    <a:pt x="233806" y="303377"/>
                  </a:lnTo>
                  <a:lnTo>
                    <a:pt x="257529" y="298519"/>
                  </a:lnTo>
                  <a:lnTo>
                    <a:pt x="275356" y="283581"/>
                  </a:lnTo>
                  <a:lnTo>
                    <a:pt x="286576" y="258018"/>
                  </a:lnTo>
                  <a:lnTo>
                    <a:pt x="290474" y="221284"/>
                  </a:lnTo>
                  <a:lnTo>
                    <a:pt x="290474" y="200215"/>
                  </a:lnTo>
                  <a:lnTo>
                    <a:pt x="286729" y="164057"/>
                  </a:lnTo>
                  <a:lnTo>
                    <a:pt x="275766" y="138696"/>
                  </a:lnTo>
                  <a:lnTo>
                    <a:pt x="257989" y="123755"/>
                  </a:lnTo>
                  <a:lnTo>
                    <a:pt x="233806" y="118859"/>
                  </a:lnTo>
                  <a:close/>
                </a:path>
              </a:pathLst>
            </a:custGeom>
            <a:solidFill>
              <a:srgbClr val="7C51A1"/>
            </a:solidFill>
          </p:spPr>
          <p:txBody>
            <a:bodyPr wrap="square" lIns="0" tIns="0" rIns="0" bIns="0" rtlCol="0"/>
            <a:lstStyle/>
            <a:p>
              <a:endParaRPr spc="-100">
                <a:latin typeface="KoPubWorld돋움체 Bold" pitchFamily="2" charset="-127"/>
              </a:endParaRPr>
            </a:p>
          </p:txBody>
        </p:sp>
      </p:grpSp>
      <p:grpSp>
        <p:nvGrpSpPr>
          <p:cNvPr id="14" name="object 14"/>
          <p:cNvGrpSpPr/>
          <p:nvPr/>
        </p:nvGrpSpPr>
        <p:grpSpPr>
          <a:xfrm>
            <a:off x="-2" y="216001"/>
            <a:ext cx="1026794" cy="1152525"/>
            <a:chOff x="-2" y="216001"/>
            <a:chExt cx="1026794" cy="1152525"/>
          </a:xfrm>
        </p:grpSpPr>
        <p:sp>
          <p:nvSpPr>
            <p:cNvPr id="15" name="object 15"/>
            <p:cNvSpPr/>
            <p:nvPr/>
          </p:nvSpPr>
          <p:spPr>
            <a:xfrm>
              <a:off x="594597" y="378002"/>
              <a:ext cx="432434" cy="829944"/>
            </a:xfrm>
            <a:custGeom>
              <a:avLst/>
              <a:gdLst/>
              <a:ahLst/>
              <a:cxnLst/>
              <a:rect l="l" t="t" r="r" b="b"/>
              <a:pathLst>
                <a:path w="432434" h="829944">
                  <a:moveTo>
                    <a:pt x="121500" y="0"/>
                  </a:moveTo>
                  <a:lnTo>
                    <a:pt x="0" y="0"/>
                  </a:lnTo>
                  <a:lnTo>
                    <a:pt x="0" y="829792"/>
                  </a:lnTo>
                  <a:lnTo>
                    <a:pt x="120154" y="829792"/>
                  </a:lnTo>
                  <a:lnTo>
                    <a:pt x="432003" y="413994"/>
                  </a:lnTo>
                  <a:lnTo>
                    <a:pt x="1215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spc="-100">
                <a:latin typeface="KoPubWorld돋움체 Bold" pitchFamily="2" charset="-127"/>
              </a:endParaRPr>
            </a:p>
          </p:txBody>
        </p:sp>
        <p:sp>
          <p:nvSpPr>
            <p:cNvPr id="16" name="object 16"/>
            <p:cNvSpPr/>
            <p:nvPr/>
          </p:nvSpPr>
          <p:spPr>
            <a:xfrm>
              <a:off x="-2" y="216001"/>
              <a:ext cx="918844" cy="1152525"/>
            </a:xfrm>
            <a:custGeom>
              <a:avLst/>
              <a:gdLst/>
              <a:ahLst/>
              <a:cxnLst/>
              <a:rect l="l" t="t" r="r" b="b"/>
              <a:pathLst>
                <a:path w="918844" h="1152525">
                  <a:moveTo>
                    <a:pt x="486600" y="0"/>
                  </a:moveTo>
                  <a:lnTo>
                    <a:pt x="486600" y="179997"/>
                  </a:lnTo>
                  <a:lnTo>
                    <a:pt x="0" y="179997"/>
                  </a:lnTo>
                  <a:lnTo>
                    <a:pt x="0" y="971994"/>
                  </a:lnTo>
                  <a:lnTo>
                    <a:pt x="486600" y="971994"/>
                  </a:lnTo>
                  <a:lnTo>
                    <a:pt x="486600" y="1151991"/>
                  </a:lnTo>
                  <a:lnTo>
                    <a:pt x="918603" y="575995"/>
                  </a:lnTo>
                  <a:lnTo>
                    <a:pt x="486600" y="0"/>
                  </a:lnTo>
                  <a:close/>
                </a:path>
              </a:pathLst>
            </a:custGeom>
            <a:solidFill>
              <a:srgbClr val="003964"/>
            </a:solidFill>
          </p:spPr>
          <p:txBody>
            <a:bodyPr wrap="square" lIns="0" tIns="0" rIns="0" bIns="0" rtlCol="0"/>
            <a:lstStyle/>
            <a:p>
              <a:endParaRPr spc="-100">
                <a:latin typeface="KoPubWorld돋움체 Bold" pitchFamily="2" charset="-127"/>
              </a:endParaRPr>
            </a:p>
          </p:txBody>
        </p:sp>
      </p:grpSp>
      <p:grpSp>
        <p:nvGrpSpPr>
          <p:cNvPr id="18" name="object 18"/>
          <p:cNvGrpSpPr/>
          <p:nvPr/>
        </p:nvGrpSpPr>
        <p:grpSpPr>
          <a:xfrm>
            <a:off x="1224000" y="4517999"/>
            <a:ext cx="9742170" cy="1548130"/>
            <a:chOff x="1224000" y="4517999"/>
            <a:chExt cx="9742170" cy="1548130"/>
          </a:xfrm>
        </p:grpSpPr>
        <p:sp>
          <p:nvSpPr>
            <p:cNvPr id="19" name="object 19"/>
            <p:cNvSpPr/>
            <p:nvPr/>
          </p:nvSpPr>
          <p:spPr>
            <a:xfrm>
              <a:off x="1224000" y="4517999"/>
              <a:ext cx="9742170" cy="1548130"/>
            </a:xfrm>
            <a:custGeom>
              <a:avLst/>
              <a:gdLst/>
              <a:ahLst/>
              <a:cxnLst/>
              <a:rect l="l" t="t" r="r" b="b"/>
              <a:pathLst>
                <a:path w="9742170" h="1548129">
                  <a:moveTo>
                    <a:pt x="9633597" y="0"/>
                  </a:moveTo>
                  <a:lnTo>
                    <a:pt x="108000" y="0"/>
                  </a:lnTo>
                  <a:lnTo>
                    <a:pt x="45562" y="1687"/>
                  </a:lnTo>
                  <a:lnTo>
                    <a:pt x="13500" y="13500"/>
                  </a:lnTo>
                  <a:lnTo>
                    <a:pt x="1687" y="45562"/>
                  </a:lnTo>
                  <a:lnTo>
                    <a:pt x="0" y="108000"/>
                  </a:lnTo>
                  <a:lnTo>
                    <a:pt x="0" y="1440002"/>
                  </a:lnTo>
                  <a:lnTo>
                    <a:pt x="1687" y="1502440"/>
                  </a:lnTo>
                  <a:lnTo>
                    <a:pt x="13500" y="1534502"/>
                  </a:lnTo>
                  <a:lnTo>
                    <a:pt x="45562" y="1546315"/>
                  </a:lnTo>
                  <a:lnTo>
                    <a:pt x="108000" y="1548003"/>
                  </a:lnTo>
                  <a:lnTo>
                    <a:pt x="9633597" y="1548003"/>
                  </a:lnTo>
                  <a:lnTo>
                    <a:pt x="9696035" y="1546315"/>
                  </a:lnTo>
                  <a:lnTo>
                    <a:pt x="9728098" y="1534502"/>
                  </a:lnTo>
                  <a:lnTo>
                    <a:pt x="9739910" y="1502440"/>
                  </a:lnTo>
                  <a:lnTo>
                    <a:pt x="9741598" y="1440002"/>
                  </a:lnTo>
                  <a:lnTo>
                    <a:pt x="9741598" y="108000"/>
                  </a:lnTo>
                  <a:lnTo>
                    <a:pt x="9739910" y="45562"/>
                  </a:lnTo>
                  <a:lnTo>
                    <a:pt x="9728098" y="13500"/>
                  </a:lnTo>
                  <a:lnTo>
                    <a:pt x="9696035" y="1687"/>
                  </a:lnTo>
                  <a:lnTo>
                    <a:pt x="9633597" y="0"/>
                  </a:lnTo>
                  <a:close/>
                </a:path>
              </a:pathLst>
            </a:custGeom>
            <a:solidFill>
              <a:srgbClr val="E4E5E6"/>
            </a:solidFill>
          </p:spPr>
          <p:txBody>
            <a:bodyPr wrap="square" lIns="0" tIns="0" rIns="0" bIns="0" rtlCol="0"/>
            <a:lstStyle/>
            <a:p>
              <a:endParaRPr spc="-100">
                <a:latin typeface="KoPubWorld돋움체 Bold" pitchFamily="2" charset="-127"/>
              </a:endParaRPr>
            </a:p>
          </p:txBody>
        </p:sp>
        <p:sp>
          <p:nvSpPr>
            <p:cNvPr id="20" name="object 20"/>
            <p:cNvSpPr/>
            <p:nvPr/>
          </p:nvSpPr>
          <p:spPr>
            <a:xfrm>
              <a:off x="1427505" y="4728705"/>
              <a:ext cx="2098675" cy="1127125"/>
            </a:xfrm>
            <a:custGeom>
              <a:avLst/>
              <a:gdLst/>
              <a:ahLst/>
              <a:cxnLst/>
              <a:rect l="l" t="t" r="r" b="b"/>
              <a:pathLst>
                <a:path w="2098675" h="1127125">
                  <a:moveTo>
                    <a:pt x="1990598" y="0"/>
                  </a:moveTo>
                  <a:lnTo>
                    <a:pt x="108000" y="0"/>
                  </a:lnTo>
                  <a:lnTo>
                    <a:pt x="45562" y="1687"/>
                  </a:lnTo>
                  <a:lnTo>
                    <a:pt x="13500" y="13500"/>
                  </a:lnTo>
                  <a:lnTo>
                    <a:pt x="1687" y="45562"/>
                  </a:lnTo>
                  <a:lnTo>
                    <a:pt x="0" y="108000"/>
                  </a:lnTo>
                  <a:lnTo>
                    <a:pt x="0" y="1018603"/>
                  </a:lnTo>
                  <a:lnTo>
                    <a:pt x="1687" y="1081041"/>
                  </a:lnTo>
                  <a:lnTo>
                    <a:pt x="13500" y="1113104"/>
                  </a:lnTo>
                  <a:lnTo>
                    <a:pt x="45562" y="1124916"/>
                  </a:lnTo>
                  <a:lnTo>
                    <a:pt x="108000" y="1126604"/>
                  </a:lnTo>
                  <a:lnTo>
                    <a:pt x="1990598" y="1126604"/>
                  </a:lnTo>
                  <a:lnTo>
                    <a:pt x="2053035" y="1124916"/>
                  </a:lnTo>
                  <a:lnTo>
                    <a:pt x="2085098" y="1113104"/>
                  </a:lnTo>
                  <a:lnTo>
                    <a:pt x="2096911" y="1081041"/>
                  </a:lnTo>
                  <a:lnTo>
                    <a:pt x="2098598" y="1018603"/>
                  </a:lnTo>
                  <a:lnTo>
                    <a:pt x="2098598" y="108000"/>
                  </a:lnTo>
                  <a:lnTo>
                    <a:pt x="2096911" y="45562"/>
                  </a:lnTo>
                  <a:lnTo>
                    <a:pt x="2085098" y="13500"/>
                  </a:lnTo>
                  <a:lnTo>
                    <a:pt x="2053035" y="1687"/>
                  </a:lnTo>
                  <a:lnTo>
                    <a:pt x="199059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spc="-100">
                <a:latin typeface="KoPubWorld돋움체 Bold" pitchFamily="2" charset="-127"/>
              </a:endParaRPr>
            </a:p>
          </p:txBody>
        </p:sp>
      </p:grpSp>
      <p:sp>
        <p:nvSpPr>
          <p:cNvPr id="21" name="object 21"/>
          <p:cNvSpPr txBox="1"/>
          <p:nvPr/>
        </p:nvSpPr>
        <p:spPr>
          <a:xfrm>
            <a:off x="1446955" y="4889500"/>
            <a:ext cx="2059939" cy="7874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00685" marR="188595" indent="-218440">
              <a:lnSpc>
                <a:spcPct val="125000"/>
              </a:lnSpc>
              <a:spcBef>
                <a:spcPts val="100"/>
              </a:spcBef>
            </a:pPr>
            <a:r>
              <a:rPr sz="20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(개정) 상생협력법  제21</a:t>
            </a:r>
            <a:r>
              <a:rPr lang="ko-KR" altLang="en-US" sz="20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조</a:t>
            </a:r>
            <a:r>
              <a:rPr sz="20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제4항</a:t>
            </a:r>
            <a:endParaRPr sz="2000" spc="-100" dirty="0">
              <a:latin typeface="KoPubWorld돋움체 Bold" pitchFamily="2" charset="-127"/>
              <a:ea typeface="KoPubWorld돋움체 Bold" pitchFamily="2" charset="-127"/>
              <a:cs typeface="KoPubWorld돋움체 Bold" pitchFamily="2" charset="-127"/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1427505" y="4728705"/>
            <a:ext cx="2098675" cy="1127125"/>
          </a:xfrm>
          <a:custGeom>
            <a:avLst/>
            <a:gdLst/>
            <a:ahLst/>
            <a:cxnLst/>
            <a:rect l="l" t="t" r="r" b="b"/>
            <a:pathLst>
              <a:path w="2098675" h="1127125">
                <a:moveTo>
                  <a:pt x="108000" y="0"/>
                </a:moveTo>
                <a:lnTo>
                  <a:pt x="45562" y="1687"/>
                </a:lnTo>
                <a:lnTo>
                  <a:pt x="13500" y="13500"/>
                </a:lnTo>
                <a:lnTo>
                  <a:pt x="1687" y="45562"/>
                </a:lnTo>
                <a:lnTo>
                  <a:pt x="0" y="108000"/>
                </a:lnTo>
                <a:lnTo>
                  <a:pt x="0" y="1018603"/>
                </a:lnTo>
                <a:lnTo>
                  <a:pt x="1687" y="1081041"/>
                </a:lnTo>
                <a:lnTo>
                  <a:pt x="13500" y="1113104"/>
                </a:lnTo>
                <a:lnTo>
                  <a:pt x="45562" y="1124916"/>
                </a:lnTo>
                <a:lnTo>
                  <a:pt x="108000" y="1126604"/>
                </a:lnTo>
                <a:lnTo>
                  <a:pt x="1990598" y="1126604"/>
                </a:lnTo>
                <a:lnTo>
                  <a:pt x="2053035" y="1124916"/>
                </a:lnTo>
                <a:lnTo>
                  <a:pt x="2085098" y="1113104"/>
                </a:lnTo>
                <a:lnTo>
                  <a:pt x="2096911" y="1081041"/>
                </a:lnTo>
                <a:lnTo>
                  <a:pt x="2098598" y="1018603"/>
                </a:lnTo>
                <a:lnTo>
                  <a:pt x="2098598" y="108000"/>
                </a:lnTo>
                <a:lnTo>
                  <a:pt x="2096911" y="45562"/>
                </a:lnTo>
                <a:lnTo>
                  <a:pt x="2085098" y="13500"/>
                </a:lnTo>
                <a:lnTo>
                  <a:pt x="2053035" y="1687"/>
                </a:lnTo>
                <a:lnTo>
                  <a:pt x="1990598" y="0"/>
                </a:lnTo>
                <a:lnTo>
                  <a:pt x="108000" y="0"/>
                </a:lnTo>
                <a:close/>
              </a:path>
            </a:pathLst>
          </a:custGeom>
          <a:ln w="25400">
            <a:solidFill>
              <a:srgbClr val="B2B4BA"/>
            </a:solidFill>
          </a:ln>
        </p:spPr>
        <p:txBody>
          <a:bodyPr wrap="square" lIns="0" tIns="0" rIns="0" bIns="0" rtlCol="0"/>
          <a:lstStyle/>
          <a:p>
            <a:endParaRPr spc="-100">
              <a:latin typeface="KoPubWorld돋움체 Bold" pitchFamily="2" charset="-127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3742105" y="4595262"/>
            <a:ext cx="6574790" cy="136357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32600"/>
              </a:lnSpc>
              <a:spcBef>
                <a:spcPts val="100"/>
              </a:spcBef>
            </a:pPr>
            <a:r>
              <a:rPr sz="2200" b="1" spc="-10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위탁기업은 </a:t>
            </a:r>
            <a:r>
              <a:rPr sz="22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납품대금 연동과 관련하여 수탁·</a:t>
            </a:r>
            <a:r>
              <a:rPr sz="2200" b="1" spc="-10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위탁거래에 관한</a:t>
            </a:r>
            <a:endParaRPr lang="en-US" sz="2200" b="1" spc="-100" dirty="0">
              <a:solidFill>
                <a:srgbClr val="323031"/>
              </a:solidFill>
              <a:latin typeface="KoPubWorld돋움체 Bold" pitchFamily="2" charset="-127"/>
              <a:ea typeface="KoPubWorld돋움체 Bold" pitchFamily="2" charset="-127"/>
              <a:cs typeface="KoPubWorld돋움체 Bold" pitchFamily="2" charset="-127"/>
            </a:endParaRPr>
          </a:p>
          <a:p>
            <a:pPr marL="12700" marR="5080">
              <a:lnSpc>
                <a:spcPct val="132600"/>
              </a:lnSpc>
              <a:spcBef>
                <a:spcPts val="100"/>
              </a:spcBef>
            </a:pPr>
            <a:r>
              <a:rPr sz="2200" b="1" spc="-10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거래상 </a:t>
            </a:r>
            <a:r>
              <a:rPr sz="22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지위를 남용하거나 거짓 또는 그 밖의 </a:t>
            </a:r>
            <a:r>
              <a:rPr sz="2200" b="1" spc="-10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부정한 방법으로</a:t>
            </a:r>
            <a:endParaRPr lang="en-US" sz="2200" b="1" spc="-100" dirty="0">
              <a:solidFill>
                <a:srgbClr val="323031"/>
              </a:solidFill>
              <a:latin typeface="KoPubWorld돋움체 Bold" pitchFamily="2" charset="-127"/>
              <a:ea typeface="KoPubWorld돋움체 Bold" pitchFamily="2" charset="-127"/>
              <a:cs typeface="KoPubWorld돋움체 Bold" pitchFamily="2" charset="-127"/>
            </a:endParaRPr>
          </a:p>
          <a:p>
            <a:pPr marL="12700" marR="5080">
              <a:lnSpc>
                <a:spcPct val="132600"/>
              </a:lnSpc>
              <a:spcBef>
                <a:spcPts val="100"/>
              </a:spcBef>
            </a:pPr>
            <a:r>
              <a:rPr sz="2200" b="1" spc="-10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이 </a:t>
            </a:r>
            <a:r>
              <a:rPr sz="22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조의 적용을 피하려는 행위를 하여서는 아니 된다.</a:t>
            </a:r>
            <a:endParaRPr sz="2200" spc="-100">
              <a:latin typeface="KoPubWorld돋움체 Bold" pitchFamily="2" charset="-127"/>
              <a:ea typeface="KoPubWorld돋움체 Bold" pitchFamily="2" charset="-127"/>
              <a:cs typeface="KoPubWorld돋움체 Bold" pitchFamily="2" charset="-127"/>
            </a:endParaRPr>
          </a:p>
        </p:txBody>
      </p:sp>
      <p:sp>
        <p:nvSpPr>
          <p:cNvPr id="24" name="object 24"/>
          <p:cNvSpPr/>
          <p:nvPr/>
        </p:nvSpPr>
        <p:spPr>
          <a:xfrm>
            <a:off x="9898850" y="5499596"/>
            <a:ext cx="1333157" cy="120600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pc="-100">
              <a:latin typeface="KoPubWorld돋움체 Bold" pitchFamily="2" charset="-127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11868657" y="6527415"/>
            <a:ext cx="238760" cy="246221"/>
          </a:xfrm>
          <a:prstGeom prst="rect">
            <a:avLst/>
          </a:prstGeom>
        </p:spPr>
        <p:txBody>
          <a:bodyPr vert="horz" wrap="square" lIns="0" tIns="3048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240"/>
              </a:spcBef>
            </a:pPr>
            <a:r>
              <a:rPr lang="en-US" altLang="ko-KR" sz="1400" b="1" spc="-150" dirty="0">
                <a:solidFill>
                  <a:srgbClr val="FFFFFF"/>
                </a:solidFill>
                <a:latin typeface="Trebuchet MS"/>
                <a:cs typeface="Trebuchet MS"/>
              </a:rPr>
              <a:t>08</a:t>
            </a:r>
            <a:endParaRPr lang="ko-KR" altLang="en-US" sz="1400" spc="-150" dirty="0">
              <a:latin typeface="Trebuchet MS"/>
              <a:cs typeface="Trebuchet MS"/>
            </a:endParaRPr>
          </a:p>
        </p:txBody>
      </p:sp>
      <p:sp>
        <p:nvSpPr>
          <p:cNvPr id="31" name="object 3"/>
          <p:cNvSpPr txBox="1">
            <a:spLocks noGrp="1"/>
          </p:cNvSpPr>
          <p:nvPr>
            <p:ph type="title"/>
          </p:nvPr>
        </p:nvSpPr>
        <p:spPr>
          <a:xfrm>
            <a:off x="1139300" y="485927"/>
            <a:ext cx="4975225" cy="5206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300" spc="-100" dirty="0">
                <a:latin typeface="강한공군체 Bold" pitchFamily="34" charset="-127"/>
                <a:ea typeface="강한공군체 Bold" pitchFamily="34" charset="-127"/>
              </a:rPr>
              <a:t>연동 약정 체결 의무의 예외</a:t>
            </a:r>
            <a:endParaRPr sz="3300" spc="-100">
              <a:latin typeface="강한공군체 Bold" pitchFamily="34" charset="-127"/>
              <a:ea typeface="강한공군체 Bold" pitchFamily="34" charset="-127"/>
            </a:endParaRPr>
          </a:p>
        </p:txBody>
      </p:sp>
      <p:sp>
        <p:nvSpPr>
          <p:cNvPr id="32" name="object 16"/>
          <p:cNvSpPr txBox="1"/>
          <p:nvPr/>
        </p:nvSpPr>
        <p:spPr>
          <a:xfrm>
            <a:off x="328645" y="423710"/>
            <a:ext cx="369570" cy="635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000" b="1" spc="-100" dirty="0">
                <a:solidFill>
                  <a:srgbClr val="FFF799"/>
                </a:solidFill>
                <a:latin typeface="강한공군체 Bold" pitchFamily="34" charset="-127"/>
                <a:ea typeface="강한공군체 Bold" pitchFamily="34" charset="-127"/>
                <a:cs typeface="KoPubWorld돋움체 Bold" pitchFamily="2" charset="-127"/>
              </a:rPr>
              <a:t>5</a:t>
            </a:r>
            <a:endParaRPr sz="4000" spc="-100">
              <a:latin typeface="강한공군체 Bold" pitchFamily="34" charset="-127"/>
              <a:ea typeface="강한공군체 Bold" pitchFamily="34" charset="-127"/>
              <a:cs typeface="KoPubWorld돋움체 Bold" pitchFamily="2" charset="-127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0413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29" name="그룹 28"/>
          <p:cNvGrpSpPr/>
          <p:nvPr/>
        </p:nvGrpSpPr>
        <p:grpSpPr>
          <a:xfrm>
            <a:off x="0" y="0"/>
            <a:ext cx="12099836" cy="1234440"/>
            <a:chOff x="0" y="0"/>
            <a:chExt cx="12099836" cy="1234440"/>
          </a:xfrm>
        </p:grpSpPr>
        <p:sp>
          <p:nvSpPr>
            <p:cNvPr id="25" name="object 2"/>
            <p:cNvSpPr/>
            <p:nvPr/>
          </p:nvSpPr>
          <p:spPr>
            <a:xfrm>
              <a:off x="0" y="395998"/>
              <a:ext cx="9864090" cy="792480"/>
            </a:xfrm>
            <a:custGeom>
              <a:avLst/>
              <a:gdLst/>
              <a:ahLst/>
              <a:cxnLst/>
              <a:rect l="l" t="t" r="r" b="b"/>
              <a:pathLst>
                <a:path w="9864090" h="792480">
                  <a:moveTo>
                    <a:pt x="9864001" y="0"/>
                  </a:moveTo>
                  <a:lnTo>
                    <a:pt x="0" y="0"/>
                  </a:lnTo>
                  <a:lnTo>
                    <a:pt x="0" y="791997"/>
                  </a:lnTo>
                  <a:lnTo>
                    <a:pt x="9864001" y="791997"/>
                  </a:lnTo>
                  <a:lnTo>
                    <a:pt x="9864001" y="0"/>
                  </a:lnTo>
                  <a:close/>
                </a:path>
              </a:pathLst>
            </a:custGeom>
            <a:solidFill>
              <a:srgbClr val="C00000"/>
            </a:solidFill>
          </p:spPr>
          <p:txBody>
            <a:bodyPr wrap="square" lIns="0" tIns="0" rIns="0" bIns="0" rtlCol="0"/>
            <a:lstStyle/>
            <a:p>
              <a:endParaRPr spc="-100">
                <a:latin typeface="KoPubWorld돋움체 Bold" pitchFamily="2" charset="-127"/>
              </a:endParaRPr>
            </a:p>
          </p:txBody>
        </p:sp>
        <p:grpSp>
          <p:nvGrpSpPr>
            <p:cNvPr id="26" name="object 25"/>
            <p:cNvGrpSpPr/>
            <p:nvPr/>
          </p:nvGrpSpPr>
          <p:grpSpPr>
            <a:xfrm>
              <a:off x="9864001" y="0"/>
              <a:ext cx="2235835" cy="1234440"/>
              <a:chOff x="9864001" y="0"/>
              <a:chExt cx="2235835" cy="1234440"/>
            </a:xfrm>
          </p:grpSpPr>
          <p:sp>
            <p:nvSpPr>
              <p:cNvPr id="27" name="object 26"/>
              <p:cNvSpPr/>
              <p:nvPr/>
            </p:nvSpPr>
            <p:spPr>
              <a:xfrm>
                <a:off x="9864001" y="404761"/>
                <a:ext cx="1464945" cy="720090"/>
              </a:xfrm>
              <a:custGeom>
                <a:avLst/>
                <a:gdLst/>
                <a:ahLst/>
                <a:cxnLst/>
                <a:rect l="l" t="t" r="r" b="b"/>
                <a:pathLst>
                  <a:path w="1464945" h="720090">
                    <a:moveTo>
                      <a:pt x="370916" y="117513"/>
                    </a:moveTo>
                    <a:lnTo>
                      <a:pt x="0" y="69049"/>
                    </a:lnTo>
                    <a:lnTo>
                      <a:pt x="0" y="719874"/>
                    </a:lnTo>
                    <a:lnTo>
                      <a:pt x="340563" y="669912"/>
                    </a:lnTo>
                    <a:lnTo>
                      <a:pt x="370916" y="117513"/>
                    </a:lnTo>
                    <a:close/>
                  </a:path>
                  <a:path w="1464945" h="720090">
                    <a:moveTo>
                      <a:pt x="1271536" y="607949"/>
                    </a:moveTo>
                    <a:lnTo>
                      <a:pt x="1271498" y="605053"/>
                    </a:lnTo>
                    <a:lnTo>
                      <a:pt x="1270977" y="598398"/>
                    </a:lnTo>
                    <a:lnTo>
                      <a:pt x="1270342" y="590296"/>
                    </a:lnTo>
                    <a:lnTo>
                      <a:pt x="1163408" y="598398"/>
                    </a:lnTo>
                    <a:lnTo>
                      <a:pt x="1082713" y="586397"/>
                    </a:lnTo>
                    <a:lnTo>
                      <a:pt x="1091539" y="629437"/>
                    </a:lnTo>
                    <a:lnTo>
                      <a:pt x="1110729" y="672160"/>
                    </a:lnTo>
                    <a:lnTo>
                      <a:pt x="1121105" y="684072"/>
                    </a:lnTo>
                    <a:lnTo>
                      <a:pt x="1149540" y="681126"/>
                    </a:lnTo>
                    <a:lnTo>
                      <a:pt x="1173378" y="683006"/>
                    </a:lnTo>
                    <a:lnTo>
                      <a:pt x="1187005" y="683590"/>
                    </a:lnTo>
                    <a:lnTo>
                      <a:pt x="1195539" y="682879"/>
                    </a:lnTo>
                    <a:lnTo>
                      <a:pt x="1202867" y="681126"/>
                    </a:lnTo>
                    <a:lnTo>
                      <a:pt x="1204099" y="680834"/>
                    </a:lnTo>
                    <a:lnTo>
                      <a:pt x="1247698" y="657085"/>
                    </a:lnTo>
                    <a:lnTo>
                      <a:pt x="1269593" y="624941"/>
                    </a:lnTo>
                    <a:lnTo>
                      <a:pt x="1271536" y="607949"/>
                    </a:lnTo>
                    <a:close/>
                  </a:path>
                  <a:path w="1464945" h="720090">
                    <a:moveTo>
                      <a:pt x="1464602" y="273532"/>
                    </a:moveTo>
                    <a:lnTo>
                      <a:pt x="1445882" y="228981"/>
                    </a:lnTo>
                    <a:lnTo>
                      <a:pt x="1348879" y="179095"/>
                    </a:lnTo>
                    <a:lnTo>
                      <a:pt x="914552" y="153835"/>
                    </a:lnTo>
                    <a:lnTo>
                      <a:pt x="896620" y="197523"/>
                    </a:lnTo>
                    <a:lnTo>
                      <a:pt x="868540" y="236385"/>
                    </a:lnTo>
                    <a:lnTo>
                      <a:pt x="832612" y="267665"/>
                    </a:lnTo>
                    <a:lnTo>
                      <a:pt x="791146" y="288569"/>
                    </a:lnTo>
                    <a:lnTo>
                      <a:pt x="752182" y="296341"/>
                    </a:lnTo>
                    <a:lnTo>
                      <a:pt x="750265" y="296456"/>
                    </a:lnTo>
                    <a:lnTo>
                      <a:pt x="738708" y="295973"/>
                    </a:lnTo>
                    <a:lnTo>
                      <a:pt x="700570" y="272402"/>
                    </a:lnTo>
                    <a:lnTo>
                      <a:pt x="690486" y="239852"/>
                    </a:lnTo>
                    <a:lnTo>
                      <a:pt x="691083" y="139814"/>
                    </a:lnTo>
                    <a:lnTo>
                      <a:pt x="765962" y="0"/>
                    </a:lnTo>
                    <a:lnTo>
                      <a:pt x="404672" y="153085"/>
                    </a:lnTo>
                    <a:lnTo>
                      <a:pt x="379691" y="607949"/>
                    </a:lnTo>
                    <a:lnTo>
                      <a:pt x="457987" y="601281"/>
                    </a:lnTo>
                    <a:lnTo>
                      <a:pt x="516356" y="639737"/>
                    </a:lnTo>
                    <a:lnTo>
                      <a:pt x="547166" y="659193"/>
                    </a:lnTo>
                    <a:lnTo>
                      <a:pt x="560616" y="665645"/>
                    </a:lnTo>
                    <a:lnTo>
                      <a:pt x="566928" y="665060"/>
                    </a:lnTo>
                    <a:lnTo>
                      <a:pt x="567512" y="664857"/>
                    </a:lnTo>
                    <a:lnTo>
                      <a:pt x="571284" y="653288"/>
                    </a:lnTo>
                    <a:lnTo>
                      <a:pt x="575360" y="642010"/>
                    </a:lnTo>
                    <a:lnTo>
                      <a:pt x="591781" y="605955"/>
                    </a:lnTo>
                    <a:lnTo>
                      <a:pt x="632904" y="583234"/>
                    </a:lnTo>
                    <a:lnTo>
                      <a:pt x="647534" y="583272"/>
                    </a:lnTo>
                    <a:lnTo>
                      <a:pt x="686435" y="600087"/>
                    </a:lnTo>
                    <a:lnTo>
                      <a:pt x="690562" y="605053"/>
                    </a:lnTo>
                    <a:lnTo>
                      <a:pt x="698169" y="583234"/>
                    </a:lnTo>
                    <a:lnTo>
                      <a:pt x="719810" y="527786"/>
                    </a:lnTo>
                    <a:lnTo>
                      <a:pt x="747280" y="492696"/>
                    </a:lnTo>
                    <a:lnTo>
                      <a:pt x="772998" y="485571"/>
                    </a:lnTo>
                    <a:lnTo>
                      <a:pt x="790689" y="486308"/>
                    </a:lnTo>
                    <a:lnTo>
                      <a:pt x="830922" y="506349"/>
                    </a:lnTo>
                    <a:lnTo>
                      <a:pt x="846709" y="531939"/>
                    </a:lnTo>
                    <a:lnTo>
                      <a:pt x="855713" y="515454"/>
                    </a:lnTo>
                    <a:lnTo>
                      <a:pt x="868006" y="502323"/>
                    </a:lnTo>
                    <a:lnTo>
                      <a:pt x="881976" y="492582"/>
                    </a:lnTo>
                    <a:lnTo>
                      <a:pt x="896061" y="486232"/>
                    </a:lnTo>
                    <a:lnTo>
                      <a:pt x="898029" y="485571"/>
                    </a:lnTo>
                    <a:lnTo>
                      <a:pt x="901039" y="484543"/>
                    </a:lnTo>
                    <a:lnTo>
                      <a:pt x="906043" y="483387"/>
                    </a:lnTo>
                    <a:lnTo>
                      <a:pt x="910945" y="482803"/>
                    </a:lnTo>
                    <a:lnTo>
                      <a:pt x="926985" y="482244"/>
                    </a:lnTo>
                    <a:lnTo>
                      <a:pt x="941438" y="484568"/>
                    </a:lnTo>
                    <a:lnTo>
                      <a:pt x="973721" y="507238"/>
                    </a:lnTo>
                    <a:lnTo>
                      <a:pt x="987132" y="541845"/>
                    </a:lnTo>
                    <a:lnTo>
                      <a:pt x="991857" y="538530"/>
                    </a:lnTo>
                    <a:lnTo>
                      <a:pt x="997127" y="535825"/>
                    </a:lnTo>
                    <a:lnTo>
                      <a:pt x="1002855" y="533882"/>
                    </a:lnTo>
                    <a:lnTo>
                      <a:pt x="1020254" y="530656"/>
                    </a:lnTo>
                    <a:lnTo>
                      <a:pt x="1037361" y="532536"/>
                    </a:lnTo>
                    <a:lnTo>
                      <a:pt x="1053261" y="539318"/>
                    </a:lnTo>
                    <a:lnTo>
                      <a:pt x="1067079" y="550735"/>
                    </a:lnTo>
                    <a:lnTo>
                      <a:pt x="1071143" y="555218"/>
                    </a:lnTo>
                    <a:lnTo>
                      <a:pt x="1074089" y="557441"/>
                    </a:lnTo>
                    <a:lnTo>
                      <a:pt x="1076172" y="558088"/>
                    </a:lnTo>
                    <a:lnTo>
                      <a:pt x="1077417" y="563638"/>
                    </a:lnTo>
                    <a:lnTo>
                      <a:pt x="1078890" y="569963"/>
                    </a:lnTo>
                    <a:lnTo>
                      <a:pt x="1080681" y="577215"/>
                    </a:lnTo>
                    <a:lnTo>
                      <a:pt x="1162799" y="585660"/>
                    </a:lnTo>
                    <a:lnTo>
                      <a:pt x="1197876" y="584809"/>
                    </a:lnTo>
                    <a:lnTo>
                      <a:pt x="1277823" y="578269"/>
                    </a:lnTo>
                    <a:lnTo>
                      <a:pt x="1323568" y="550303"/>
                    </a:lnTo>
                    <a:lnTo>
                      <a:pt x="1347889" y="502627"/>
                    </a:lnTo>
                    <a:lnTo>
                      <a:pt x="1352537" y="482244"/>
                    </a:lnTo>
                    <a:lnTo>
                      <a:pt x="1353540" y="477850"/>
                    </a:lnTo>
                    <a:lnTo>
                      <a:pt x="1158786" y="464807"/>
                    </a:lnTo>
                    <a:lnTo>
                      <a:pt x="1156550" y="464464"/>
                    </a:lnTo>
                    <a:lnTo>
                      <a:pt x="1154417" y="463613"/>
                    </a:lnTo>
                    <a:lnTo>
                      <a:pt x="1064628" y="400786"/>
                    </a:lnTo>
                    <a:lnTo>
                      <a:pt x="1177696" y="449783"/>
                    </a:lnTo>
                    <a:lnTo>
                      <a:pt x="1178902" y="450126"/>
                    </a:lnTo>
                    <a:lnTo>
                      <a:pt x="1180147" y="450329"/>
                    </a:lnTo>
                    <a:lnTo>
                      <a:pt x="1273390" y="456133"/>
                    </a:lnTo>
                    <a:lnTo>
                      <a:pt x="1322590" y="458571"/>
                    </a:lnTo>
                    <a:lnTo>
                      <a:pt x="1344002" y="458063"/>
                    </a:lnTo>
                    <a:lnTo>
                      <a:pt x="1353947" y="455066"/>
                    </a:lnTo>
                    <a:lnTo>
                      <a:pt x="1373060" y="444373"/>
                    </a:lnTo>
                    <a:lnTo>
                      <a:pt x="1389176" y="427113"/>
                    </a:lnTo>
                    <a:lnTo>
                      <a:pt x="1402613" y="400786"/>
                    </a:lnTo>
                    <a:lnTo>
                      <a:pt x="1403654" y="398754"/>
                    </a:lnTo>
                    <a:lnTo>
                      <a:pt x="1417866" y="354761"/>
                    </a:lnTo>
                    <a:lnTo>
                      <a:pt x="1221587" y="309626"/>
                    </a:lnTo>
                    <a:lnTo>
                      <a:pt x="1220292" y="309397"/>
                    </a:lnTo>
                    <a:lnTo>
                      <a:pt x="1219060" y="308991"/>
                    </a:lnTo>
                    <a:lnTo>
                      <a:pt x="1193012" y="296456"/>
                    </a:lnTo>
                    <a:lnTo>
                      <a:pt x="1052830" y="228981"/>
                    </a:lnTo>
                    <a:lnTo>
                      <a:pt x="1229321" y="291439"/>
                    </a:lnTo>
                    <a:lnTo>
                      <a:pt x="1230299" y="291668"/>
                    </a:lnTo>
                    <a:lnTo>
                      <a:pt x="1231303" y="291807"/>
                    </a:lnTo>
                    <a:lnTo>
                      <a:pt x="1404086" y="328193"/>
                    </a:lnTo>
                    <a:lnTo>
                      <a:pt x="1409547" y="327990"/>
                    </a:lnTo>
                    <a:lnTo>
                      <a:pt x="1414894" y="327240"/>
                    </a:lnTo>
                    <a:lnTo>
                      <a:pt x="1420063" y="326034"/>
                    </a:lnTo>
                    <a:lnTo>
                      <a:pt x="1452003" y="306260"/>
                    </a:lnTo>
                    <a:lnTo>
                      <a:pt x="1464602" y="273532"/>
                    </a:lnTo>
                    <a:close/>
                  </a:path>
                </a:pathLst>
              </a:custGeom>
              <a:solidFill>
                <a:srgbClr val="C00000"/>
              </a:solidFill>
            </p:spPr>
            <p:txBody>
              <a:bodyPr wrap="square" lIns="0" tIns="0" rIns="0" bIns="0" rtlCol="0"/>
              <a:lstStyle/>
              <a:p>
                <a:endParaRPr spc="-100">
                  <a:latin typeface="KoPubWorld돋움체 Bold" pitchFamily="2" charset="-127"/>
                </a:endParaRPr>
              </a:p>
            </p:txBody>
          </p:sp>
          <p:sp>
            <p:nvSpPr>
              <p:cNvPr id="28" name="object 27"/>
              <p:cNvSpPr/>
              <p:nvPr/>
            </p:nvSpPr>
            <p:spPr>
              <a:xfrm>
                <a:off x="10442143" y="0"/>
                <a:ext cx="1657985" cy="1234440"/>
              </a:xfrm>
              <a:custGeom>
                <a:avLst/>
                <a:gdLst/>
                <a:ahLst/>
                <a:cxnLst/>
                <a:rect l="l" t="t" r="r" b="b"/>
                <a:pathLst>
                  <a:path w="1657984" h="1234440">
                    <a:moveTo>
                      <a:pt x="544360" y="1121257"/>
                    </a:moveTo>
                    <a:lnTo>
                      <a:pt x="514959" y="1090142"/>
                    </a:lnTo>
                    <a:lnTo>
                      <a:pt x="491820" y="1038618"/>
                    </a:lnTo>
                    <a:lnTo>
                      <a:pt x="480225" y="982091"/>
                    </a:lnTo>
                    <a:lnTo>
                      <a:pt x="477342" y="975499"/>
                    </a:lnTo>
                    <a:lnTo>
                      <a:pt x="472643" y="970330"/>
                    </a:lnTo>
                    <a:lnTo>
                      <a:pt x="452793" y="958430"/>
                    </a:lnTo>
                    <a:lnTo>
                      <a:pt x="431609" y="959573"/>
                    </a:lnTo>
                    <a:lnTo>
                      <a:pt x="414274" y="971638"/>
                    </a:lnTo>
                    <a:lnTo>
                      <a:pt x="405993" y="992517"/>
                    </a:lnTo>
                    <a:lnTo>
                      <a:pt x="394462" y="1044321"/>
                    </a:lnTo>
                    <a:lnTo>
                      <a:pt x="388569" y="1069949"/>
                    </a:lnTo>
                    <a:lnTo>
                      <a:pt x="386473" y="1076947"/>
                    </a:lnTo>
                    <a:lnTo>
                      <a:pt x="386346" y="1072896"/>
                    </a:lnTo>
                    <a:lnTo>
                      <a:pt x="388823" y="998575"/>
                    </a:lnTo>
                    <a:lnTo>
                      <a:pt x="389140" y="969340"/>
                    </a:lnTo>
                    <a:lnTo>
                      <a:pt x="384390" y="938669"/>
                    </a:lnTo>
                    <a:lnTo>
                      <a:pt x="368490" y="915670"/>
                    </a:lnTo>
                    <a:lnTo>
                      <a:pt x="335407" y="909447"/>
                    </a:lnTo>
                    <a:lnTo>
                      <a:pt x="319862" y="913892"/>
                    </a:lnTo>
                    <a:lnTo>
                      <a:pt x="305028" y="923112"/>
                    </a:lnTo>
                    <a:lnTo>
                      <a:pt x="293255" y="936421"/>
                    </a:lnTo>
                    <a:lnTo>
                      <a:pt x="286893" y="953084"/>
                    </a:lnTo>
                    <a:lnTo>
                      <a:pt x="258025" y="1072896"/>
                    </a:lnTo>
                    <a:lnTo>
                      <a:pt x="256057" y="1060881"/>
                    </a:lnTo>
                    <a:lnTo>
                      <a:pt x="253580" y="1023010"/>
                    </a:lnTo>
                    <a:lnTo>
                      <a:pt x="251409" y="982091"/>
                    </a:lnTo>
                    <a:lnTo>
                      <a:pt x="250558" y="964311"/>
                    </a:lnTo>
                    <a:lnTo>
                      <a:pt x="240601" y="930541"/>
                    </a:lnTo>
                    <a:lnTo>
                      <a:pt x="216001" y="914387"/>
                    </a:lnTo>
                    <a:lnTo>
                      <a:pt x="188442" y="913587"/>
                    </a:lnTo>
                    <a:lnTo>
                      <a:pt x="169621" y="925906"/>
                    </a:lnTo>
                    <a:lnTo>
                      <a:pt x="149390" y="971638"/>
                    </a:lnTo>
                    <a:lnTo>
                      <a:pt x="128117" y="1032332"/>
                    </a:lnTo>
                    <a:lnTo>
                      <a:pt x="111315" y="1085354"/>
                    </a:lnTo>
                    <a:lnTo>
                      <a:pt x="104495" y="1108049"/>
                    </a:lnTo>
                    <a:lnTo>
                      <a:pt x="105816" y="1082827"/>
                    </a:lnTo>
                    <a:lnTo>
                      <a:pt x="101790" y="1037209"/>
                    </a:lnTo>
                    <a:lnTo>
                      <a:pt x="67945" y="1010018"/>
                    </a:lnTo>
                    <a:lnTo>
                      <a:pt x="44653" y="1013104"/>
                    </a:lnTo>
                    <a:lnTo>
                      <a:pt x="28308" y="1029246"/>
                    </a:lnTo>
                    <a:lnTo>
                      <a:pt x="18745" y="1051953"/>
                    </a:lnTo>
                    <a:lnTo>
                      <a:pt x="5994" y="1091844"/>
                    </a:lnTo>
                    <a:lnTo>
                      <a:pt x="0" y="1138605"/>
                    </a:lnTo>
                    <a:lnTo>
                      <a:pt x="10756" y="1181938"/>
                    </a:lnTo>
                    <a:lnTo>
                      <a:pt x="16395" y="1190726"/>
                    </a:lnTo>
                    <a:lnTo>
                      <a:pt x="23342" y="1198600"/>
                    </a:lnTo>
                    <a:lnTo>
                      <a:pt x="32588" y="1205191"/>
                    </a:lnTo>
                    <a:lnTo>
                      <a:pt x="45161" y="1210056"/>
                    </a:lnTo>
                    <a:lnTo>
                      <a:pt x="62331" y="1208519"/>
                    </a:lnTo>
                    <a:lnTo>
                      <a:pt x="80479" y="1199908"/>
                    </a:lnTo>
                    <a:lnTo>
                      <a:pt x="94856" y="1190282"/>
                    </a:lnTo>
                    <a:lnTo>
                      <a:pt x="100736" y="1185710"/>
                    </a:lnTo>
                    <a:lnTo>
                      <a:pt x="125450" y="1215097"/>
                    </a:lnTo>
                    <a:lnTo>
                      <a:pt x="159689" y="1223886"/>
                    </a:lnTo>
                    <a:lnTo>
                      <a:pt x="196481" y="1212672"/>
                    </a:lnTo>
                    <a:lnTo>
                      <a:pt x="224917" y="1185710"/>
                    </a:lnTo>
                    <a:lnTo>
                      <a:pt x="228841" y="1182001"/>
                    </a:lnTo>
                    <a:lnTo>
                      <a:pt x="238874" y="1206030"/>
                    </a:lnTo>
                    <a:lnTo>
                      <a:pt x="255879" y="1222209"/>
                    </a:lnTo>
                    <a:lnTo>
                      <a:pt x="275932" y="1231277"/>
                    </a:lnTo>
                    <a:lnTo>
                      <a:pt x="295135" y="1234008"/>
                    </a:lnTo>
                    <a:lnTo>
                      <a:pt x="328536" y="1223987"/>
                    </a:lnTo>
                    <a:lnTo>
                      <a:pt x="350570" y="1202512"/>
                    </a:lnTo>
                    <a:lnTo>
                      <a:pt x="362204" y="1182001"/>
                    </a:lnTo>
                    <a:lnTo>
                      <a:pt x="362699" y="1181150"/>
                    </a:lnTo>
                    <a:lnTo>
                      <a:pt x="366420" y="1171448"/>
                    </a:lnTo>
                    <a:lnTo>
                      <a:pt x="367817" y="1174953"/>
                    </a:lnTo>
                    <a:lnTo>
                      <a:pt x="408228" y="1211300"/>
                    </a:lnTo>
                    <a:lnTo>
                      <a:pt x="448500" y="1214983"/>
                    </a:lnTo>
                    <a:lnTo>
                      <a:pt x="482206" y="1195743"/>
                    </a:lnTo>
                    <a:lnTo>
                      <a:pt x="497751" y="1171448"/>
                    </a:lnTo>
                    <a:lnTo>
                      <a:pt x="502958" y="1163320"/>
                    </a:lnTo>
                    <a:lnTo>
                      <a:pt x="506958" y="1151978"/>
                    </a:lnTo>
                    <a:lnTo>
                      <a:pt x="513486" y="1140218"/>
                    </a:lnTo>
                    <a:lnTo>
                      <a:pt x="525081" y="1129487"/>
                    </a:lnTo>
                    <a:lnTo>
                      <a:pt x="544360" y="1121257"/>
                    </a:lnTo>
                    <a:close/>
                  </a:path>
                  <a:path w="1657984" h="1234440">
                    <a:moveTo>
                      <a:pt x="1657464" y="0"/>
                    </a:moveTo>
                    <a:lnTo>
                      <a:pt x="796848" y="0"/>
                    </a:lnTo>
                    <a:lnTo>
                      <a:pt x="645858" y="163804"/>
                    </a:lnTo>
                    <a:lnTo>
                      <a:pt x="705967" y="212242"/>
                    </a:lnTo>
                    <a:lnTo>
                      <a:pt x="595617" y="322859"/>
                    </a:lnTo>
                    <a:lnTo>
                      <a:pt x="222961" y="389039"/>
                    </a:lnTo>
                    <a:lnTo>
                      <a:pt x="136702" y="532511"/>
                    </a:lnTo>
                    <a:lnTo>
                      <a:pt x="135013" y="538556"/>
                    </a:lnTo>
                    <a:lnTo>
                      <a:pt x="134378" y="644753"/>
                    </a:lnTo>
                    <a:lnTo>
                      <a:pt x="137210" y="658698"/>
                    </a:lnTo>
                    <a:lnTo>
                      <a:pt x="145072" y="669899"/>
                    </a:lnTo>
                    <a:lnTo>
                      <a:pt x="156667" y="677164"/>
                    </a:lnTo>
                    <a:lnTo>
                      <a:pt x="170738" y="679234"/>
                    </a:lnTo>
                    <a:lnTo>
                      <a:pt x="172707" y="679107"/>
                    </a:lnTo>
                    <a:lnTo>
                      <a:pt x="214274" y="669328"/>
                    </a:lnTo>
                    <a:lnTo>
                      <a:pt x="251993" y="647077"/>
                    </a:lnTo>
                    <a:lnTo>
                      <a:pt x="283527" y="615365"/>
                    </a:lnTo>
                    <a:lnTo>
                      <a:pt x="306527" y="577189"/>
                    </a:lnTo>
                    <a:lnTo>
                      <a:pt x="318681" y="535533"/>
                    </a:lnTo>
                    <a:lnTo>
                      <a:pt x="769683" y="560984"/>
                    </a:lnTo>
                    <a:lnTo>
                      <a:pt x="915885" y="624370"/>
                    </a:lnTo>
                    <a:lnTo>
                      <a:pt x="938860" y="557593"/>
                    </a:lnTo>
                    <a:lnTo>
                      <a:pt x="963879" y="535533"/>
                    </a:lnTo>
                    <a:lnTo>
                      <a:pt x="1032357" y="475170"/>
                    </a:lnTo>
                    <a:lnTo>
                      <a:pt x="1146251" y="566915"/>
                    </a:lnTo>
                    <a:lnTo>
                      <a:pt x="1657464" y="0"/>
                    </a:lnTo>
                    <a:close/>
                  </a:path>
                </a:pathLst>
              </a:custGeom>
              <a:solidFill>
                <a:srgbClr val="B2B4BA"/>
              </a:solidFill>
            </p:spPr>
            <p:txBody>
              <a:bodyPr wrap="square" lIns="0" tIns="0" rIns="0" bIns="0" rtlCol="0"/>
              <a:lstStyle/>
              <a:p>
                <a:endParaRPr spc="-100">
                  <a:latin typeface="KoPubWorld돋움체 Bold" pitchFamily="2" charset="-127"/>
                </a:endParaRPr>
              </a:p>
            </p:txBody>
          </p:sp>
        </p:grpSp>
      </p:grpSp>
      <p:sp>
        <p:nvSpPr>
          <p:cNvPr id="21" name="object 6"/>
          <p:cNvSpPr/>
          <p:nvPr/>
        </p:nvSpPr>
        <p:spPr>
          <a:xfrm>
            <a:off x="1059180" y="4114800"/>
            <a:ext cx="10080625" cy="914400"/>
          </a:xfrm>
          <a:custGeom>
            <a:avLst/>
            <a:gdLst/>
            <a:ahLst/>
            <a:cxnLst/>
            <a:rect l="l" t="t" r="r" b="b"/>
            <a:pathLst>
              <a:path w="10080625" h="504189">
                <a:moveTo>
                  <a:pt x="9851402" y="0"/>
                </a:moveTo>
                <a:lnTo>
                  <a:pt x="228600" y="0"/>
                </a:lnTo>
                <a:lnTo>
                  <a:pt x="96440" y="3571"/>
                </a:lnTo>
                <a:lnTo>
                  <a:pt x="28575" y="28575"/>
                </a:lnTo>
                <a:lnTo>
                  <a:pt x="3571" y="96440"/>
                </a:lnTo>
                <a:lnTo>
                  <a:pt x="0" y="228600"/>
                </a:lnTo>
                <a:lnTo>
                  <a:pt x="0" y="275399"/>
                </a:lnTo>
                <a:lnTo>
                  <a:pt x="3571" y="407558"/>
                </a:lnTo>
                <a:lnTo>
                  <a:pt x="28575" y="475424"/>
                </a:lnTo>
                <a:lnTo>
                  <a:pt x="96440" y="500427"/>
                </a:lnTo>
                <a:lnTo>
                  <a:pt x="228600" y="503999"/>
                </a:lnTo>
                <a:lnTo>
                  <a:pt x="9851402" y="503999"/>
                </a:lnTo>
                <a:lnTo>
                  <a:pt x="9983562" y="500427"/>
                </a:lnTo>
                <a:lnTo>
                  <a:pt x="10051427" y="475424"/>
                </a:lnTo>
                <a:lnTo>
                  <a:pt x="10076430" y="407558"/>
                </a:lnTo>
                <a:lnTo>
                  <a:pt x="10080002" y="275399"/>
                </a:lnTo>
                <a:lnTo>
                  <a:pt x="10080002" y="228600"/>
                </a:lnTo>
                <a:lnTo>
                  <a:pt x="10076430" y="96440"/>
                </a:lnTo>
                <a:lnTo>
                  <a:pt x="10051427" y="28575"/>
                </a:lnTo>
                <a:lnTo>
                  <a:pt x="9983562" y="3571"/>
                </a:lnTo>
                <a:lnTo>
                  <a:pt x="9851402" y="0"/>
                </a:lnTo>
                <a:close/>
              </a:path>
            </a:pathLst>
          </a:custGeom>
          <a:solidFill>
            <a:srgbClr val="E6E6C8"/>
          </a:solidFill>
        </p:spPr>
        <p:txBody>
          <a:bodyPr wrap="square" lIns="0" tIns="0" rIns="0" bIns="0" rtlCol="0"/>
          <a:lstStyle/>
          <a:p>
            <a:endParaRPr spc="-100">
              <a:latin typeface="KoPubWorld돋움체 Bold" pitchFamily="2" charset="-127"/>
            </a:endParaRPr>
          </a:p>
        </p:txBody>
      </p:sp>
      <p:grpSp>
        <p:nvGrpSpPr>
          <p:cNvPr id="22" name="object 8"/>
          <p:cNvGrpSpPr/>
          <p:nvPr/>
        </p:nvGrpSpPr>
        <p:grpSpPr>
          <a:xfrm>
            <a:off x="1167168" y="4215600"/>
            <a:ext cx="302895" cy="302895"/>
            <a:chOff x="1151991" y="1684794"/>
            <a:chExt cx="302895" cy="302895"/>
          </a:xfrm>
        </p:grpSpPr>
        <p:sp>
          <p:nvSpPr>
            <p:cNvPr id="23" name="object 9"/>
            <p:cNvSpPr/>
            <p:nvPr/>
          </p:nvSpPr>
          <p:spPr>
            <a:xfrm>
              <a:off x="1151991" y="1684794"/>
              <a:ext cx="302895" cy="302895"/>
            </a:xfrm>
            <a:custGeom>
              <a:avLst/>
              <a:gdLst/>
              <a:ahLst/>
              <a:cxnLst/>
              <a:rect l="l" t="t" r="r" b="b"/>
              <a:pathLst>
                <a:path w="302894" h="302894">
                  <a:moveTo>
                    <a:pt x="151206" y="0"/>
                  </a:moveTo>
                  <a:lnTo>
                    <a:pt x="103415" y="7707"/>
                  </a:lnTo>
                  <a:lnTo>
                    <a:pt x="61908" y="29171"/>
                  </a:lnTo>
                  <a:lnTo>
                    <a:pt x="29175" y="61900"/>
                  </a:lnTo>
                  <a:lnTo>
                    <a:pt x="7709" y="103404"/>
                  </a:lnTo>
                  <a:lnTo>
                    <a:pt x="0" y="151193"/>
                  </a:lnTo>
                  <a:lnTo>
                    <a:pt x="7709" y="198988"/>
                  </a:lnTo>
                  <a:lnTo>
                    <a:pt x="29175" y="240496"/>
                  </a:lnTo>
                  <a:lnTo>
                    <a:pt x="61908" y="273227"/>
                  </a:lnTo>
                  <a:lnTo>
                    <a:pt x="103415" y="294691"/>
                  </a:lnTo>
                  <a:lnTo>
                    <a:pt x="151206" y="302399"/>
                  </a:lnTo>
                  <a:lnTo>
                    <a:pt x="198996" y="294691"/>
                  </a:lnTo>
                  <a:lnTo>
                    <a:pt x="240503" y="273227"/>
                  </a:lnTo>
                  <a:lnTo>
                    <a:pt x="273236" y="240496"/>
                  </a:lnTo>
                  <a:lnTo>
                    <a:pt x="294703" y="198988"/>
                  </a:lnTo>
                  <a:lnTo>
                    <a:pt x="302412" y="151193"/>
                  </a:lnTo>
                  <a:lnTo>
                    <a:pt x="294703" y="103404"/>
                  </a:lnTo>
                  <a:lnTo>
                    <a:pt x="273236" y="61900"/>
                  </a:lnTo>
                  <a:lnTo>
                    <a:pt x="240503" y="29171"/>
                  </a:lnTo>
                  <a:lnTo>
                    <a:pt x="198996" y="7707"/>
                  </a:lnTo>
                  <a:lnTo>
                    <a:pt x="151206" y="0"/>
                  </a:lnTo>
                  <a:close/>
                </a:path>
              </a:pathLst>
            </a:custGeom>
            <a:solidFill>
              <a:srgbClr val="F47920"/>
            </a:solidFill>
          </p:spPr>
          <p:txBody>
            <a:bodyPr wrap="square" lIns="0" tIns="0" rIns="0" bIns="0" rtlCol="0"/>
            <a:lstStyle/>
            <a:p>
              <a:endParaRPr spc="-100">
                <a:latin typeface="KoPubWorld돋움체 Bold" pitchFamily="2" charset="-127"/>
              </a:endParaRPr>
            </a:p>
          </p:txBody>
        </p:sp>
        <p:sp>
          <p:nvSpPr>
            <p:cNvPr id="24" name="object 10"/>
            <p:cNvSpPr/>
            <p:nvPr/>
          </p:nvSpPr>
          <p:spPr>
            <a:xfrm>
              <a:off x="1225265" y="1746008"/>
              <a:ext cx="155867" cy="179997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spc="-100">
                <a:latin typeface="KoPubWorld돋움체 Bold" pitchFamily="2" charset="-127"/>
              </a:endParaRPr>
            </a:p>
          </p:txBody>
        </p:sp>
      </p:grpSp>
      <p:sp>
        <p:nvSpPr>
          <p:cNvPr id="2" name="object 2"/>
          <p:cNvSpPr/>
          <p:nvPr/>
        </p:nvSpPr>
        <p:spPr>
          <a:xfrm>
            <a:off x="1224000" y="2308860"/>
            <a:ext cx="133273" cy="13343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KoPubWorld돋움체 Bold" pitchFamily="2" charset="-127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044003" y="1583994"/>
            <a:ext cx="10080625" cy="504190"/>
          </a:xfrm>
          <a:custGeom>
            <a:avLst/>
            <a:gdLst/>
            <a:ahLst/>
            <a:cxnLst/>
            <a:rect l="l" t="t" r="r" b="b"/>
            <a:pathLst>
              <a:path w="10080625" h="504189">
                <a:moveTo>
                  <a:pt x="9851402" y="0"/>
                </a:moveTo>
                <a:lnTo>
                  <a:pt x="228600" y="0"/>
                </a:lnTo>
                <a:lnTo>
                  <a:pt x="96440" y="3571"/>
                </a:lnTo>
                <a:lnTo>
                  <a:pt x="28575" y="28575"/>
                </a:lnTo>
                <a:lnTo>
                  <a:pt x="3571" y="96440"/>
                </a:lnTo>
                <a:lnTo>
                  <a:pt x="0" y="228600"/>
                </a:lnTo>
                <a:lnTo>
                  <a:pt x="0" y="275399"/>
                </a:lnTo>
                <a:lnTo>
                  <a:pt x="3571" y="407558"/>
                </a:lnTo>
                <a:lnTo>
                  <a:pt x="28575" y="475424"/>
                </a:lnTo>
                <a:lnTo>
                  <a:pt x="96440" y="500427"/>
                </a:lnTo>
                <a:lnTo>
                  <a:pt x="228600" y="503999"/>
                </a:lnTo>
                <a:lnTo>
                  <a:pt x="9851402" y="503999"/>
                </a:lnTo>
                <a:lnTo>
                  <a:pt x="9983562" y="500427"/>
                </a:lnTo>
                <a:lnTo>
                  <a:pt x="10051427" y="475424"/>
                </a:lnTo>
                <a:lnTo>
                  <a:pt x="10076430" y="407558"/>
                </a:lnTo>
                <a:lnTo>
                  <a:pt x="10080002" y="275399"/>
                </a:lnTo>
                <a:lnTo>
                  <a:pt x="10080002" y="228600"/>
                </a:lnTo>
                <a:lnTo>
                  <a:pt x="10076430" y="96440"/>
                </a:lnTo>
                <a:lnTo>
                  <a:pt x="10051427" y="28575"/>
                </a:lnTo>
                <a:lnTo>
                  <a:pt x="9983562" y="3571"/>
                </a:lnTo>
                <a:lnTo>
                  <a:pt x="9851402" y="0"/>
                </a:lnTo>
                <a:close/>
              </a:path>
            </a:pathLst>
          </a:custGeom>
          <a:solidFill>
            <a:srgbClr val="E6E6C8"/>
          </a:solidFill>
        </p:spPr>
        <p:txBody>
          <a:bodyPr wrap="square" lIns="0" tIns="0" rIns="0" bIns="0" rtlCol="0"/>
          <a:lstStyle/>
          <a:p>
            <a:endParaRPr>
              <a:latin typeface="KoPubWorld돋움체 Bold" pitchFamily="2" charset="-127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1151991" y="1684794"/>
            <a:ext cx="302895" cy="302895"/>
          </a:xfrm>
          <a:custGeom>
            <a:avLst/>
            <a:gdLst/>
            <a:ahLst/>
            <a:cxnLst/>
            <a:rect l="l" t="t" r="r" b="b"/>
            <a:pathLst>
              <a:path w="302894" h="302894">
                <a:moveTo>
                  <a:pt x="151206" y="0"/>
                </a:moveTo>
                <a:lnTo>
                  <a:pt x="103415" y="7707"/>
                </a:lnTo>
                <a:lnTo>
                  <a:pt x="61908" y="29171"/>
                </a:lnTo>
                <a:lnTo>
                  <a:pt x="29175" y="61900"/>
                </a:lnTo>
                <a:lnTo>
                  <a:pt x="7709" y="103404"/>
                </a:lnTo>
                <a:lnTo>
                  <a:pt x="0" y="151193"/>
                </a:lnTo>
                <a:lnTo>
                  <a:pt x="7709" y="198988"/>
                </a:lnTo>
                <a:lnTo>
                  <a:pt x="29175" y="240496"/>
                </a:lnTo>
                <a:lnTo>
                  <a:pt x="61908" y="273227"/>
                </a:lnTo>
                <a:lnTo>
                  <a:pt x="103415" y="294691"/>
                </a:lnTo>
                <a:lnTo>
                  <a:pt x="151206" y="302399"/>
                </a:lnTo>
                <a:lnTo>
                  <a:pt x="198996" y="294691"/>
                </a:lnTo>
                <a:lnTo>
                  <a:pt x="240503" y="273227"/>
                </a:lnTo>
                <a:lnTo>
                  <a:pt x="273236" y="240496"/>
                </a:lnTo>
                <a:lnTo>
                  <a:pt x="294703" y="198988"/>
                </a:lnTo>
                <a:lnTo>
                  <a:pt x="302412" y="151193"/>
                </a:lnTo>
                <a:lnTo>
                  <a:pt x="294703" y="103404"/>
                </a:lnTo>
                <a:lnTo>
                  <a:pt x="273236" y="61900"/>
                </a:lnTo>
                <a:lnTo>
                  <a:pt x="240503" y="29171"/>
                </a:lnTo>
                <a:lnTo>
                  <a:pt x="198996" y="7707"/>
                </a:lnTo>
                <a:lnTo>
                  <a:pt x="151206" y="0"/>
                </a:lnTo>
                <a:close/>
              </a:path>
            </a:pathLst>
          </a:custGeom>
          <a:solidFill>
            <a:srgbClr val="F47920"/>
          </a:solidFill>
        </p:spPr>
        <p:txBody>
          <a:bodyPr wrap="square" lIns="0" tIns="0" rIns="0" bIns="0" rtlCol="0"/>
          <a:lstStyle/>
          <a:p>
            <a:endParaRPr>
              <a:latin typeface="KoPubWorld돋움체 Bold" pitchFamily="2" charset="-127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1225265" y="1746008"/>
            <a:ext cx="155867" cy="17999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KoPubWorld돋움체 Bold" pitchFamily="2" charset="-127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499298" y="1670126"/>
            <a:ext cx="8364703" cy="136505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0800">
              <a:lnSpc>
                <a:spcPct val="100000"/>
              </a:lnSpc>
              <a:spcBef>
                <a:spcPts val="100"/>
              </a:spcBef>
            </a:pPr>
            <a:r>
              <a:rPr sz="2200" b="0" spc="-100" dirty="0">
                <a:solidFill>
                  <a:srgbClr val="ED1B34"/>
                </a:solidFill>
                <a:latin typeface="에스코어 드림 7 ExtraBold" pitchFamily="34" charset="-127"/>
                <a:ea typeface="에스코어 드림 7 ExtraBold" pitchFamily="34" charset="-127"/>
                <a:cs typeface="KoPubWorld돋움체 Bold" pitchFamily="2" charset="-127"/>
              </a:rPr>
              <a:t>연동에 필수적인 사항</a:t>
            </a:r>
            <a:r>
              <a:rPr sz="2200" b="0" spc="-100" dirty="0">
                <a:solidFill>
                  <a:srgbClr val="231F20"/>
                </a:solidFill>
                <a:latin typeface="에스코어 드림 7 ExtraBold" pitchFamily="34" charset="-127"/>
                <a:ea typeface="에스코어 드림 7 ExtraBold" pitchFamily="34" charset="-127"/>
                <a:cs typeface="KoPubWorld돋움체 Bold" pitchFamily="2" charset="-127"/>
              </a:rPr>
              <a:t>을 계약의 양 당사자 간 협의를 통해 약정서에 기재</a:t>
            </a:r>
            <a:endParaRPr sz="2200" spc="-100" dirty="0">
              <a:latin typeface="에스코어 드림 7 ExtraBold" pitchFamily="34" charset="-127"/>
              <a:ea typeface="에스코어 드림 7 ExtraBold" pitchFamily="34" charset="-127"/>
              <a:cs typeface="KoPubWorld돋움체 Bold" pitchFamily="2" charset="-127"/>
            </a:endParaRPr>
          </a:p>
          <a:p>
            <a:pPr marL="12700" marR="5080">
              <a:lnSpc>
                <a:spcPct val="132600"/>
              </a:lnSpc>
              <a:spcBef>
                <a:spcPts val="1130"/>
              </a:spcBef>
            </a:pPr>
            <a:r>
              <a:rPr lang="en-US" sz="22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(</a:t>
            </a:r>
            <a:r>
              <a:rPr lang="ko-KR" altLang="en-US" sz="22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필수 기재사항</a:t>
            </a:r>
            <a:r>
              <a:rPr lang="en-US" altLang="ko-KR" sz="22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) </a:t>
            </a:r>
            <a:r>
              <a:rPr lang="ko-KR" altLang="en-US" sz="2200" b="1" u="sng" spc="-100" dirty="0" err="1">
                <a:solidFill>
                  <a:srgbClr val="ED1B34"/>
                </a:solidFill>
                <a:uFill>
                  <a:solidFill>
                    <a:srgbClr val="ED1B34"/>
                  </a:solidFill>
                </a:u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목적물등의</a:t>
            </a:r>
            <a:r>
              <a:rPr lang="ko-KR" altLang="en-US" sz="2200" b="1" u="sng" spc="-100" dirty="0">
                <a:solidFill>
                  <a:srgbClr val="ED1B34"/>
                </a:solidFill>
                <a:uFill>
                  <a:solidFill>
                    <a:srgbClr val="ED1B34"/>
                  </a:solidFill>
                </a:u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 명칭</a:t>
            </a:r>
            <a:r>
              <a:rPr lang="en-US" altLang="ko-KR" sz="2200" b="1" u="sng" spc="-100" dirty="0">
                <a:solidFill>
                  <a:srgbClr val="ED1B34"/>
                </a:solidFill>
                <a:uFill>
                  <a:solidFill>
                    <a:srgbClr val="ED1B34"/>
                  </a:solidFill>
                </a:u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, </a:t>
            </a:r>
            <a:r>
              <a:rPr lang="ko-KR" altLang="en-US" sz="2200" b="1" u="sng" spc="-100" dirty="0">
                <a:solidFill>
                  <a:srgbClr val="ED1B34"/>
                </a:solidFill>
                <a:uFill>
                  <a:solidFill>
                    <a:srgbClr val="ED1B34"/>
                  </a:solidFill>
                </a:u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주요 원재료</a:t>
            </a:r>
            <a:r>
              <a:rPr lang="en-US" altLang="ko-KR" sz="2200" b="1" u="sng" spc="-100" dirty="0">
                <a:solidFill>
                  <a:srgbClr val="ED1B34"/>
                </a:solidFill>
                <a:uFill>
                  <a:solidFill>
                    <a:srgbClr val="ED1B34"/>
                  </a:solidFill>
                </a:u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, </a:t>
            </a:r>
            <a:r>
              <a:rPr lang="ko-KR" altLang="en-US" sz="2200" b="1" u="sng" spc="-100" dirty="0">
                <a:solidFill>
                  <a:srgbClr val="ED1B34"/>
                </a:solidFill>
                <a:uFill>
                  <a:solidFill>
                    <a:srgbClr val="ED1B34"/>
                  </a:solidFill>
                </a:u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기준지표</a:t>
            </a:r>
            <a:r>
              <a:rPr lang="en-US" altLang="ko-KR" sz="2200" b="1" u="sng" spc="-100" dirty="0">
                <a:solidFill>
                  <a:srgbClr val="ED1B34"/>
                </a:solidFill>
                <a:uFill>
                  <a:solidFill>
                    <a:srgbClr val="ED1B34"/>
                  </a:solidFill>
                </a:u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, </a:t>
            </a:r>
            <a:r>
              <a:rPr lang="ko-KR" altLang="en-US" sz="2200" b="1" u="sng" spc="-100" dirty="0">
                <a:solidFill>
                  <a:srgbClr val="ED1B34"/>
                </a:solidFill>
                <a:uFill>
                  <a:solidFill>
                    <a:srgbClr val="ED1B34"/>
                  </a:solidFill>
                </a:u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기준시점 및 비교시점</a:t>
            </a:r>
            <a:r>
              <a:rPr lang="en-US" altLang="ko-KR" sz="2200" b="1" u="sng" spc="-100" dirty="0">
                <a:solidFill>
                  <a:srgbClr val="ED1B34"/>
                </a:solidFill>
                <a:uFill>
                  <a:solidFill>
                    <a:srgbClr val="ED1B34"/>
                  </a:solidFill>
                </a:u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, </a:t>
            </a:r>
            <a:r>
              <a:rPr lang="ko-KR" altLang="en-US" sz="2200" b="1" u="sng" spc="-100" dirty="0">
                <a:solidFill>
                  <a:srgbClr val="ED1B34"/>
                </a:solidFill>
                <a:uFill>
                  <a:solidFill>
                    <a:srgbClr val="ED1B34"/>
                  </a:solidFill>
                </a:u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조정요건</a:t>
            </a:r>
            <a:r>
              <a:rPr lang="en-US" altLang="ko-KR" sz="2200" b="1" u="sng" spc="-100" dirty="0">
                <a:solidFill>
                  <a:srgbClr val="ED1B34"/>
                </a:solidFill>
                <a:uFill>
                  <a:solidFill>
                    <a:srgbClr val="ED1B34"/>
                  </a:solidFill>
                </a:u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, </a:t>
            </a:r>
            <a:r>
              <a:rPr lang="ko-KR" altLang="en-US" sz="2200" b="1" u="sng" spc="-100" dirty="0">
                <a:solidFill>
                  <a:srgbClr val="ED1B34"/>
                </a:solidFill>
                <a:uFill>
                  <a:solidFill>
                    <a:srgbClr val="ED1B34"/>
                  </a:solidFill>
                </a:u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조정주기</a:t>
            </a:r>
            <a:r>
              <a:rPr lang="en-US" altLang="ko-KR" sz="2200" b="1" u="sng" spc="-100" dirty="0">
                <a:solidFill>
                  <a:srgbClr val="ED1B34"/>
                </a:solidFill>
                <a:uFill>
                  <a:solidFill>
                    <a:srgbClr val="ED1B34"/>
                  </a:solidFill>
                </a:u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, </a:t>
            </a:r>
            <a:r>
              <a:rPr lang="ko-KR" altLang="en-US" sz="2200" b="1" u="sng" spc="-100" dirty="0">
                <a:solidFill>
                  <a:srgbClr val="ED1B34"/>
                </a:solidFill>
                <a:uFill>
                  <a:solidFill>
                    <a:srgbClr val="ED1B34"/>
                  </a:solidFill>
                </a:u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조정일</a:t>
            </a:r>
            <a:r>
              <a:rPr lang="en-US" altLang="ko-KR" sz="2200" b="1" u="sng" spc="-100" dirty="0">
                <a:solidFill>
                  <a:srgbClr val="ED1B34"/>
                </a:solidFill>
                <a:uFill>
                  <a:solidFill>
                    <a:srgbClr val="ED1B34"/>
                  </a:solidFill>
                </a:u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, </a:t>
            </a:r>
            <a:r>
              <a:rPr lang="ko-KR" altLang="en-US" sz="2200" b="1" u="sng" spc="-100" dirty="0">
                <a:solidFill>
                  <a:srgbClr val="ED1B34"/>
                </a:solidFill>
                <a:uFill>
                  <a:solidFill>
                    <a:srgbClr val="ED1B34"/>
                  </a:solidFill>
                </a:u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조정대금 반영일</a:t>
            </a:r>
            <a:r>
              <a:rPr lang="en-US" altLang="ko-KR" sz="2200" b="1" u="sng" spc="-100" dirty="0">
                <a:solidFill>
                  <a:srgbClr val="ED1B34"/>
                </a:solidFill>
                <a:uFill>
                  <a:solidFill>
                    <a:srgbClr val="ED1B34"/>
                  </a:solidFill>
                </a:u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, </a:t>
            </a:r>
            <a:r>
              <a:rPr lang="ko-KR" altLang="en-US" sz="2200" b="1" u="sng" spc="-100" dirty="0">
                <a:solidFill>
                  <a:srgbClr val="ED1B34"/>
                </a:solidFill>
                <a:uFill>
                  <a:solidFill>
                    <a:srgbClr val="ED1B34"/>
                  </a:solidFill>
                </a:u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연동산식</a:t>
            </a:r>
            <a:r>
              <a:rPr lang="en-US" altLang="ko-KR" sz="2200" b="1" u="sng" spc="-100" dirty="0">
                <a:solidFill>
                  <a:srgbClr val="ED1B34"/>
                </a:solidFill>
                <a:uFill>
                  <a:solidFill>
                    <a:srgbClr val="ED1B34"/>
                  </a:solidFill>
                </a:u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(</a:t>
            </a:r>
            <a:r>
              <a:rPr lang="ko-KR" altLang="en-US" sz="2200" b="1" u="sng" spc="-100" dirty="0">
                <a:solidFill>
                  <a:srgbClr val="ED1B34"/>
                </a:solidFill>
                <a:uFill>
                  <a:solidFill>
                    <a:srgbClr val="ED1B34"/>
                  </a:solidFill>
                </a:u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반영비율</a:t>
            </a:r>
            <a:r>
              <a:rPr lang="en-US" altLang="ko-KR" sz="2200" b="1" u="sng" spc="-100" dirty="0">
                <a:solidFill>
                  <a:srgbClr val="ED1B34"/>
                </a:solidFill>
                <a:uFill>
                  <a:solidFill>
                    <a:srgbClr val="ED1B34"/>
                  </a:solidFill>
                </a:u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)</a:t>
            </a:r>
            <a:endParaRPr sz="2200" spc="-100" dirty="0">
              <a:latin typeface="KoPubWorld돋움체 Bold" pitchFamily="2" charset="-127"/>
              <a:ea typeface="KoPubWorld돋움체 Bold" pitchFamily="2" charset="-127"/>
              <a:cs typeface="KoPubWorld돋움체 Bold" pitchFamily="2" charset="-127"/>
            </a:endParaRPr>
          </a:p>
        </p:txBody>
      </p:sp>
      <p:sp>
        <p:nvSpPr>
          <p:cNvPr id="13" name="object 13"/>
          <p:cNvSpPr txBox="1">
            <a:spLocks noGrp="1"/>
          </p:cNvSpPr>
          <p:nvPr>
            <p:ph type="title"/>
          </p:nvPr>
        </p:nvSpPr>
        <p:spPr>
          <a:xfrm>
            <a:off x="1139300" y="485927"/>
            <a:ext cx="5293995" cy="5206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300" spc="-100" dirty="0">
                <a:latin typeface="강한공군체 Bold" pitchFamily="34" charset="-127"/>
                <a:ea typeface="강한공군체 Bold" pitchFamily="34" charset="-127"/>
              </a:rPr>
              <a:t>연동 약정서의 법정 기재사항</a:t>
            </a:r>
          </a:p>
        </p:txBody>
      </p:sp>
      <p:grpSp>
        <p:nvGrpSpPr>
          <p:cNvPr id="14" name="object 14"/>
          <p:cNvGrpSpPr/>
          <p:nvPr/>
        </p:nvGrpSpPr>
        <p:grpSpPr>
          <a:xfrm>
            <a:off x="-2" y="216001"/>
            <a:ext cx="1026794" cy="1152525"/>
            <a:chOff x="-2" y="216001"/>
            <a:chExt cx="1026794" cy="1152525"/>
          </a:xfrm>
        </p:grpSpPr>
        <p:sp>
          <p:nvSpPr>
            <p:cNvPr id="15" name="object 15"/>
            <p:cNvSpPr/>
            <p:nvPr/>
          </p:nvSpPr>
          <p:spPr>
            <a:xfrm>
              <a:off x="594597" y="378002"/>
              <a:ext cx="432434" cy="829944"/>
            </a:xfrm>
            <a:custGeom>
              <a:avLst/>
              <a:gdLst/>
              <a:ahLst/>
              <a:cxnLst/>
              <a:rect l="l" t="t" r="r" b="b"/>
              <a:pathLst>
                <a:path w="432434" h="829944">
                  <a:moveTo>
                    <a:pt x="121500" y="0"/>
                  </a:moveTo>
                  <a:lnTo>
                    <a:pt x="0" y="0"/>
                  </a:lnTo>
                  <a:lnTo>
                    <a:pt x="0" y="829792"/>
                  </a:lnTo>
                  <a:lnTo>
                    <a:pt x="120154" y="829792"/>
                  </a:lnTo>
                  <a:lnTo>
                    <a:pt x="432003" y="413994"/>
                  </a:lnTo>
                  <a:lnTo>
                    <a:pt x="1215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  <p:sp>
          <p:nvSpPr>
            <p:cNvPr id="16" name="object 16"/>
            <p:cNvSpPr/>
            <p:nvPr/>
          </p:nvSpPr>
          <p:spPr>
            <a:xfrm>
              <a:off x="-2" y="216001"/>
              <a:ext cx="918844" cy="1152525"/>
            </a:xfrm>
            <a:custGeom>
              <a:avLst/>
              <a:gdLst/>
              <a:ahLst/>
              <a:cxnLst/>
              <a:rect l="l" t="t" r="r" b="b"/>
              <a:pathLst>
                <a:path w="918844" h="1152525">
                  <a:moveTo>
                    <a:pt x="486600" y="0"/>
                  </a:moveTo>
                  <a:lnTo>
                    <a:pt x="486600" y="179997"/>
                  </a:lnTo>
                  <a:lnTo>
                    <a:pt x="0" y="179997"/>
                  </a:lnTo>
                  <a:lnTo>
                    <a:pt x="0" y="971994"/>
                  </a:lnTo>
                  <a:lnTo>
                    <a:pt x="486600" y="971994"/>
                  </a:lnTo>
                  <a:lnTo>
                    <a:pt x="486600" y="1151991"/>
                  </a:lnTo>
                  <a:lnTo>
                    <a:pt x="918603" y="575995"/>
                  </a:lnTo>
                  <a:lnTo>
                    <a:pt x="486600" y="0"/>
                  </a:lnTo>
                  <a:close/>
                </a:path>
              </a:pathLst>
            </a:custGeom>
            <a:solidFill>
              <a:srgbClr val="003964"/>
            </a:solidFill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</p:grpSp>
      <p:sp>
        <p:nvSpPr>
          <p:cNvPr id="17" name="object 17"/>
          <p:cNvSpPr txBox="1"/>
          <p:nvPr/>
        </p:nvSpPr>
        <p:spPr>
          <a:xfrm>
            <a:off x="328645" y="423710"/>
            <a:ext cx="369570" cy="635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000" b="1" spc="-100" dirty="0">
                <a:solidFill>
                  <a:srgbClr val="FFF799"/>
                </a:solidFill>
                <a:latin typeface="강한공군체 Bold" pitchFamily="34" charset="-127"/>
                <a:ea typeface="강한공군체 Bold" pitchFamily="34" charset="-127"/>
                <a:cs typeface="KoPubWorld돋움체 Bold" pitchFamily="2" charset="-127"/>
              </a:rPr>
              <a:t>6</a:t>
            </a:r>
            <a:endParaRPr sz="4000" spc="-100">
              <a:latin typeface="강한공군체 Bold" pitchFamily="34" charset="-127"/>
              <a:ea typeface="강한공군체 Bold" pitchFamily="34" charset="-127"/>
              <a:cs typeface="KoPubWorld돋움체 Bold" pitchFamily="2" charset="-127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1868657" y="6527415"/>
            <a:ext cx="238760" cy="246221"/>
          </a:xfrm>
          <a:prstGeom prst="rect">
            <a:avLst/>
          </a:prstGeom>
        </p:spPr>
        <p:txBody>
          <a:bodyPr vert="horz" wrap="square" lIns="0" tIns="3048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240"/>
              </a:spcBef>
            </a:pPr>
            <a:r>
              <a:rPr sz="1400" b="1" spc="-150">
                <a:solidFill>
                  <a:srgbClr val="FFFFFF"/>
                </a:solidFill>
                <a:latin typeface="Trebuchet MS"/>
                <a:cs typeface="Trebuchet MS"/>
              </a:rPr>
              <a:t>09</a:t>
            </a:r>
            <a:endParaRPr sz="1400" spc="-150">
              <a:latin typeface="Trebuchet MS"/>
              <a:cs typeface="Trebuchet MS"/>
            </a:endParaRPr>
          </a:p>
        </p:txBody>
      </p:sp>
      <p:sp>
        <p:nvSpPr>
          <p:cNvPr id="19" name="object 8"/>
          <p:cNvSpPr txBox="1"/>
          <p:nvPr/>
        </p:nvSpPr>
        <p:spPr>
          <a:xfrm>
            <a:off x="1499298" y="4183380"/>
            <a:ext cx="8694420" cy="80509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0800" marR="1840230" indent="-12700">
              <a:lnSpc>
                <a:spcPct val="117400"/>
              </a:lnSpc>
            </a:pPr>
            <a:r>
              <a:rPr sz="2200" b="0" spc="-100" dirty="0" err="1">
                <a:solidFill>
                  <a:srgbClr val="231F20"/>
                </a:solidFill>
                <a:latin typeface="에스코어 드림 7 ExtraBold" pitchFamily="34" charset="-127"/>
                <a:ea typeface="에스코어 드림 7 ExtraBold" pitchFamily="34" charset="-127"/>
                <a:cs typeface="KoPubWorld돋움체 Bold" pitchFamily="2" charset="-127"/>
              </a:rPr>
              <a:t>시행일</a:t>
            </a:r>
            <a:r>
              <a:rPr sz="2200" b="0" spc="-100" dirty="0">
                <a:solidFill>
                  <a:srgbClr val="231F20"/>
                </a:solidFill>
                <a:latin typeface="에스코어 드림 7 ExtraBold" pitchFamily="34" charset="-127"/>
                <a:ea typeface="에스코어 드림 7 ExtraBold" pitchFamily="34" charset="-127"/>
                <a:cs typeface="KoPubWorld돋움체 Bold" pitchFamily="2" charset="-127"/>
              </a:rPr>
              <a:t> 이후 신규 체결 또는 </a:t>
            </a:r>
            <a:r>
              <a:rPr sz="2200" b="0" spc="-100" dirty="0" err="1">
                <a:solidFill>
                  <a:srgbClr val="231F20"/>
                </a:solidFill>
                <a:latin typeface="에스코어 드림 7 ExtraBold" pitchFamily="34" charset="-127"/>
                <a:ea typeface="에스코어 드림 7 ExtraBold" pitchFamily="34" charset="-127"/>
                <a:cs typeface="KoPubWorld돋움체 Bold" pitchFamily="2" charset="-127"/>
              </a:rPr>
              <a:t>갱신</a:t>
            </a:r>
            <a:r>
              <a:rPr sz="2200" b="0" spc="-100" dirty="0">
                <a:solidFill>
                  <a:srgbClr val="231F20"/>
                </a:solidFill>
                <a:latin typeface="에스코어 드림 7 ExtraBold" pitchFamily="34" charset="-127"/>
                <a:ea typeface="에스코어 드림 7 ExtraBold" pitchFamily="34" charset="-127"/>
                <a:cs typeface="KoPubWorld돋움체 Bold" pitchFamily="2" charset="-127"/>
              </a:rPr>
              <a:t> 시 </a:t>
            </a:r>
            <a:r>
              <a:rPr sz="2200" b="0" spc="-100" dirty="0" err="1">
                <a:solidFill>
                  <a:srgbClr val="231F20"/>
                </a:solidFill>
                <a:latin typeface="에스코어 드림 7 ExtraBold" pitchFamily="34" charset="-127"/>
                <a:ea typeface="에스코어 드림 7 ExtraBold" pitchFamily="34" charset="-127"/>
                <a:cs typeface="KoPubWorld돋움체 Bold" pitchFamily="2" charset="-127"/>
              </a:rPr>
              <a:t>기존</a:t>
            </a:r>
            <a:r>
              <a:rPr sz="2200" b="0" spc="-100" dirty="0">
                <a:solidFill>
                  <a:srgbClr val="231F20"/>
                </a:solidFill>
                <a:latin typeface="에스코어 드림 7 ExtraBold" pitchFamily="34" charset="-127"/>
                <a:ea typeface="에스코어 드림 7 ExtraBold" pitchFamily="34" charset="-127"/>
                <a:cs typeface="KoPubWorld돋움체 Bold" pitchFamily="2" charset="-127"/>
              </a:rPr>
              <a:t> 계약에 특별약정 </a:t>
            </a:r>
            <a:r>
              <a:rPr sz="2200" b="0" spc="-100" dirty="0" err="1">
                <a:solidFill>
                  <a:srgbClr val="231F20"/>
                </a:solidFill>
                <a:latin typeface="에스코어 드림 7 ExtraBold" pitchFamily="34" charset="-127"/>
                <a:ea typeface="에스코어 드림 7 ExtraBold" pitchFamily="34" charset="-127"/>
                <a:cs typeface="KoPubWorld돋움체 Bold" pitchFamily="2" charset="-127"/>
              </a:rPr>
              <a:t>형태로</a:t>
            </a:r>
            <a:r>
              <a:rPr sz="2200" b="0" spc="-100" dirty="0">
                <a:solidFill>
                  <a:srgbClr val="231F20"/>
                </a:solidFill>
                <a:latin typeface="에스코어 드림 7 ExtraBold" pitchFamily="34" charset="-127"/>
                <a:ea typeface="에스코어 드림 7 ExtraBold" pitchFamily="34" charset="-127"/>
                <a:cs typeface="KoPubWorld돋움체 Bold" pitchFamily="2" charset="-127"/>
              </a:rPr>
              <a:t> </a:t>
            </a:r>
            <a:r>
              <a:rPr sz="2200" b="0" spc="-100" dirty="0" err="1">
                <a:solidFill>
                  <a:srgbClr val="231F20"/>
                </a:solidFill>
                <a:latin typeface="에스코어 드림 7 ExtraBold" pitchFamily="34" charset="-127"/>
                <a:ea typeface="에스코어 드림 7 ExtraBold" pitchFamily="34" charset="-127"/>
                <a:cs typeface="KoPubWorld돋움체 Bold" pitchFamily="2" charset="-127"/>
              </a:rPr>
              <a:t>체결</a:t>
            </a:r>
            <a:r>
              <a:rPr lang="ko-KR" altLang="en-US" sz="2200" b="0" spc="-100" dirty="0">
                <a:solidFill>
                  <a:srgbClr val="231F20"/>
                </a:solidFill>
                <a:latin typeface="에스코어 드림 7 ExtraBold" pitchFamily="34" charset="-127"/>
                <a:ea typeface="에스코어 드림 7 ExtraBold" pitchFamily="34" charset="-127"/>
                <a:cs typeface="KoPubWorld돋움체 Bold" pitchFamily="2" charset="-127"/>
              </a:rPr>
              <a:t>하는 것이 </a:t>
            </a:r>
            <a:r>
              <a:rPr lang="ko-KR" altLang="en-US" sz="2200" b="0" spc="-100" dirty="0" err="1">
                <a:solidFill>
                  <a:srgbClr val="231F20"/>
                </a:solidFill>
                <a:latin typeface="에스코어 드림 7 ExtraBold" pitchFamily="34" charset="-127"/>
                <a:ea typeface="에스코어 드림 7 ExtraBold" pitchFamily="34" charset="-127"/>
                <a:cs typeface="KoPubWorld돋움체 Bold" pitchFamily="2" charset="-127"/>
              </a:rPr>
              <a:t>바람직</a:t>
            </a:r>
            <a:endParaRPr sz="2200" spc="-100" dirty="0">
              <a:latin typeface="에스코어 드림 7 ExtraBold" pitchFamily="34" charset="-127"/>
              <a:ea typeface="에스코어 드림 7 ExtraBold" pitchFamily="34" charset="-127"/>
              <a:cs typeface="KoPubWorld돋움체 Bold" pitchFamily="2" charset="-127"/>
            </a:endParaRPr>
          </a:p>
        </p:txBody>
      </p:sp>
      <p:pic>
        <p:nvPicPr>
          <p:cNvPr id="14337" name="Picture 1" descr="C:\Users\S\Desktop\2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686800" y="2968430"/>
            <a:ext cx="2797176" cy="376003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6055"/>
            <a:ext cx="12204000" cy="68640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2" name="그룹 28"/>
          <p:cNvGrpSpPr/>
          <p:nvPr/>
        </p:nvGrpSpPr>
        <p:grpSpPr>
          <a:xfrm>
            <a:off x="0" y="0"/>
            <a:ext cx="12099836" cy="1234440"/>
            <a:chOff x="0" y="0"/>
            <a:chExt cx="12099836" cy="1234440"/>
          </a:xfrm>
        </p:grpSpPr>
        <p:sp>
          <p:nvSpPr>
            <p:cNvPr id="30" name="object 2"/>
            <p:cNvSpPr/>
            <p:nvPr/>
          </p:nvSpPr>
          <p:spPr>
            <a:xfrm>
              <a:off x="0" y="395998"/>
              <a:ext cx="9864090" cy="792480"/>
            </a:xfrm>
            <a:custGeom>
              <a:avLst/>
              <a:gdLst/>
              <a:ahLst/>
              <a:cxnLst/>
              <a:rect l="l" t="t" r="r" b="b"/>
              <a:pathLst>
                <a:path w="9864090" h="792480">
                  <a:moveTo>
                    <a:pt x="9864001" y="0"/>
                  </a:moveTo>
                  <a:lnTo>
                    <a:pt x="0" y="0"/>
                  </a:lnTo>
                  <a:lnTo>
                    <a:pt x="0" y="791997"/>
                  </a:lnTo>
                  <a:lnTo>
                    <a:pt x="9864001" y="791997"/>
                  </a:lnTo>
                  <a:lnTo>
                    <a:pt x="9864001" y="0"/>
                  </a:lnTo>
                  <a:close/>
                </a:path>
              </a:pathLst>
            </a:custGeom>
            <a:solidFill>
              <a:srgbClr val="C00000"/>
            </a:solidFill>
          </p:spPr>
          <p:txBody>
            <a:bodyPr wrap="square" lIns="0" tIns="0" rIns="0" bIns="0" rtlCol="0"/>
            <a:lstStyle/>
            <a:p>
              <a:endParaRPr spc="-100">
                <a:latin typeface="KoPubWorld돋움체 Bold" pitchFamily="2" charset="-127"/>
              </a:endParaRPr>
            </a:p>
          </p:txBody>
        </p:sp>
        <p:grpSp>
          <p:nvGrpSpPr>
            <p:cNvPr id="3" name="object 25"/>
            <p:cNvGrpSpPr/>
            <p:nvPr/>
          </p:nvGrpSpPr>
          <p:grpSpPr>
            <a:xfrm>
              <a:off x="9864001" y="0"/>
              <a:ext cx="2236127" cy="1234440"/>
              <a:chOff x="9864001" y="0"/>
              <a:chExt cx="2236127" cy="1234440"/>
            </a:xfrm>
          </p:grpSpPr>
          <p:sp>
            <p:nvSpPr>
              <p:cNvPr id="32" name="object 26"/>
              <p:cNvSpPr/>
              <p:nvPr/>
            </p:nvSpPr>
            <p:spPr>
              <a:xfrm>
                <a:off x="9864001" y="404761"/>
                <a:ext cx="1464945" cy="720090"/>
              </a:xfrm>
              <a:custGeom>
                <a:avLst/>
                <a:gdLst/>
                <a:ahLst/>
                <a:cxnLst/>
                <a:rect l="l" t="t" r="r" b="b"/>
                <a:pathLst>
                  <a:path w="1464945" h="720090">
                    <a:moveTo>
                      <a:pt x="370916" y="117513"/>
                    </a:moveTo>
                    <a:lnTo>
                      <a:pt x="0" y="69049"/>
                    </a:lnTo>
                    <a:lnTo>
                      <a:pt x="0" y="719874"/>
                    </a:lnTo>
                    <a:lnTo>
                      <a:pt x="340563" y="669912"/>
                    </a:lnTo>
                    <a:lnTo>
                      <a:pt x="370916" y="117513"/>
                    </a:lnTo>
                    <a:close/>
                  </a:path>
                  <a:path w="1464945" h="720090">
                    <a:moveTo>
                      <a:pt x="1271536" y="607949"/>
                    </a:moveTo>
                    <a:lnTo>
                      <a:pt x="1271498" y="605053"/>
                    </a:lnTo>
                    <a:lnTo>
                      <a:pt x="1270977" y="598398"/>
                    </a:lnTo>
                    <a:lnTo>
                      <a:pt x="1270342" y="590296"/>
                    </a:lnTo>
                    <a:lnTo>
                      <a:pt x="1163408" y="598398"/>
                    </a:lnTo>
                    <a:lnTo>
                      <a:pt x="1082713" y="586397"/>
                    </a:lnTo>
                    <a:lnTo>
                      <a:pt x="1091539" y="629437"/>
                    </a:lnTo>
                    <a:lnTo>
                      <a:pt x="1110729" y="672160"/>
                    </a:lnTo>
                    <a:lnTo>
                      <a:pt x="1121105" y="684072"/>
                    </a:lnTo>
                    <a:lnTo>
                      <a:pt x="1149540" y="681126"/>
                    </a:lnTo>
                    <a:lnTo>
                      <a:pt x="1173378" y="683006"/>
                    </a:lnTo>
                    <a:lnTo>
                      <a:pt x="1187005" y="683590"/>
                    </a:lnTo>
                    <a:lnTo>
                      <a:pt x="1195539" y="682879"/>
                    </a:lnTo>
                    <a:lnTo>
                      <a:pt x="1202867" y="681126"/>
                    </a:lnTo>
                    <a:lnTo>
                      <a:pt x="1204099" y="680834"/>
                    </a:lnTo>
                    <a:lnTo>
                      <a:pt x="1247698" y="657085"/>
                    </a:lnTo>
                    <a:lnTo>
                      <a:pt x="1269593" y="624941"/>
                    </a:lnTo>
                    <a:lnTo>
                      <a:pt x="1271536" y="607949"/>
                    </a:lnTo>
                    <a:close/>
                  </a:path>
                  <a:path w="1464945" h="720090">
                    <a:moveTo>
                      <a:pt x="1464602" y="273532"/>
                    </a:moveTo>
                    <a:lnTo>
                      <a:pt x="1445882" y="228981"/>
                    </a:lnTo>
                    <a:lnTo>
                      <a:pt x="1348879" y="179095"/>
                    </a:lnTo>
                    <a:lnTo>
                      <a:pt x="914552" y="153835"/>
                    </a:lnTo>
                    <a:lnTo>
                      <a:pt x="896620" y="197523"/>
                    </a:lnTo>
                    <a:lnTo>
                      <a:pt x="868540" y="236385"/>
                    </a:lnTo>
                    <a:lnTo>
                      <a:pt x="832612" y="267665"/>
                    </a:lnTo>
                    <a:lnTo>
                      <a:pt x="791146" y="288569"/>
                    </a:lnTo>
                    <a:lnTo>
                      <a:pt x="752182" y="296341"/>
                    </a:lnTo>
                    <a:lnTo>
                      <a:pt x="750265" y="296456"/>
                    </a:lnTo>
                    <a:lnTo>
                      <a:pt x="738708" y="295973"/>
                    </a:lnTo>
                    <a:lnTo>
                      <a:pt x="700570" y="272402"/>
                    </a:lnTo>
                    <a:lnTo>
                      <a:pt x="690486" y="239852"/>
                    </a:lnTo>
                    <a:lnTo>
                      <a:pt x="691083" y="139814"/>
                    </a:lnTo>
                    <a:lnTo>
                      <a:pt x="765962" y="0"/>
                    </a:lnTo>
                    <a:lnTo>
                      <a:pt x="404672" y="153085"/>
                    </a:lnTo>
                    <a:lnTo>
                      <a:pt x="379691" y="607949"/>
                    </a:lnTo>
                    <a:lnTo>
                      <a:pt x="457987" y="601281"/>
                    </a:lnTo>
                    <a:lnTo>
                      <a:pt x="516356" y="639737"/>
                    </a:lnTo>
                    <a:lnTo>
                      <a:pt x="547166" y="659193"/>
                    </a:lnTo>
                    <a:lnTo>
                      <a:pt x="560616" y="665645"/>
                    </a:lnTo>
                    <a:lnTo>
                      <a:pt x="566928" y="665060"/>
                    </a:lnTo>
                    <a:lnTo>
                      <a:pt x="567512" y="664857"/>
                    </a:lnTo>
                    <a:lnTo>
                      <a:pt x="571284" y="653288"/>
                    </a:lnTo>
                    <a:lnTo>
                      <a:pt x="575360" y="642010"/>
                    </a:lnTo>
                    <a:lnTo>
                      <a:pt x="591781" y="605955"/>
                    </a:lnTo>
                    <a:lnTo>
                      <a:pt x="632904" y="583234"/>
                    </a:lnTo>
                    <a:lnTo>
                      <a:pt x="647534" y="583272"/>
                    </a:lnTo>
                    <a:lnTo>
                      <a:pt x="686435" y="600087"/>
                    </a:lnTo>
                    <a:lnTo>
                      <a:pt x="690562" y="605053"/>
                    </a:lnTo>
                    <a:lnTo>
                      <a:pt x="698169" y="583234"/>
                    </a:lnTo>
                    <a:lnTo>
                      <a:pt x="719810" y="527786"/>
                    </a:lnTo>
                    <a:lnTo>
                      <a:pt x="747280" y="492696"/>
                    </a:lnTo>
                    <a:lnTo>
                      <a:pt x="772998" y="485571"/>
                    </a:lnTo>
                    <a:lnTo>
                      <a:pt x="790689" y="486308"/>
                    </a:lnTo>
                    <a:lnTo>
                      <a:pt x="830922" y="506349"/>
                    </a:lnTo>
                    <a:lnTo>
                      <a:pt x="846709" y="531939"/>
                    </a:lnTo>
                    <a:lnTo>
                      <a:pt x="855713" y="515454"/>
                    </a:lnTo>
                    <a:lnTo>
                      <a:pt x="868006" y="502323"/>
                    </a:lnTo>
                    <a:lnTo>
                      <a:pt x="881976" y="492582"/>
                    </a:lnTo>
                    <a:lnTo>
                      <a:pt x="896061" y="486232"/>
                    </a:lnTo>
                    <a:lnTo>
                      <a:pt x="898029" y="485571"/>
                    </a:lnTo>
                    <a:lnTo>
                      <a:pt x="901039" y="484543"/>
                    </a:lnTo>
                    <a:lnTo>
                      <a:pt x="906043" y="483387"/>
                    </a:lnTo>
                    <a:lnTo>
                      <a:pt x="910945" y="482803"/>
                    </a:lnTo>
                    <a:lnTo>
                      <a:pt x="926985" y="482244"/>
                    </a:lnTo>
                    <a:lnTo>
                      <a:pt x="941438" y="484568"/>
                    </a:lnTo>
                    <a:lnTo>
                      <a:pt x="973721" y="507238"/>
                    </a:lnTo>
                    <a:lnTo>
                      <a:pt x="987132" y="541845"/>
                    </a:lnTo>
                    <a:lnTo>
                      <a:pt x="991857" y="538530"/>
                    </a:lnTo>
                    <a:lnTo>
                      <a:pt x="997127" y="535825"/>
                    </a:lnTo>
                    <a:lnTo>
                      <a:pt x="1002855" y="533882"/>
                    </a:lnTo>
                    <a:lnTo>
                      <a:pt x="1020254" y="530656"/>
                    </a:lnTo>
                    <a:lnTo>
                      <a:pt x="1037361" y="532536"/>
                    </a:lnTo>
                    <a:lnTo>
                      <a:pt x="1053261" y="539318"/>
                    </a:lnTo>
                    <a:lnTo>
                      <a:pt x="1067079" y="550735"/>
                    </a:lnTo>
                    <a:lnTo>
                      <a:pt x="1071143" y="555218"/>
                    </a:lnTo>
                    <a:lnTo>
                      <a:pt x="1074089" y="557441"/>
                    </a:lnTo>
                    <a:lnTo>
                      <a:pt x="1076172" y="558088"/>
                    </a:lnTo>
                    <a:lnTo>
                      <a:pt x="1077417" y="563638"/>
                    </a:lnTo>
                    <a:lnTo>
                      <a:pt x="1078890" y="569963"/>
                    </a:lnTo>
                    <a:lnTo>
                      <a:pt x="1080681" y="577215"/>
                    </a:lnTo>
                    <a:lnTo>
                      <a:pt x="1162799" y="585660"/>
                    </a:lnTo>
                    <a:lnTo>
                      <a:pt x="1197876" y="584809"/>
                    </a:lnTo>
                    <a:lnTo>
                      <a:pt x="1277823" y="578269"/>
                    </a:lnTo>
                    <a:lnTo>
                      <a:pt x="1323568" y="550303"/>
                    </a:lnTo>
                    <a:lnTo>
                      <a:pt x="1347889" y="502627"/>
                    </a:lnTo>
                    <a:lnTo>
                      <a:pt x="1352537" y="482244"/>
                    </a:lnTo>
                    <a:lnTo>
                      <a:pt x="1353540" y="477850"/>
                    </a:lnTo>
                    <a:lnTo>
                      <a:pt x="1158786" y="464807"/>
                    </a:lnTo>
                    <a:lnTo>
                      <a:pt x="1156550" y="464464"/>
                    </a:lnTo>
                    <a:lnTo>
                      <a:pt x="1154417" y="463613"/>
                    </a:lnTo>
                    <a:lnTo>
                      <a:pt x="1064628" y="400786"/>
                    </a:lnTo>
                    <a:lnTo>
                      <a:pt x="1177696" y="449783"/>
                    </a:lnTo>
                    <a:lnTo>
                      <a:pt x="1178902" y="450126"/>
                    </a:lnTo>
                    <a:lnTo>
                      <a:pt x="1180147" y="450329"/>
                    </a:lnTo>
                    <a:lnTo>
                      <a:pt x="1273390" y="456133"/>
                    </a:lnTo>
                    <a:lnTo>
                      <a:pt x="1322590" y="458571"/>
                    </a:lnTo>
                    <a:lnTo>
                      <a:pt x="1344002" y="458063"/>
                    </a:lnTo>
                    <a:lnTo>
                      <a:pt x="1353947" y="455066"/>
                    </a:lnTo>
                    <a:lnTo>
                      <a:pt x="1373060" y="444373"/>
                    </a:lnTo>
                    <a:lnTo>
                      <a:pt x="1389176" y="427113"/>
                    </a:lnTo>
                    <a:lnTo>
                      <a:pt x="1402613" y="400786"/>
                    </a:lnTo>
                    <a:lnTo>
                      <a:pt x="1403654" y="398754"/>
                    </a:lnTo>
                    <a:lnTo>
                      <a:pt x="1417866" y="354761"/>
                    </a:lnTo>
                    <a:lnTo>
                      <a:pt x="1221587" y="309626"/>
                    </a:lnTo>
                    <a:lnTo>
                      <a:pt x="1220292" y="309397"/>
                    </a:lnTo>
                    <a:lnTo>
                      <a:pt x="1219060" y="308991"/>
                    </a:lnTo>
                    <a:lnTo>
                      <a:pt x="1193012" y="296456"/>
                    </a:lnTo>
                    <a:lnTo>
                      <a:pt x="1052830" y="228981"/>
                    </a:lnTo>
                    <a:lnTo>
                      <a:pt x="1229321" y="291439"/>
                    </a:lnTo>
                    <a:lnTo>
                      <a:pt x="1230299" y="291668"/>
                    </a:lnTo>
                    <a:lnTo>
                      <a:pt x="1231303" y="291807"/>
                    </a:lnTo>
                    <a:lnTo>
                      <a:pt x="1404086" y="328193"/>
                    </a:lnTo>
                    <a:lnTo>
                      <a:pt x="1409547" y="327990"/>
                    </a:lnTo>
                    <a:lnTo>
                      <a:pt x="1414894" y="327240"/>
                    </a:lnTo>
                    <a:lnTo>
                      <a:pt x="1420063" y="326034"/>
                    </a:lnTo>
                    <a:lnTo>
                      <a:pt x="1452003" y="306260"/>
                    </a:lnTo>
                    <a:lnTo>
                      <a:pt x="1464602" y="273532"/>
                    </a:lnTo>
                    <a:close/>
                  </a:path>
                </a:pathLst>
              </a:custGeom>
              <a:solidFill>
                <a:srgbClr val="C00000"/>
              </a:solidFill>
            </p:spPr>
            <p:txBody>
              <a:bodyPr wrap="square" lIns="0" tIns="0" rIns="0" bIns="0" rtlCol="0"/>
              <a:lstStyle/>
              <a:p>
                <a:endParaRPr spc="-100">
                  <a:latin typeface="KoPubWorld돋움체 Bold" pitchFamily="2" charset="-127"/>
                </a:endParaRPr>
              </a:p>
            </p:txBody>
          </p:sp>
          <p:sp>
            <p:nvSpPr>
              <p:cNvPr id="33" name="object 27"/>
              <p:cNvSpPr/>
              <p:nvPr/>
            </p:nvSpPr>
            <p:spPr>
              <a:xfrm>
                <a:off x="10442143" y="0"/>
                <a:ext cx="1657985" cy="1234440"/>
              </a:xfrm>
              <a:custGeom>
                <a:avLst/>
                <a:gdLst/>
                <a:ahLst/>
                <a:cxnLst/>
                <a:rect l="l" t="t" r="r" b="b"/>
                <a:pathLst>
                  <a:path w="1657984" h="1234440">
                    <a:moveTo>
                      <a:pt x="544360" y="1121257"/>
                    </a:moveTo>
                    <a:lnTo>
                      <a:pt x="514959" y="1090142"/>
                    </a:lnTo>
                    <a:lnTo>
                      <a:pt x="491820" y="1038618"/>
                    </a:lnTo>
                    <a:lnTo>
                      <a:pt x="480225" y="982091"/>
                    </a:lnTo>
                    <a:lnTo>
                      <a:pt x="477342" y="975499"/>
                    </a:lnTo>
                    <a:lnTo>
                      <a:pt x="472643" y="970330"/>
                    </a:lnTo>
                    <a:lnTo>
                      <a:pt x="452793" y="958430"/>
                    </a:lnTo>
                    <a:lnTo>
                      <a:pt x="431609" y="959573"/>
                    </a:lnTo>
                    <a:lnTo>
                      <a:pt x="414274" y="971638"/>
                    </a:lnTo>
                    <a:lnTo>
                      <a:pt x="405993" y="992517"/>
                    </a:lnTo>
                    <a:lnTo>
                      <a:pt x="394462" y="1044321"/>
                    </a:lnTo>
                    <a:lnTo>
                      <a:pt x="388569" y="1069949"/>
                    </a:lnTo>
                    <a:lnTo>
                      <a:pt x="386473" y="1076947"/>
                    </a:lnTo>
                    <a:lnTo>
                      <a:pt x="386346" y="1072896"/>
                    </a:lnTo>
                    <a:lnTo>
                      <a:pt x="388823" y="998575"/>
                    </a:lnTo>
                    <a:lnTo>
                      <a:pt x="389140" y="969340"/>
                    </a:lnTo>
                    <a:lnTo>
                      <a:pt x="384390" y="938669"/>
                    </a:lnTo>
                    <a:lnTo>
                      <a:pt x="368490" y="915670"/>
                    </a:lnTo>
                    <a:lnTo>
                      <a:pt x="335407" y="909447"/>
                    </a:lnTo>
                    <a:lnTo>
                      <a:pt x="319862" y="913892"/>
                    </a:lnTo>
                    <a:lnTo>
                      <a:pt x="305028" y="923112"/>
                    </a:lnTo>
                    <a:lnTo>
                      <a:pt x="293255" y="936421"/>
                    </a:lnTo>
                    <a:lnTo>
                      <a:pt x="286893" y="953084"/>
                    </a:lnTo>
                    <a:lnTo>
                      <a:pt x="258025" y="1072896"/>
                    </a:lnTo>
                    <a:lnTo>
                      <a:pt x="256057" y="1060881"/>
                    </a:lnTo>
                    <a:lnTo>
                      <a:pt x="253580" y="1023010"/>
                    </a:lnTo>
                    <a:lnTo>
                      <a:pt x="251409" y="982091"/>
                    </a:lnTo>
                    <a:lnTo>
                      <a:pt x="250558" y="964311"/>
                    </a:lnTo>
                    <a:lnTo>
                      <a:pt x="240601" y="930541"/>
                    </a:lnTo>
                    <a:lnTo>
                      <a:pt x="216001" y="914387"/>
                    </a:lnTo>
                    <a:lnTo>
                      <a:pt x="188442" y="913587"/>
                    </a:lnTo>
                    <a:lnTo>
                      <a:pt x="169621" y="925906"/>
                    </a:lnTo>
                    <a:lnTo>
                      <a:pt x="149390" y="971638"/>
                    </a:lnTo>
                    <a:lnTo>
                      <a:pt x="128117" y="1032332"/>
                    </a:lnTo>
                    <a:lnTo>
                      <a:pt x="111315" y="1085354"/>
                    </a:lnTo>
                    <a:lnTo>
                      <a:pt x="104495" y="1108049"/>
                    </a:lnTo>
                    <a:lnTo>
                      <a:pt x="105816" y="1082827"/>
                    </a:lnTo>
                    <a:lnTo>
                      <a:pt x="101790" y="1037209"/>
                    </a:lnTo>
                    <a:lnTo>
                      <a:pt x="67945" y="1010018"/>
                    </a:lnTo>
                    <a:lnTo>
                      <a:pt x="44653" y="1013104"/>
                    </a:lnTo>
                    <a:lnTo>
                      <a:pt x="28308" y="1029246"/>
                    </a:lnTo>
                    <a:lnTo>
                      <a:pt x="18745" y="1051953"/>
                    </a:lnTo>
                    <a:lnTo>
                      <a:pt x="5994" y="1091844"/>
                    </a:lnTo>
                    <a:lnTo>
                      <a:pt x="0" y="1138605"/>
                    </a:lnTo>
                    <a:lnTo>
                      <a:pt x="10756" y="1181938"/>
                    </a:lnTo>
                    <a:lnTo>
                      <a:pt x="16395" y="1190726"/>
                    </a:lnTo>
                    <a:lnTo>
                      <a:pt x="23342" y="1198600"/>
                    </a:lnTo>
                    <a:lnTo>
                      <a:pt x="32588" y="1205191"/>
                    </a:lnTo>
                    <a:lnTo>
                      <a:pt x="45161" y="1210056"/>
                    </a:lnTo>
                    <a:lnTo>
                      <a:pt x="62331" y="1208519"/>
                    </a:lnTo>
                    <a:lnTo>
                      <a:pt x="80479" y="1199908"/>
                    </a:lnTo>
                    <a:lnTo>
                      <a:pt x="94856" y="1190282"/>
                    </a:lnTo>
                    <a:lnTo>
                      <a:pt x="100736" y="1185710"/>
                    </a:lnTo>
                    <a:lnTo>
                      <a:pt x="125450" y="1215097"/>
                    </a:lnTo>
                    <a:lnTo>
                      <a:pt x="159689" y="1223886"/>
                    </a:lnTo>
                    <a:lnTo>
                      <a:pt x="196481" y="1212672"/>
                    </a:lnTo>
                    <a:lnTo>
                      <a:pt x="224917" y="1185710"/>
                    </a:lnTo>
                    <a:lnTo>
                      <a:pt x="228841" y="1182001"/>
                    </a:lnTo>
                    <a:lnTo>
                      <a:pt x="238874" y="1206030"/>
                    </a:lnTo>
                    <a:lnTo>
                      <a:pt x="255879" y="1222209"/>
                    </a:lnTo>
                    <a:lnTo>
                      <a:pt x="275932" y="1231277"/>
                    </a:lnTo>
                    <a:lnTo>
                      <a:pt x="295135" y="1234008"/>
                    </a:lnTo>
                    <a:lnTo>
                      <a:pt x="328536" y="1223987"/>
                    </a:lnTo>
                    <a:lnTo>
                      <a:pt x="350570" y="1202512"/>
                    </a:lnTo>
                    <a:lnTo>
                      <a:pt x="362204" y="1182001"/>
                    </a:lnTo>
                    <a:lnTo>
                      <a:pt x="362699" y="1181150"/>
                    </a:lnTo>
                    <a:lnTo>
                      <a:pt x="366420" y="1171448"/>
                    </a:lnTo>
                    <a:lnTo>
                      <a:pt x="367817" y="1174953"/>
                    </a:lnTo>
                    <a:lnTo>
                      <a:pt x="408228" y="1211300"/>
                    </a:lnTo>
                    <a:lnTo>
                      <a:pt x="448500" y="1214983"/>
                    </a:lnTo>
                    <a:lnTo>
                      <a:pt x="482206" y="1195743"/>
                    </a:lnTo>
                    <a:lnTo>
                      <a:pt x="497751" y="1171448"/>
                    </a:lnTo>
                    <a:lnTo>
                      <a:pt x="502958" y="1163320"/>
                    </a:lnTo>
                    <a:lnTo>
                      <a:pt x="506958" y="1151978"/>
                    </a:lnTo>
                    <a:lnTo>
                      <a:pt x="513486" y="1140218"/>
                    </a:lnTo>
                    <a:lnTo>
                      <a:pt x="525081" y="1129487"/>
                    </a:lnTo>
                    <a:lnTo>
                      <a:pt x="544360" y="1121257"/>
                    </a:lnTo>
                    <a:close/>
                  </a:path>
                  <a:path w="1657984" h="1234440">
                    <a:moveTo>
                      <a:pt x="1657464" y="0"/>
                    </a:moveTo>
                    <a:lnTo>
                      <a:pt x="796848" y="0"/>
                    </a:lnTo>
                    <a:lnTo>
                      <a:pt x="645858" y="163804"/>
                    </a:lnTo>
                    <a:lnTo>
                      <a:pt x="705967" y="212242"/>
                    </a:lnTo>
                    <a:lnTo>
                      <a:pt x="595617" y="322859"/>
                    </a:lnTo>
                    <a:lnTo>
                      <a:pt x="222961" y="389039"/>
                    </a:lnTo>
                    <a:lnTo>
                      <a:pt x="136702" y="532511"/>
                    </a:lnTo>
                    <a:lnTo>
                      <a:pt x="135013" y="538556"/>
                    </a:lnTo>
                    <a:lnTo>
                      <a:pt x="134378" y="644753"/>
                    </a:lnTo>
                    <a:lnTo>
                      <a:pt x="137210" y="658698"/>
                    </a:lnTo>
                    <a:lnTo>
                      <a:pt x="145072" y="669899"/>
                    </a:lnTo>
                    <a:lnTo>
                      <a:pt x="156667" y="677164"/>
                    </a:lnTo>
                    <a:lnTo>
                      <a:pt x="170738" y="679234"/>
                    </a:lnTo>
                    <a:lnTo>
                      <a:pt x="172707" y="679107"/>
                    </a:lnTo>
                    <a:lnTo>
                      <a:pt x="214274" y="669328"/>
                    </a:lnTo>
                    <a:lnTo>
                      <a:pt x="251993" y="647077"/>
                    </a:lnTo>
                    <a:lnTo>
                      <a:pt x="283527" y="615365"/>
                    </a:lnTo>
                    <a:lnTo>
                      <a:pt x="306527" y="577189"/>
                    </a:lnTo>
                    <a:lnTo>
                      <a:pt x="318681" y="535533"/>
                    </a:lnTo>
                    <a:lnTo>
                      <a:pt x="769683" y="560984"/>
                    </a:lnTo>
                    <a:lnTo>
                      <a:pt x="915885" y="624370"/>
                    </a:lnTo>
                    <a:lnTo>
                      <a:pt x="938860" y="557593"/>
                    </a:lnTo>
                    <a:lnTo>
                      <a:pt x="963879" y="535533"/>
                    </a:lnTo>
                    <a:lnTo>
                      <a:pt x="1032357" y="475170"/>
                    </a:lnTo>
                    <a:lnTo>
                      <a:pt x="1146251" y="566915"/>
                    </a:lnTo>
                    <a:lnTo>
                      <a:pt x="1657464" y="0"/>
                    </a:lnTo>
                    <a:close/>
                  </a:path>
                </a:pathLst>
              </a:custGeom>
              <a:solidFill>
                <a:srgbClr val="B2B4BA"/>
              </a:solidFill>
            </p:spPr>
            <p:txBody>
              <a:bodyPr wrap="square" lIns="0" tIns="0" rIns="0" bIns="0" rtlCol="0"/>
              <a:lstStyle/>
              <a:p>
                <a:endParaRPr spc="-100">
                  <a:latin typeface="KoPubWorld돋움체 Bold" pitchFamily="2" charset="-127"/>
                </a:endParaRPr>
              </a:p>
            </p:txBody>
          </p:sp>
        </p:grpSp>
      </p:grpSp>
      <p:sp>
        <p:nvSpPr>
          <p:cNvPr id="34" name="object 13"/>
          <p:cNvSpPr txBox="1">
            <a:spLocks noGrp="1"/>
          </p:cNvSpPr>
          <p:nvPr>
            <p:ph type="title"/>
          </p:nvPr>
        </p:nvSpPr>
        <p:spPr>
          <a:xfrm>
            <a:off x="1139300" y="485927"/>
            <a:ext cx="8538100" cy="5206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ko-KR" altLang="en-US" sz="3300" spc="-100" dirty="0">
                <a:latin typeface="강한공군체 Bold" pitchFamily="34" charset="-127"/>
                <a:ea typeface="강한공군체 Bold" pitchFamily="34" charset="-127"/>
              </a:rPr>
              <a:t>표준 연동계약서의 주요 내용</a:t>
            </a:r>
            <a:endParaRPr sz="3300" spc="-100" dirty="0">
              <a:latin typeface="강한공군체 Bold" pitchFamily="34" charset="-127"/>
              <a:ea typeface="강한공군체 Bold" pitchFamily="34" charset="-127"/>
            </a:endParaRPr>
          </a:p>
        </p:txBody>
      </p:sp>
      <p:sp>
        <p:nvSpPr>
          <p:cNvPr id="16" name="object 4"/>
          <p:cNvSpPr/>
          <p:nvPr/>
        </p:nvSpPr>
        <p:spPr>
          <a:xfrm>
            <a:off x="1044003" y="1583994"/>
            <a:ext cx="10080625" cy="504190"/>
          </a:xfrm>
          <a:custGeom>
            <a:avLst/>
            <a:gdLst/>
            <a:ahLst/>
            <a:cxnLst/>
            <a:rect l="l" t="t" r="r" b="b"/>
            <a:pathLst>
              <a:path w="10080625" h="504189">
                <a:moveTo>
                  <a:pt x="9851402" y="0"/>
                </a:moveTo>
                <a:lnTo>
                  <a:pt x="228600" y="0"/>
                </a:lnTo>
                <a:lnTo>
                  <a:pt x="96440" y="3571"/>
                </a:lnTo>
                <a:lnTo>
                  <a:pt x="28575" y="28575"/>
                </a:lnTo>
                <a:lnTo>
                  <a:pt x="3571" y="96440"/>
                </a:lnTo>
                <a:lnTo>
                  <a:pt x="0" y="228600"/>
                </a:lnTo>
                <a:lnTo>
                  <a:pt x="0" y="275399"/>
                </a:lnTo>
                <a:lnTo>
                  <a:pt x="3571" y="407558"/>
                </a:lnTo>
                <a:lnTo>
                  <a:pt x="28575" y="475424"/>
                </a:lnTo>
                <a:lnTo>
                  <a:pt x="96440" y="500427"/>
                </a:lnTo>
                <a:lnTo>
                  <a:pt x="228600" y="503999"/>
                </a:lnTo>
                <a:lnTo>
                  <a:pt x="9851402" y="503999"/>
                </a:lnTo>
                <a:lnTo>
                  <a:pt x="9983562" y="500427"/>
                </a:lnTo>
                <a:lnTo>
                  <a:pt x="10051427" y="475424"/>
                </a:lnTo>
                <a:lnTo>
                  <a:pt x="10076430" y="407558"/>
                </a:lnTo>
                <a:lnTo>
                  <a:pt x="10080002" y="275399"/>
                </a:lnTo>
                <a:lnTo>
                  <a:pt x="10080002" y="228600"/>
                </a:lnTo>
                <a:lnTo>
                  <a:pt x="10076430" y="96440"/>
                </a:lnTo>
                <a:lnTo>
                  <a:pt x="10051427" y="28575"/>
                </a:lnTo>
                <a:lnTo>
                  <a:pt x="9983562" y="3571"/>
                </a:lnTo>
                <a:lnTo>
                  <a:pt x="9851402" y="0"/>
                </a:lnTo>
                <a:close/>
              </a:path>
            </a:pathLst>
          </a:custGeom>
          <a:solidFill>
            <a:srgbClr val="E6E6C8"/>
          </a:solidFill>
        </p:spPr>
        <p:txBody>
          <a:bodyPr wrap="square" lIns="0" tIns="0" rIns="0" bIns="0" rtlCol="0"/>
          <a:lstStyle/>
          <a:p>
            <a:endParaRPr>
              <a:latin typeface="KoPubWorld돋움체 Bold" pitchFamily="2" charset="-127"/>
            </a:endParaRPr>
          </a:p>
        </p:txBody>
      </p:sp>
      <p:grpSp>
        <p:nvGrpSpPr>
          <p:cNvPr id="4" name="그룹 55"/>
          <p:cNvGrpSpPr/>
          <p:nvPr/>
        </p:nvGrpSpPr>
        <p:grpSpPr>
          <a:xfrm>
            <a:off x="1151991" y="1684794"/>
            <a:ext cx="302895" cy="302895"/>
            <a:chOff x="1151991" y="1684794"/>
            <a:chExt cx="302895" cy="302895"/>
          </a:xfrm>
        </p:grpSpPr>
        <p:sp>
          <p:nvSpPr>
            <p:cNvPr id="18" name="object 5"/>
            <p:cNvSpPr/>
            <p:nvPr/>
          </p:nvSpPr>
          <p:spPr>
            <a:xfrm>
              <a:off x="1151991" y="1684794"/>
              <a:ext cx="302895" cy="302895"/>
            </a:xfrm>
            <a:custGeom>
              <a:avLst/>
              <a:gdLst/>
              <a:ahLst/>
              <a:cxnLst/>
              <a:rect l="l" t="t" r="r" b="b"/>
              <a:pathLst>
                <a:path w="302894" h="302894">
                  <a:moveTo>
                    <a:pt x="151206" y="0"/>
                  </a:moveTo>
                  <a:lnTo>
                    <a:pt x="103415" y="7707"/>
                  </a:lnTo>
                  <a:lnTo>
                    <a:pt x="61908" y="29171"/>
                  </a:lnTo>
                  <a:lnTo>
                    <a:pt x="29175" y="61900"/>
                  </a:lnTo>
                  <a:lnTo>
                    <a:pt x="7709" y="103404"/>
                  </a:lnTo>
                  <a:lnTo>
                    <a:pt x="0" y="151193"/>
                  </a:lnTo>
                  <a:lnTo>
                    <a:pt x="7709" y="198988"/>
                  </a:lnTo>
                  <a:lnTo>
                    <a:pt x="29175" y="240496"/>
                  </a:lnTo>
                  <a:lnTo>
                    <a:pt x="61908" y="273227"/>
                  </a:lnTo>
                  <a:lnTo>
                    <a:pt x="103415" y="294691"/>
                  </a:lnTo>
                  <a:lnTo>
                    <a:pt x="151206" y="302399"/>
                  </a:lnTo>
                  <a:lnTo>
                    <a:pt x="198996" y="294691"/>
                  </a:lnTo>
                  <a:lnTo>
                    <a:pt x="240503" y="273227"/>
                  </a:lnTo>
                  <a:lnTo>
                    <a:pt x="273236" y="240496"/>
                  </a:lnTo>
                  <a:lnTo>
                    <a:pt x="294703" y="198988"/>
                  </a:lnTo>
                  <a:lnTo>
                    <a:pt x="302412" y="151193"/>
                  </a:lnTo>
                  <a:lnTo>
                    <a:pt x="294703" y="103404"/>
                  </a:lnTo>
                  <a:lnTo>
                    <a:pt x="273236" y="61900"/>
                  </a:lnTo>
                  <a:lnTo>
                    <a:pt x="240503" y="29171"/>
                  </a:lnTo>
                  <a:lnTo>
                    <a:pt x="198996" y="7707"/>
                  </a:lnTo>
                  <a:lnTo>
                    <a:pt x="151206" y="0"/>
                  </a:lnTo>
                  <a:close/>
                </a:path>
              </a:pathLst>
            </a:custGeom>
            <a:solidFill>
              <a:srgbClr val="F47920"/>
            </a:solidFill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  <p:sp>
          <p:nvSpPr>
            <p:cNvPr id="19" name="object 6"/>
            <p:cNvSpPr/>
            <p:nvPr/>
          </p:nvSpPr>
          <p:spPr>
            <a:xfrm>
              <a:off x="1225265" y="1746008"/>
              <a:ext cx="155867" cy="179997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</p:grpSp>
      <p:sp>
        <p:nvSpPr>
          <p:cNvPr id="20" name="object 22"/>
          <p:cNvSpPr txBox="1"/>
          <p:nvPr/>
        </p:nvSpPr>
        <p:spPr>
          <a:xfrm>
            <a:off x="1499361" y="1695204"/>
            <a:ext cx="8230234" cy="35137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0165">
              <a:lnSpc>
                <a:spcPct val="100000"/>
              </a:lnSpc>
              <a:spcBef>
                <a:spcPts val="100"/>
              </a:spcBef>
            </a:pPr>
            <a:r>
              <a:rPr lang="ko-KR" altLang="en-US" sz="2200" spc="-100" dirty="0">
                <a:solidFill>
                  <a:srgbClr val="231F20"/>
                </a:solidFill>
                <a:latin typeface="에스코어 드림 7 ExtraBold" pitchFamily="34" charset="-127"/>
                <a:ea typeface="에스코어 드림 7 ExtraBold" pitchFamily="34" charset="-127"/>
                <a:cs typeface="KoPubWorld돋움체 Bold" pitchFamily="2" charset="-127"/>
              </a:rPr>
              <a:t>표준 연동계약서</a:t>
            </a:r>
            <a:endParaRPr sz="2200" spc="-100" dirty="0">
              <a:latin typeface="KoPubWorld돋움체 Bold" pitchFamily="2" charset="-127"/>
              <a:ea typeface="KoPubWorld돋움체 Bold" pitchFamily="2" charset="-127"/>
              <a:cs typeface="KoPubWorld돋움체 Bold" pitchFamily="2" charset="-127"/>
            </a:endParaRPr>
          </a:p>
        </p:txBody>
      </p:sp>
      <p:sp>
        <p:nvSpPr>
          <p:cNvPr id="14" name="object 2"/>
          <p:cNvSpPr/>
          <p:nvPr/>
        </p:nvSpPr>
        <p:spPr>
          <a:xfrm>
            <a:off x="1211624" y="2587188"/>
            <a:ext cx="133273" cy="13343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KoPubWorld돋움체 Bold" pitchFamily="2" charset="-127"/>
            </a:endParaRPr>
          </a:p>
        </p:txBody>
      </p:sp>
      <p:sp>
        <p:nvSpPr>
          <p:cNvPr id="21" name="object 22"/>
          <p:cNvSpPr txBox="1"/>
          <p:nvPr/>
        </p:nvSpPr>
        <p:spPr>
          <a:xfrm>
            <a:off x="1530534" y="2500306"/>
            <a:ext cx="9360000" cy="234679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ts val="2800"/>
              </a:lnSpc>
              <a:spcBef>
                <a:spcPts val="1800"/>
              </a:spcBef>
            </a:pPr>
            <a:r>
              <a:rPr lang="ko-KR" altLang="en-US" sz="2200" dirty="0">
                <a:solidFill>
                  <a:srgbClr val="C00000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어느 계약에나 쉽게 추가</a:t>
            </a:r>
            <a:r>
              <a:rPr lang="ko-KR" altLang="en-US" sz="2200" dirty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할 수 있도록 </a:t>
            </a:r>
            <a:r>
              <a:rPr lang="ko-KR" altLang="en-US" sz="2200" dirty="0">
                <a:solidFill>
                  <a:srgbClr val="C00000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표준 계약</a:t>
            </a:r>
            <a:r>
              <a:rPr lang="ko-KR" altLang="en-US" sz="2200" dirty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 형태로 </a:t>
            </a:r>
            <a:r>
              <a:rPr lang="ko-KR" altLang="en-US" sz="2200" dirty="0">
                <a:solidFill>
                  <a:srgbClr val="C00000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마련</a:t>
            </a:r>
            <a:endParaRPr lang="en-US" altLang="ko-KR" sz="2200" dirty="0">
              <a:solidFill>
                <a:srgbClr val="C00000"/>
              </a:solidFill>
              <a:latin typeface="KoPubWorld돋움체 Bold" pitchFamily="2" charset="-127"/>
              <a:ea typeface="KoPubWorld돋움체 Bold" pitchFamily="2" charset="-127"/>
              <a:cs typeface="KoPubWorld돋움체 Bold" pitchFamily="2" charset="-127"/>
            </a:endParaRPr>
          </a:p>
          <a:p>
            <a:pPr>
              <a:lnSpc>
                <a:spcPts val="2800"/>
              </a:lnSpc>
              <a:spcBef>
                <a:spcPts val="2400"/>
              </a:spcBef>
            </a:pPr>
            <a:r>
              <a:rPr lang="ko-KR" altLang="en-US" sz="2200" dirty="0">
                <a:solidFill>
                  <a:srgbClr val="C00000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연동에 관한</a:t>
            </a:r>
            <a:r>
              <a:rPr lang="ko-KR" altLang="en-US" sz="2200" dirty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 양 당사자의 </a:t>
            </a:r>
            <a:r>
              <a:rPr lang="ko-KR" altLang="en-US" sz="2200" dirty="0">
                <a:solidFill>
                  <a:srgbClr val="C00000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권</a:t>
            </a:r>
            <a:r>
              <a:rPr lang="ko-KR" altLang="en-US" sz="2200" spc="100" dirty="0">
                <a:solidFill>
                  <a:srgbClr val="C00000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리</a:t>
            </a:r>
            <a:r>
              <a:rPr lang="en-US" altLang="ko-KR" sz="2200" spc="100" dirty="0">
                <a:solidFill>
                  <a:srgbClr val="C00000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·</a:t>
            </a:r>
            <a:r>
              <a:rPr lang="ko-KR" altLang="en-US" sz="2200" dirty="0">
                <a:solidFill>
                  <a:srgbClr val="C00000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의무 등을 </a:t>
            </a:r>
            <a:r>
              <a:rPr lang="en-US" altLang="ko-KR" sz="2200" dirty="0">
                <a:solidFill>
                  <a:srgbClr val="C00000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/>
            </a:r>
            <a:br>
              <a:rPr lang="en-US" altLang="ko-KR" sz="2200" dirty="0">
                <a:solidFill>
                  <a:srgbClr val="C00000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</a:br>
            <a:r>
              <a:rPr lang="ko-KR" altLang="en-US" sz="2200" dirty="0">
                <a:solidFill>
                  <a:srgbClr val="C00000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전반적으로 기재한 본문</a:t>
            </a:r>
            <a:r>
              <a:rPr lang="ko-KR" altLang="en-US" sz="2200" dirty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과 연동에 관한 </a:t>
            </a:r>
            <a:r>
              <a:rPr lang="ko-KR" altLang="en-US" sz="2200" dirty="0">
                <a:solidFill>
                  <a:srgbClr val="C00000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세부사항</a:t>
            </a:r>
            <a:r>
              <a:rPr lang="ko-KR" altLang="en-US" sz="2200" dirty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을 </a:t>
            </a:r>
            <a:r>
              <a:rPr lang="en-US" altLang="ko-KR" sz="2200" dirty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/>
            </a:r>
            <a:br>
              <a:rPr lang="en-US" altLang="ko-KR" sz="2200" dirty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</a:br>
            <a:r>
              <a:rPr lang="ko-KR" altLang="en-US" sz="2200" dirty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쉽게 알아볼 수 있도록 만든 </a:t>
            </a:r>
            <a:r>
              <a:rPr lang="ko-KR" altLang="en-US" sz="2200" dirty="0">
                <a:solidFill>
                  <a:srgbClr val="C00000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첨부</a:t>
            </a:r>
            <a:r>
              <a:rPr lang="ko-KR" altLang="en-US" sz="2200" dirty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로 구성</a:t>
            </a:r>
            <a:endParaRPr lang="en-US" altLang="ko-KR" sz="2200" dirty="0">
              <a:latin typeface="KoPubWorld돋움체 Bold" pitchFamily="2" charset="-127"/>
              <a:ea typeface="KoPubWorld돋움체 Bold" pitchFamily="2" charset="-127"/>
              <a:cs typeface="KoPubWorld돋움체 Bold" pitchFamily="2" charset="-127"/>
            </a:endParaRPr>
          </a:p>
          <a:p>
            <a:pPr>
              <a:lnSpc>
                <a:spcPts val="2800"/>
              </a:lnSpc>
              <a:spcBef>
                <a:spcPts val="1800"/>
              </a:spcBef>
            </a:pPr>
            <a:r>
              <a:rPr lang="ko-KR" altLang="en-US" sz="2200" dirty="0">
                <a:solidFill>
                  <a:srgbClr val="C00000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가이드북</a:t>
            </a:r>
            <a:r>
              <a:rPr lang="ko-KR" altLang="en-US" sz="2200" dirty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에서 </a:t>
            </a:r>
            <a:r>
              <a:rPr lang="ko-KR" altLang="en-US" sz="2200" dirty="0">
                <a:solidFill>
                  <a:srgbClr val="C00000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작성 방법을 설명</a:t>
            </a:r>
            <a:r>
              <a:rPr lang="ko-KR" altLang="en-US" sz="2200" dirty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하고 </a:t>
            </a:r>
            <a:r>
              <a:rPr lang="ko-KR" altLang="en-US" sz="2200" dirty="0">
                <a:solidFill>
                  <a:srgbClr val="C00000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작성 예시를 제공</a:t>
            </a:r>
            <a:endParaRPr sz="2200" dirty="0">
              <a:solidFill>
                <a:srgbClr val="C00000"/>
              </a:solidFill>
              <a:latin typeface="KoPubWorld돋움체 Bold" pitchFamily="2" charset="-127"/>
              <a:ea typeface="KoPubWorld돋움체 Bold" pitchFamily="2" charset="-127"/>
              <a:cs typeface="KoPubWorld돋움체 Bold" pitchFamily="2" charset="-127"/>
            </a:endParaRPr>
          </a:p>
        </p:txBody>
      </p:sp>
      <p:grpSp>
        <p:nvGrpSpPr>
          <p:cNvPr id="5" name="그룹 26"/>
          <p:cNvGrpSpPr/>
          <p:nvPr/>
        </p:nvGrpSpPr>
        <p:grpSpPr>
          <a:xfrm>
            <a:off x="-2" y="216001"/>
            <a:ext cx="1027033" cy="1152525"/>
            <a:chOff x="-2" y="216001"/>
            <a:chExt cx="1027033" cy="1152525"/>
          </a:xfrm>
        </p:grpSpPr>
        <p:sp>
          <p:nvSpPr>
            <p:cNvPr id="25" name="object 43"/>
            <p:cNvSpPr/>
            <p:nvPr/>
          </p:nvSpPr>
          <p:spPr>
            <a:xfrm>
              <a:off x="594597" y="378002"/>
              <a:ext cx="432434" cy="829944"/>
            </a:xfrm>
            <a:custGeom>
              <a:avLst/>
              <a:gdLst/>
              <a:ahLst/>
              <a:cxnLst/>
              <a:rect l="l" t="t" r="r" b="b"/>
              <a:pathLst>
                <a:path w="432434" h="829944">
                  <a:moveTo>
                    <a:pt x="121500" y="0"/>
                  </a:moveTo>
                  <a:lnTo>
                    <a:pt x="0" y="0"/>
                  </a:lnTo>
                  <a:lnTo>
                    <a:pt x="0" y="829792"/>
                  </a:lnTo>
                  <a:lnTo>
                    <a:pt x="120154" y="829792"/>
                  </a:lnTo>
                  <a:lnTo>
                    <a:pt x="432003" y="413994"/>
                  </a:lnTo>
                  <a:lnTo>
                    <a:pt x="1215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u="sng">
                <a:latin typeface="KoPubWorld돋움체 Bold" pitchFamily="2" charset="-127"/>
              </a:endParaRPr>
            </a:p>
          </p:txBody>
        </p:sp>
        <p:sp>
          <p:nvSpPr>
            <p:cNvPr id="26" name="object 44"/>
            <p:cNvSpPr/>
            <p:nvPr/>
          </p:nvSpPr>
          <p:spPr>
            <a:xfrm>
              <a:off x="-2" y="216001"/>
              <a:ext cx="918844" cy="1152525"/>
            </a:xfrm>
            <a:custGeom>
              <a:avLst/>
              <a:gdLst/>
              <a:ahLst/>
              <a:cxnLst/>
              <a:rect l="l" t="t" r="r" b="b"/>
              <a:pathLst>
                <a:path w="918844" h="1152525">
                  <a:moveTo>
                    <a:pt x="486600" y="0"/>
                  </a:moveTo>
                  <a:lnTo>
                    <a:pt x="486600" y="179997"/>
                  </a:lnTo>
                  <a:lnTo>
                    <a:pt x="0" y="179997"/>
                  </a:lnTo>
                  <a:lnTo>
                    <a:pt x="0" y="971994"/>
                  </a:lnTo>
                  <a:lnTo>
                    <a:pt x="486600" y="971994"/>
                  </a:lnTo>
                  <a:lnTo>
                    <a:pt x="486600" y="1151991"/>
                  </a:lnTo>
                  <a:lnTo>
                    <a:pt x="918603" y="575995"/>
                  </a:lnTo>
                  <a:lnTo>
                    <a:pt x="486600" y="0"/>
                  </a:lnTo>
                  <a:close/>
                </a:path>
              </a:pathLst>
            </a:custGeom>
            <a:solidFill>
              <a:srgbClr val="003964"/>
            </a:solidFill>
          </p:spPr>
          <p:txBody>
            <a:bodyPr wrap="square" lIns="0" tIns="0" rIns="0" bIns="0" rtlCol="0"/>
            <a:lstStyle/>
            <a:p>
              <a:endParaRPr u="sng">
                <a:latin typeface="KoPubWorld돋움체 Bold" pitchFamily="2" charset="-127"/>
              </a:endParaRPr>
            </a:p>
          </p:txBody>
        </p:sp>
      </p:grpSp>
      <p:sp>
        <p:nvSpPr>
          <p:cNvPr id="35" name="object 46"/>
          <p:cNvSpPr txBox="1">
            <a:spLocks noGrp="1"/>
          </p:cNvSpPr>
          <p:nvPr>
            <p:ph type="sldNum" sz="quarter" idx="7"/>
          </p:nvPr>
        </p:nvSpPr>
        <p:spPr>
          <a:xfrm>
            <a:off x="11843257" y="6527415"/>
            <a:ext cx="289559" cy="246221"/>
          </a:xfrm>
          <a:prstGeom prst="rect">
            <a:avLst/>
          </a:prstGeom>
        </p:spPr>
        <p:txBody>
          <a:bodyPr vert="horz" wrap="square" lIns="0" tIns="30480" rIns="0" bIns="0" rtlCol="0">
            <a:spAutoFit/>
          </a:bodyPr>
          <a:lstStyle/>
          <a:p>
            <a:pPr marL="38100" algn="ctr">
              <a:lnSpc>
                <a:spcPct val="100000"/>
              </a:lnSpc>
              <a:spcBef>
                <a:spcPts val="240"/>
              </a:spcBef>
            </a:pPr>
            <a:r>
              <a:rPr lang="en-US" altLang="ko-KR" spc="-150" dirty="0"/>
              <a:t>10</a:t>
            </a:r>
          </a:p>
        </p:txBody>
      </p:sp>
      <p:sp>
        <p:nvSpPr>
          <p:cNvPr id="40" name="object 2"/>
          <p:cNvSpPr/>
          <p:nvPr/>
        </p:nvSpPr>
        <p:spPr>
          <a:xfrm>
            <a:off x="1215907" y="3219630"/>
            <a:ext cx="133273" cy="13343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KoPubWorld돋움체 Bold" pitchFamily="2" charset="-127"/>
            </a:endParaRPr>
          </a:p>
        </p:txBody>
      </p:sp>
      <p:sp>
        <p:nvSpPr>
          <p:cNvPr id="44" name="object 2"/>
          <p:cNvSpPr/>
          <p:nvPr/>
        </p:nvSpPr>
        <p:spPr>
          <a:xfrm>
            <a:off x="1211623" y="4517843"/>
            <a:ext cx="133273" cy="13343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KoPubWorld돋움체 Bold" pitchFamily="2" charset="-127"/>
            </a:endParaRPr>
          </a:p>
        </p:txBody>
      </p:sp>
      <p:grpSp>
        <p:nvGrpSpPr>
          <p:cNvPr id="6" name="그룹 27"/>
          <p:cNvGrpSpPr/>
          <p:nvPr/>
        </p:nvGrpSpPr>
        <p:grpSpPr>
          <a:xfrm>
            <a:off x="8739206" y="2500306"/>
            <a:ext cx="2205038" cy="4205294"/>
            <a:chOff x="8920162" y="2500306"/>
            <a:chExt cx="2205038" cy="4205294"/>
          </a:xfrm>
        </p:grpSpPr>
        <p:pic>
          <p:nvPicPr>
            <p:cNvPr id="38913" name="Picture 1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8920162" y="2500306"/>
              <a:ext cx="2138372" cy="20383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49" name="Picture 5" descr="C:\Users\S\Desktop\납품대금 연동제_추가\c03.png"/>
            <p:cNvPicPr>
              <a:picLocks noChangeAspect="1"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8991600" y="3981450"/>
              <a:ext cx="2133600" cy="2724150"/>
            </a:xfrm>
            <a:prstGeom prst="rect">
              <a:avLst/>
            </a:prstGeom>
            <a:noFill/>
          </p:spPr>
        </p:pic>
      </p:grpSp>
      <p:sp>
        <p:nvSpPr>
          <p:cNvPr id="27" name="object 16"/>
          <p:cNvSpPr txBox="1"/>
          <p:nvPr/>
        </p:nvSpPr>
        <p:spPr>
          <a:xfrm>
            <a:off x="328645" y="447774"/>
            <a:ext cx="369570" cy="635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US" sz="4000" b="1" spc="-100" dirty="0">
                <a:solidFill>
                  <a:srgbClr val="FFF799"/>
                </a:solidFill>
                <a:latin typeface="강한공군체 Bold" pitchFamily="34" charset="-127"/>
                <a:ea typeface="강한공군체 Bold" pitchFamily="34" charset="-127"/>
                <a:cs typeface="KoPubWorld돋움체 Bold" pitchFamily="2" charset="-127"/>
              </a:rPr>
              <a:t>7</a:t>
            </a:r>
            <a:endParaRPr sz="4000" spc="-100">
              <a:latin typeface="강한공군체 Bold" pitchFamily="34" charset="-127"/>
              <a:ea typeface="강한공군체 Bold" pitchFamily="34" charset="-127"/>
              <a:cs typeface="KoPubWorld돋움체 Bold" pitchFamily="2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0"/>
            <a:ext cx="12204000" cy="68640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4" name="그룹 26"/>
          <p:cNvGrpSpPr/>
          <p:nvPr/>
        </p:nvGrpSpPr>
        <p:grpSpPr>
          <a:xfrm>
            <a:off x="1044003" y="1583994"/>
            <a:ext cx="10080625" cy="504190"/>
            <a:chOff x="1044003" y="1583994"/>
            <a:chExt cx="10080625" cy="504190"/>
          </a:xfrm>
        </p:grpSpPr>
        <p:sp>
          <p:nvSpPr>
            <p:cNvPr id="28" name="object 4"/>
            <p:cNvSpPr/>
            <p:nvPr/>
          </p:nvSpPr>
          <p:spPr>
            <a:xfrm>
              <a:off x="1044003" y="1583994"/>
              <a:ext cx="10080625" cy="504190"/>
            </a:xfrm>
            <a:custGeom>
              <a:avLst/>
              <a:gdLst/>
              <a:ahLst/>
              <a:cxnLst/>
              <a:rect l="l" t="t" r="r" b="b"/>
              <a:pathLst>
                <a:path w="10080625" h="504189">
                  <a:moveTo>
                    <a:pt x="9851402" y="0"/>
                  </a:moveTo>
                  <a:lnTo>
                    <a:pt x="228600" y="0"/>
                  </a:lnTo>
                  <a:lnTo>
                    <a:pt x="96440" y="3571"/>
                  </a:lnTo>
                  <a:lnTo>
                    <a:pt x="28575" y="28575"/>
                  </a:lnTo>
                  <a:lnTo>
                    <a:pt x="3571" y="96440"/>
                  </a:lnTo>
                  <a:lnTo>
                    <a:pt x="0" y="228600"/>
                  </a:lnTo>
                  <a:lnTo>
                    <a:pt x="0" y="275399"/>
                  </a:lnTo>
                  <a:lnTo>
                    <a:pt x="3571" y="407558"/>
                  </a:lnTo>
                  <a:lnTo>
                    <a:pt x="28575" y="475424"/>
                  </a:lnTo>
                  <a:lnTo>
                    <a:pt x="96440" y="500427"/>
                  </a:lnTo>
                  <a:lnTo>
                    <a:pt x="228600" y="503999"/>
                  </a:lnTo>
                  <a:lnTo>
                    <a:pt x="9851402" y="503999"/>
                  </a:lnTo>
                  <a:lnTo>
                    <a:pt x="9983562" y="500427"/>
                  </a:lnTo>
                  <a:lnTo>
                    <a:pt x="10051427" y="475424"/>
                  </a:lnTo>
                  <a:lnTo>
                    <a:pt x="10076430" y="407558"/>
                  </a:lnTo>
                  <a:lnTo>
                    <a:pt x="10080002" y="275399"/>
                  </a:lnTo>
                  <a:lnTo>
                    <a:pt x="10080002" y="228600"/>
                  </a:lnTo>
                  <a:lnTo>
                    <a:pt x="10076430" y="96440"/>
                  </a:lnTo>
                  <a:lnTo>
                    <a:pt x="10051427" y="28575"/>
                  </a:lnTo>
                  <a:lnTo>
                    <a:pt x="9983562" y="3571"/>
                  </a:lnTo>
                  <a:lnTo>
                    <a:pt x="9851402" y="0"/>
                  </a:lnTo>
                  <a:close/>
                </a:path>
              </a:pathLst>
            </a:custGeom>
            <a:solidFill>
              <a:srgbClr val="E6E6C8"/>
            </a:solidFill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  <p:grpSp>
          <p:nvGrpSpPr>
            <p:cNvPr id="5" name="그룹 55"/>
            <p:cNvGrpSpPr/>
            <p:nvPr/>
          </p:nvGrpSpPr>
          <p:grpSpPr>
            <a:xfrm>
              <a:off x="1151991" y="1684794"/>
              <a:ext cx="302895" cy="302895"/>
              <a:chOff x="1151991" y="1684794"/>
              <a:chExt cx="302895" cy="302895"/>
            </a:xfrm>
          </p:grpSpPr>
          <p:sp>
            <p:nvSpPr>
              <p:cNvPr id="30" name="object 5"/>
              <p:cNvSpPr/>
              <p:nvPr/>
            </p:nvSpPr>
            <p:spPr>
              <a:xfrm>
                <a:off x="1151991" y="1684794"/>
                <a:ext cx="302895" cy="302895"/>
              </a:xfrm>
              <a:custGeom>
                <a:avLst/>
                <a:gdLst/>
                <a:ahLst/>
                <a:cxnLst/>
                <a:rect l="l" t="t" r="r" b="b"/>
                <a:pathLst>
                  <a:path w="302894" h="302894">
                    <a:moveTo>
                      <a:pt x="151206" y="0"/>
                    </a:moveTo>
                    <a:lnTo>
                      <a:pt x="103415" y="7707"/>
                    </a:lnTo>
                    <a:lnTo>
                      <a:pt x="61908" y="29171"/>
                    </a:lnTo>
                    <a:lnTo>
                      <a:pt x="29175" y="61900"/>
                    </a:lnTo>
                    <a:lnTo>
                      <a:pt x="7709" y="103404"/>
                    </a:lnTo>
                    <a:lnTo>
                      <a:pt x="0" y="151193"/>
                    </a:lnTo>
                    <a:lnTo>
                      <a:pt x="7709" y="198988"/>
                    </a:lnTo>
                    <a:lnTo>
                      <a:pt x="29175" y="240496"/>
                    </a:lnTo>
                    <a:lnTo>
                      <a:pt x="61908" y="273227"/>
                    </a:lnTo>
                    <a:lnTo>
                      <a:pt x="103415" y="294691"/>
                    </a:lnTo>
                    <a:lnTo>
                      <a:pt x="151206" y="302399"/>
                    </a:lnTo>
                    <a:lnTo>
                      <a:pt x="198996" y="294691"/>
                    </a:lnTo>
                    <a:lnTo>
                      <a:pt x="240503" y="273227"/>
                    </a:lnTo>
                    <a:lnTo>
                      <a:pt x="273236" y="240496"/>
                    </a:lnTo>
                    <a:lnTo>
                      <a:pt x="294703" y="198988"/>
                    </a:lnTo>
                    <a:lnTo>
                      <a:pt x="302412" y="151193"/>
                    </a:lnTo>
                    <a:lnTo>
                      <a:pt x="294703" y="103404"/>
                    </a:lnTo>
                    <a:lnTo>
                      <a:pt x="273236" y="61900"/>
                    </a:lnTo>
                    <a:lnTo>
                      <a:pt x="240503" y="29171"/>
                    </a:lnTo>
                    <a:lnTo>
                      <a:pt x="198996" y="7707"/>
                    </a:lnTo>
                    <a:lnTo>
                      <a:pt x="151206" y="0"/>
                    </a:lnTo>
                    <a:close/>
                  </a:path>
                </a:pathLst>
              </a:custGeom>
              <a:solidFill>
                <a:srgbClr val="F47920"/>
              </a:solidFill>
            </p:spPr>
            <p:txBody>
              <a:bodyPr wrap="square" lIns="0" tIns="0" rIns="0" bIns="0" rtlCol="0"/>
              <a:lstStyle/>
              <a:p>
                <a:endParaRPr>
                  <a:latin typeface="KoPubWorld돋움체 Bold" pitchFamily="2" charset="-127"/>
                </a:endParaRPr>
              </a:p>
            </p:txBody>
          </p:sp>
          <p:sp>
            <p:nvSpPr>
              <p:cNvPr id="31" name="object 6"/>
              <p:cNvSpPr/>
              <p:nvPr/>
            </p:nvSpPr>
            <p:spPr>
              <a:xfrm>
                <a:off x="1225265" y="1746008"/>
                <a:ext cx="155867" cy="179997"/>
              </a:xfrm>
              <a:prstGeom prst="rect">
                <a:avLst/>
              </a:prstGeom>
              <a:blipFill>
                <a:blip r:embed="rId4" cstate="print"/>
                <a:stretch>
                  <a:fillRect/>
                </a:stretch>
              </a:blipFill>
            </p:spPr>
            <p:txBody>
              <a:bodyPr wrap="square" lIns="0" tIns="0" rIns="0" bIns="0" rtlCol="0"/>
              <a:lstStyle/>
              <a:p>
                <a:endParaRPr>
                  <a:latin typeface="KoPubWorld돋움체 Bold" pitchFamily="2" charset="-127"/>
                </a:endParaRPr>
              </a:p>
            </p:txBody>
          </p:sp>
        </p:grpSp>
      </p:grpSp>
      <p:sp>
        <p:nvSpPr>
          <p:cNvPr id="36" name="object 43"/>
          <p:cNvSpPr/>
          <p:nvPr/>
        </p:nvSpPr>
        <p:spPr>
          <a:xfrm>
            <a:off x="594597" y="378002"/>
            <a:ext cx="432434" cy="829944"/>
          </a:xfrm>
          <a:custGeom>
            <a:avLst/>
            <a:gdLst/>
            <a:ahLst/>
            <a:cxnLst/>
            <a:rect l="l" t="t" r="r" b="b"/>
            <a:pathLst>
              <a:path w="432434" h="829944">
                <a:moveTo>
                  <a:pt x="121500" y="0"/>
                </a:moveTo>
                <a:lnTo>
                  <a:pt x="0" y="0"/>
                </a:lnTo>
                <a:lnTo>
                  <a:pt x="0" y="829792"/>
                </a:lnTo>
                <a:lnTo>
                  <a:pt x="120154" y="829792"/>
                </a:lnTo>
                <a:lnTo>
                  <a:pt x="432003" y="413994"/>
                </a:lnTo>
                <a:lnTo>
                  <a:pt x="12150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u="sng">
              <a:latin typeface="KoPubWorld돋움체 Bold" pitchFamily="2" charset="-127"/>
            </a:endParaRPr>
          </a:p>
        </p:txBody>
      </p:sp>
      <p:sp>
        <p:nvSpPr>
          <p:cNvPr id="39" name="object 46"/>
          <p:cNvSpPr txBox="1">
            <a:spLocks noGrp="1"/>
          </p:cNvSpPr>
          <p:nvPr>
            <p:ph type="sldNum" sz="quarter" idx="7"/>
          </p:nvPr>
        </p:nvSpPr>
        <p:spPr>
          <a:xfrm>
            <a:off x="11843257" y="6527415"/>
            <a:ext cx="289559" cy="246221"/>
          </a:xfrm>
          <a:prstGeom prst="rect">
            <a:avLst/>
          </a:prstGeom>
        </p:spPr>
        <p:txBody>
          <a:bodyPr vert="horz" wrap="square" lIns="0" tIns="30480" rIns="0" bIns="0" rtlCol="0">
            <a:spAutoFit/>
          </a:bodyPr>
          <a:lstStyle/>
          <a:p>
            <a:pPr marL="38100" algn="ctr">
              <a:lnSpc>
                <a:spcPct val="100000"/>
              </a:lnSpc>
              <a:spcBef>
                <a:spcPts val="240"/>
              </a:spcBef>
            </a:pPr>
            <a:r>
              <a:rPr lang="en-US" altLang="ko-KR" spc="-150" dirty="0"/>
              <a:t>11</a:t>
            </a:r>
          </a:p>
        </p:txBody>
      </p:sp>
      <p:sp>
        <p:nvSpPr>
          <p:cNvPr id="40" name="object 22"/>
          <p:cNvSpPr txBox="1"/>
          <p:nvPr/>
        </p:nvSpPr>
        <p:spPr>
          <a:xfrm>
            <a:off x="1499361" y="1695204"/>
            <a:ext cx="8230234" cy="35137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0165">
              <a:lnSpc>
                <a:spcPct val="100000"/>
              </a:lnSpc>
              <a:spcBef>
                <a:spcPts val="100"/>
              </a:spcBef>
            </a:pPr>
            <a:r>
              <a:rPr lang="ko-KR" altLang="en-US" sz="2200" spc="-100" dirty="0" smtClean="0">
                <a:solidFill>
                  <a:srgbClr val="231F20"/>
                </a:solidFill>
                <a:latin typeface="에스코어 드림 7 ExtraBold" pitchFamily="34" charset="-127"/>
                <a:ea typeface="에스코어 드림 7 ExtraBold" pitchFamily="34" charset="-127"/>
                <a:cs typeface="KoPubWorld돋움체 Bold" pitchFamily="2" charset="-127"/>
              </a:rPr>
              <a:t>주요</a:t>
            </a:r>
            <a:r>
              <a:rPr lang="ko-KR" altLang="en-US" sz="2200" spc="-100" dirty="0" smtClean="0">
                <a:solidFill>
                  <a:srgbClr val="231F20"/>
                </a:solidFill>
                <a:latin typeface="에스코어 드림 7 ExtraBold" pitchFamily="34" charset="-127"/>
                <a:ea typeface="에스코어 드림 7 ExtraBold" pitchFamily="34" charset="-127"/>
                <a:cs typeface="KoPubWorld돋움체 Bold" pitchFamily="2" charset="-127"/>
              </a:rPr>
              <a:t> </a:t>
            </a:r>
            <a:r>
              <a:rPr lang="ko-KR" altLang="en-US" sz="2200" spc="-100" dirty="0" smtClean="0">
                <a:solidFill>
                  <a:srgbClr val="231F20"/>
                </a:solidFill>
                <a:latin typeface="에스코어 드림 7 ExtraBold" pitchFamily="34" charset="-127"/>
                <a:ea typeface="에스코어 드림 7 ExtraBold" pitchFamily="34" charset="-127"/>
                <a:cs typeface="KoPubWorld돋움체 Bold" pitchFamily="2" charset="-127"/>
              </a:rPr>
              <a:t>용어의</a:t>
            </a:r>
            <a:r>
              <a:rPr lang="ko-KR" altLang="en-US" sz="2200" spc="-100" dirty="0" smtClean="0">
                <a:solidFill>
                  <a:srgbClr val="231F20"/>
                </a:solidFill>
                <a:latin typeface="에스코어 드림 7 ExtraBold" pitchFamily="34" charset="-127"/>
                <a:ea typeface="에스코어 드림 7 ExtraBold" pitchFamily="34" charset="-127"/>
                <a:cs typeface="KoPubWorld돋움체 Bold" pitchFamily="2" charset="-127"/>
              </a:rPr>
              <a:t> </a:t>
            </a:r>
            <a:r>
              <a:rPr lang="ko-KR" altLang="en-US" sz="2200" spc="-100" dirty="0" smtClean="0">
                <a:solidFill>
                  <a:srgbClr val="231F20"/>
                </a:solidFill>
                <a:latin typeface="에스코어 드림 7 ExtraBold" pitchFamily="34" charset="-127"/>
                <a:ea typeface="에스코어 드림 7 ExtraBold" pitchFamily="34" charset="-127"/>
                <a:cs typeface="KoPubWorld돋움체 Bold" pitchFamily="2" charset="-127"/>
              </a:rPr>
              <a:t>통일</a:t>
            </a:r>
            <a:endParaRPr sz="2200" spc="-100" dirty="0">
              <a:latin typeface="KoPubWorld돋움체 Bold" pitchFamily="2" charset="-127"/>
              <a:ea typeface="KoPubWorld돋움체 Bold" pitchFamily="2" charset="-127"/>
              <a:cs typeface="KoPubWorld돋움체 Bold" pitchFamily="2" charset="-127"/>
            </a:endParaRPr>
          </a:p>
        </p:txBody>
      </p:sp>
      <p:grpSp>
        <p:nvGrpSpPr>
          <p:cNvPr id="21" name="그룹 28"/>
          <p:cNvGrpSpPr/>
          <p:nvPr/>
        </p:nvGrpSpPr>
        <p:grpSpPr>
          <a:xfrm>
            <a:off x="0" y="0"/>
            <a:ext cx="12099836" cy="1234440"/>
            <a:chOff x="0" y="0"/>
            <a:chExt cx="12099836" cy="1234440"/>
          </a:xfrm>
        </p:grpSpPr>
        <p:sp>
          <p:nvSpPr>
            <p:cNvPr id="23" name="object 2"/>
            <p:cNvSpPr/>
            <p:nvPr/>
          </p:nvSpPr>
          <p:spPr>
            <a:xfrm>
              <a:off x="0" y="395998"/>
              <a:ext cx="9864090" cy="792480"/>
            </a:xfrm>
            <a:custGeom>
              <a:avLst/>
              <a:gdLst/>
              <a:ahLst/>
              <a:cxnLst/>
              <a:rect l="l" t="t" r="r" b="b"/>
              <a:pathLst>
                <a:path w="9864090" h="792480">
                  <a:moveTo>
                    <a:pt x="9864001" y="0"/>
                  </a:moveTo>
                  <a:lnTo>
                    <a:pt x="0" y="0"/>
                  </a:lnTo>
                  <a:lnTo>
                    <a:pt x="0" y="791997"/>
                  </a:lnTo>
                  <a:lnTo>
                    <a:pt x="9864001" y="791997"/>
                  </a:lnTo>
                  <a:lnTo>
                    <a:pt x="9864001" y="0"/>
                  </a:lnTo>
                  <a:close/>
                </a:path>
              </a:pathLst>
            </a:custGeom>
            <a:solidFill>
              <a:srgbClr val="C00000"/>
            </a:solidFill>
          </p:spPr>
          <p:txBody>
            <a:bodyPr wrap="square" lIns="0" tIns="0" rIns="0" bIns="0" rtlCol="0"/>
            <a:lstStyle/>
            <a:p>
              <a:endParaRPr spc="-100">
                <a:latin typeface="KoPubWorld돋움체 Bold" pitchFamily="2" charset="-127"/>
              </a:endParaRPr>
            </a:p>
          </p:txBody>
        </p:sp>
        <p:grpSp>
          <p:nvGrpSpPr>
            <p:cNvPr id="27" name="object 25"/>
            <p:cNvGrpSpPr/>
            <p:nvPr/>
          </p:nvGrpSpPr>
          <p:grpSpPr>
            <a:xfrm>
              <a:off x="9864001" y="0"/>
              <a:ext cx="2236127" cy="1234440"/>
              <a:chOff x="9864001" y="0"/>
              <a:chExt cx="2236127" cy="1234440"/>
            </a:xfrm>
          </p:grpSpPr>
          <p:sp>
            <p:nvSpPr>
              <p:cNvPr id="29" name="object 26"/>
              <p:cNvSpPr/>
              <p:nvPr/>
            </p:nvSpPr>
            <p:spPr>
              <a:xfrm>
                <a:off x="9864001" y="404761"/>
                <a:ext cx="1464945" cy="720090"/>
              </a:xfrm>
              <a:custGeom>
                <a:avLst/>
                <a:gdLst/>
                <a:ahLst/>
                <a:cxnLst/>
                <a:rect l="l" t="t" r="r" b="b"/>
                <a:pathLst>
                  <a:path w="1464945" h="720090">
                    <a:moveTo>
                      <a:pt x="370916" y="117513"/>
                    </a:moveTo>
                    <a:lnTo>
                      <a:pt x="0" y="69049"/>
                    </a:lnTo>
                    <a:lnTo>
                      <a:pt x="0" y="719874"/>
                    </a:lnTo>
                    <a:lnTo>
                      <a:pt x="340563" y="669912"/>
                    </a:lnTo>
                    <a:lnTo>
                      <a:pt x="370916" y="117513"/>
                    </a:lnTo>
                    <a:close/>
                  </a:path>
                  <a:path w="1464945" h="720090">
                    <a:moveTo>
                      <a:pt x="1271536" y="607949"/>
                    </a:moveTo>
                    <a:lnTo>
                      <a:pt x="1271498" y="605053"/>
                    </a:lnTo>
                    <a:lnTo>
                      <a:pt x="1270977" y="598398"/>
                    </a:lnTo>
                    <a:lnTo>
                      <a:pt x="1270342" y="590296"/>
                    </a:lnTo>
                    <a:lnTo>
                      <a:pt x="1163408" y="598398"/>
                    </a:lnTo>
                    <a:lnTo>
                      <a:pt x="1082713" y="586397"/>
                    </a:lnTo>
                    <a:lnTo>
                      <a:pt x="1091539" y="629437"/>
                    </a:lnTo>
                    <a:lnTo>
                      <a:pt x="1110729" y="672160"/>
                    </a:lnTo>
                    <a:lnTo>
                      <a:pt x="1121105" y="684072"/>
                    </a:lnTo>
                    <a:lnTo>
                      <a:pt x="1149540" y="681126"/>
                    </a:lnTo>
                    <a:lnTo>
                      <a:pt x="1173378" y="683006"/>
                    </a:lnTo>
                    <a:lnTo>
                      <a:pt x="1187005" y="683590"/>
                    </a:lnTo>
                    <a:lnTo>
                      <a:pt x="1195539" y="682879"/>
                    </a:lnTo>
                    <a:lnTo>
                      <a:pt x="1202867" y="681126"/>
                    </a:lnTo>
                    <a:lnTo>
                      <a:pt x="1204099" y="680834"/>
                    </a:lnTo>
                    <a:lnTo>
                      <a:pt x="1247698" y="657085"/>
                    </a:lnTo>
                    <a:lnTo>
                      <a:pt x="1269593" y="624941"/>
                    </a:lnTo>
                    <a:lnTo>
                      <a:pt x="1271536" y="607949"/>
                    </a:lnTo>
                    <a:close/>
                  </a:path>
                  <a:path w="1464945" h="720090">
                    <a:moveTo>
                      <a:pt x="1464602" y="273532"/>
                    </a:moveTo>
                    <a:lnTo>
                      <a:pt x="1445882" y="228981"/>
                    </a:lnTo>
                    <a:lnTo>
                      <a:pt x="1348879" y="179095"/>
                    </a:lnTo>
                    <a:lnTo>
                      <a:pt x="914552" y="153835"/>
                    </a:lnTo>
                    <a:lnTo>
                      <a:pt x="896620" y="197523"/>
                    </a:lnTo>
                    <a:lnTo>
                      <a:pt x="868540" y="236385"/>
                    </a:lnTo>
                    <a:lnTo>
                      <a:pt x="832612" y="267665"/>
                    </a:lnTo>
                    <a:lnTo>
                      <a:pt x="791146" y="288569"/>
                    </a:lnTo>
                    <a:lnTo>
                      <a:pt x="752182" y="296341"/>
                    </a:lnTo>
                    <a:lnTo>
                      <a:pt x="750265" y="296456"/>
                    </a:lnTo>
                    <a:lnTo>
                      <a:pt x="738708" y="295973"/>
                    </a:lnTo>
                    <a:lnTo>
                      <a:pt x="700570" y="272402"/>
                    </a:lnTo>
                    <a:lnTo>
                      <a:pt x="690486" y="239852"/>
                    </a:lnTo>
                    <a:lnTo>
                      <a:pt x="691083" y="139814"/>
                    </a:lnTo>
                    <a:lnTo>
                      <a:pt x="765962" y="0"/>
                    </a:lnTo>
                    <a:lnTo>
                      <a:pt x="404672" y="153085"/>
                    </a:lnTo>
                    <a:lnTo>
                      <a:pt x="379691" y="607949"/>
                    </a:lnTo>
                    <a:lnTo>
                      <a:pt x="457987" y="601281"/>
                    </a:lnTo>
                    <a:lnTo>
                      <a:pt x="516356" y="639737"/>
                    </a:lnTo>
                    <a:lnTo>
                      <a:pt x="547166" y="659193"/>
                    </a:lnTo>
                    <a:lnTo>
                      <a:pt x="560616" y="665645"/>
                    </a:lnTo>
                    <a:lnTo>
                      <a:pt x="566928" y="665060"/>
                    </a:lnTo>
                    <a:lnTo>
                      <a:pt x="567512" y="664857"/>
                    </a:lnTo>
                    <a:lnTo>
                      <a:pt x="571284" y="653288"/>
                    </a:lnTo>
                    <a:lnTo>
                      <a:pt x="575360" y="642010"/>
                    </a:lnTo>
                    <a:lnTo>
                      <a:pt x="591781" y="605955"/>
                    </a:lnTo>
                    <a:lnTo>
                      <a:pt x="632904" y="583234"/>
                    </a:lnTo>
                    <a:lnTo>
                      <a:pt x="647534" y="583272"/>
                    </a:lnTo>
                    <a:lnTo>
                      <a:pt x="686435" y="600087"/>
                    </a:lnTo>
                    <a:lnTo>
                      <a:pt x="690562" y="605053"/>
                    </a:lnTo>
                    <a:lnTo>
                      <a:pt x="698169" y="583234"/>
                    </a:lnTo>
                    <a:lnTo>
                      <a:pt x="719810" y="527786"/>
                    </a:lnTo>
                    <a:lnTo>
                      <a:pt x="747280" y="492696"/>
                    </a:lnTo>
                    <a:lnTo>
                      <a:pt x="772998" y="485571"/>
                    </a:lnTo>
                    <a:lnTo>
                      <a:pt x="790689" y="486308"/>
                    </a:lnTo>
                    <a:lnTo>
                      <a:pt x="830922" y="506349"/>
                    </a:lnTo>
                    <a:lnTo>
                      <a:pt x="846709" y="531939"/>
                    </a:lnTo>
                    <a:lnTo>
                      <a:pt x="855713" y="515454"/>
                    </a:lnTo>
                    <a:lnTo>
                      <a:pt x="868006" y="502323"/>
                    </a:lnTo>
                    <a:lnTo>
                      <a:pt x="881976" y="492582"/>
                    </a:lnTo>
                    <a:lnTo>
                      <a:pt x="896061" y="486232"/>
                    </a:lnTo>
                    <a:lnTo>
                      <a:pt x="898029" y="485571"/>
                    </a:lnTo>
                    <a:lnTo>
                      <a:pt x="901039" y="484543"/>
                    </a:lnTo>
                    <a:lnTo>
                      <a:pt x="906043" y="483387"/>
                    </a:lnTo>
                    <a:lnTo>
                      <a:pt x="910945" y="482803"/>
                    </a:lnTo>
                    <a:lnTo>
                      <a:pt x="926985" y="482244"/>
                    </a:lnTo>
                    <a:lnTo>
                      <a:pt x="941438" y="484568"/>
                    </a:lnTo>
                    <a:lnTo>
                      <a:pt x="973721" y="507238"/>
                    </a:lnTo>
                    <a:lnTo>
                      <a:pt x="987132" y="541845"/>
                    </a:lnTo>
                    <a:lnTo>
                      <a:pt x="991857" y="538530"/>
                    </a:lnTo>
                    <a:lnTo>
                      <a:pt x="997127" y="535825"/>
                    </a:lnTo>
                    <a:lnTo>
                      <a:pt x="1002855" y="533882"/>
                    </a:lnTo>
                    <a:lnTo>
                      <a:pt x="1020254" y="530656"/>
                    </a:lnTo>
                    <a:lnTo>
                      <a:pt x="1037361" y="532536"/>
                    </a:lnTo>
                    <a:lnTo>
                      <a:pt x="1053261" y="539318"/>
                    </a:lnTo>
                    <a:lnTo>
                      <a:pt x="1067079" y="550735"/>
                    </a:lnTo>
                    <a:lnTo>
                      <a:pt x="1071143" y="555218"/>
                    </a:lnTo>
                    <a:lnTo>
                      <a:pt x="1074089" y="557441"/>
                    </a:lnTo>
                    <a:lnTo>
                      <a:pt x="1076172" y="558088"/>
                    </a:lnTo>
                    <a:lnTo>
                      <a:pt x="1077417" y="563638"/>
                    </a:lnTo>
                    <a:lnTo>
                      <a:pt x="1078890" y="569963"/>
                    </a:lnTo>
                    <a:lnTo>
                      <a:pt x="1080681" y="577215"/>
                    </a:lnTo>
                    <a:lnTo>
                      <a:pt x="1162799" y="585660"/>
                    </a:lnTo>
                    <a:lnTo>
                      <a:pt x="1197876" y="584809"/>
                    </a:lnTo>
                    <a:lnTo>
                      <a:pt x="1277823" y="578269"/>
                    </a:lnTo>
                    <a:lnTo>
                      <a:pt x="1323568" y="550303"/>
                    </a:lnTo>
                    <a:lnTo>
                      <a:pt x="1347889" y="502627"/>
                    </a:lnTo>
                    <a:lnTo>
                      <a:pt x="1352537" y="482244"/>
                    </a:lnTo>
                    <a:lnTo>
                      <a:pt x="1353540" y="477850"/>
                    </a:lnTo>
                    <a:lnTo>
                      <a:pt x="1158786" y="464807"/>
                    </a:lnTo>
                    <a:lnTo>
                      <a:pt x="1156550" y="464464"/>
                    </a:lnTo>
                    <a:lnTo>
                      <a:pt x="1154417" y="463613"/>
                    </a:lnTo>
                    <a:lnTo>
                      <a:pt x="1064628" y="400786"/>
                    </a:lnTo>
                    <a:lnTo>
                      <a:pt x="1177696" y="449783"/>
                    </a:lnTo>
                    <a:lnTo>
                      <a:pt x="1178902" y="450126"/>
                    </a:lnTo>
                    <a:lnTo>
                      <a:pt x="1180147" y="450329"/>
                    </a:lnTo>
                    <a:lnTo>
                      <a:pt x="1273390" y="456133"/>
                    </a:lnTo>
                    <a:lnTo>
                      <a:pt x="1322590" y="458571"/>
                    </a:lnTo>
                    <a:lnTo>
                      <a:pt x="1344002" y="458063"/>
                    </a:lnTo>
                    <a:lnTo>
                      <a:pt x="1353947" y="455066"/>
                    </a:lnTo>
                    <a:lnTo>
                      <a:pt x="1373060" y="444373"/>
                    </a:lnTo>
                    <a:lnTo>
                      <a:pt x="1389176" y="427113"/>
                    </a:lnTo>
                    <a:lnTo>
                      <a:pt x="1402613" y="400786"/>
                    </a:lnTo>
                    <a:lnTo>
                      <a:pt x="1403654" y="398754"/>
                    </a:lnTo>
                    <a:lnTo>
                      <a:pt x="1417866" y="354761"/>
                    </a:lnTo>
                    <a:lnTo>
                      <a:pt x="1221587" y="309626"/>
                    </a:lnTo>
                    <a:lnTo>
                      <a:pt x="1220292" y="309397"/>
                    </a:lnTo>
                    <a:lnTo>
                      <a:pt x="1219060" y="308991"/>
                    </a:lnTo>
                    <a:lnTo>
                      <a:pt x="1193012" y="296456"/>
                    </a:lnTo>
                    <a:lnTo>
                      <a:pt x="1052830" y="228981"/>
                    </a:lnTo>
                    <a:lnTo>
                      <a:pt x="1229321" y="291439"/>
                    </a:lnTo>
                    <a:lnTo>
                      <a:pt x="1230299" y="291668"/>
                    </a:lnTo>
                    <a:lnTo>
                      <a:pt x="1231303" y="291807"/>
                    </a:lnTo>
                    <a:lnTo>
                      <a:pt x="1404086" y="328193"/>
                    </a:lnTo>
                    <a:lnTo>
                      <a:pt x="1409547" y="327990"/>
                    </a:lnTo>
                    <a:lnTo>
                      <a:pt x="1414894" y="327240"/>
                    </a:lnTo>
                    <a:lnTo>
                      <a:pt x="1420063" y="326034"/>
                    </a:lnTo>
                    <a:lnTo>
                      <a:pt x="1452003" y="306260"/>
                    </a:lnTo>
                    <a:lnTo>
                      <a:pt x="1464602" y="273532"/>
                    </a:lnTo>
                    <a:close/>
                  </a:path>
                </a:pathLst>
              </a:custGeom>
              <a:solidFill>
                <a:srgbClr val="C00000"/>
              </a:solidFill>
            </p:spPr>
            <p:txBody>
              <a:bodyPr wrap="square" lIns="0" tIns="0" rIns="0" bIns="0" rtlCol="0"/>
              <a:lstStyle/>
              <a:p>
                <a:endParaRPr spc="-100">
                  <a:latin typeface="KoPubWorld돋움체 Bold" pitchFamily="2" charset="-127"/>
                </a:endParaRPr>
              </a:p>
            </p:txBody>
          </p:sp>
          <p:sp>
            <p:nvSpPr>
              <p:cNvPr id="32" name="object 27"/>
              <p:cNvSpPr/>
              <p:nvPr/>
            </p:nvSpPr>
            <p:spPr>
              <a:xfrm>
                <a:off x="10442143" y="0"/>
                <a:ext cx="1657985" cy="1234440"/>
              </a:xfrm>
              <a:custGeom>
                <a:avLst/>
                <a:gdLst/>
                <a:ahLst/>
                <a:cxnLst/>
                <a:rect l="l" t="t" r="r" b="b"/>
                <a:pathLst>
                  <a:path w="1657984" h="1234440">
                    <a:moveTo>
                      <a:pt x="544360" y="1121257"/>
                    </a:moveTo>
                    <a:lnTo>
                      <a:pt x="514959" y="1090142"/>
                    </a:lnTo>
                    <a:lnTo>
                      <a:pt x="491820" y="1038618"/>
                    </a:lnTo>
                    <a:lnTo>
                      <a:pt x="480225" y="982091"/>
                    </a:lnTo>
                    <a:lnTo>
                      <a:pt x="477342" y="975499"/>
                    </a:lnTo>
                    <a:lnTo>
                      <a:pt x="472643" y="970330"/>
                    </a:lnTo>
                    <a:lnTo>
                      <a:pt x="452793" y="958430"/>
                    </a:lnTo>
                    <a:lnTo>
                      <a:pt x="431609" y="959573"/>
                    </a:lnTo>
                    <a:lnTo>
                      <a:pt x="414274" y="971638"/>
                    </a:lnTo>
                    <a:lnTo>
                      <a:pt x="405993" y="992517"/>
                    </a:lnTo>
                    <a:lnTo>
                      <a:pt x="394462" y="1044321"/>
                    </a:lnTo>
                    <a:lnTo>
                      <a:pt x="388569" y="1069949"/>
                    </a:lnTo>
                    <a:lnTo>
                      <a:pt x="386473" y="1076947"/>
                    </a:lnTo>
                    <a:lnTo>
                      <a:pt x="386346" y="1072896"/>
                    </a:lnTo>
                    <a:lnTo>
                      <a:pt x="388823" y="998575"/>
                    </a:lnTo>
                    <a:lnTo>
                      <a:pt x="389140" y="969340"/>
                    </a:lnTo>
                    <a:lnTo>
                      <a:pt x="384390" y="938669"/>
                    </a:lnTo>
                    <a:lnTo>
                      <a:pt x="368490" y="915670"/>
                    </a:lnTo>
                    <a:lnTo>
                      <a:pt x="335407" y="909447"/>
                    </a:lnTo>
                    <a:lnTo>
                      <a:pt x="319862" y="913892"/>
                    </a:lnTo>
                    <a:lnTo>
                      <a:pt x="305028" y="923112"/>
                    </a:lnTo>
                    <a:lnTo>
                      <a:pt x="293255" y="936421"/>
                    </a:lnTo>
                    <a:lnTo>
                      <a:pt x="286893" y="953084"/>
                    </a:lnTo>
                    <a:lnTo>
                      <a:pt x="258025" y="1072896"/>
                    </a:lnTo>
                    <a:lnTo>
                      <a:pt x="256057" y="1060881"/>
                    </a:lnTo>
                    <a:lnTo>
                      <a:pt x="253580" y="1023010"/>
                    </a:lnTo>
                    <a:lnTo>
                      <a:pt x="251409" y="982091"/>
                    </a:lnTo>
                    <a:lnTo>
                      <a:pt x="250558" y="964311"/>
                    </a:lnTo>
                    <a:lnTo>
                      <a:pt x="240601" y="930541"/>
                    </a:lnTo>
                    <a:lnTo>
                      <a:pt x="216001" y="914387"/>
                    </a:lnTo>
                    <a:lnTo>
                      <a:pt x="188442" y="913587"/>
                    </a:lnTo>
                    <a:lnTo>
                      <a:pt x="169621" y="925906"/>
                    </a:lnTo>
                    <a:lnTo>
                      <a:pt x="149390" y="971638"/>
                    </a:lnTo>
                    <a:lnTo>
                      <a:pt x="128117" y="1032332"/>
                    </a:lnTo>
                    <a:lnTo>
                      <a:pt x="111315" y="1085354"/>
                    </a:lnTo>
                    <a:lnTo>
                      <a:pt x="104495" y="1108049"/>
                    </a:lnTo>
                    <a:lnTo>
                      <a:pt x="105816" y="1082827"/>
                    </a:lnTo>
                    <a:lnTo>
                      <a:pt x="101790" y="1037209"/>
                    </a:lnTo>
                    <a:lnTo>
                      <a:pt x="67945" y="1010018"/>
                    </a:lnTo>
                    <a:lnTo>
                      <a:pt x="44653" y="1013104"/>
                    </a:lnTo>
                    <a:lnTo>
                      <a:pt x="28308" y="1029246"/>
                    </a:lnTo>
                    <a:lnTo>
                      <a:pt x="18745" y="1051953"/>
                    </a:lnTo>
                    <a:lnTo>
                      <a:pt x="5994" y="1091844"/>
                    </a:lnTo>
                    <a:lnTo>
                      <a:pt x="0" y="1138605"/>
                    </a:lnTo>
                    <a:lnTo>
                      <a:pt x="10756" y="1181938"/>
                    </a:lnTo>
                    <a:lnTo>
                      <a:pt x="16395" y="1190726"/>
                    </a:lnTo>
                    <a:lnTo>
                      <a:pt x="23342" y="1198600"/>
                    </a:lnTo>
                    <a:lnTo>
                      <a:pt x="32588" y="1205191"/>
                    </a:lnTo>
                    <a:lnTo>
                      <a:pt x="45161" y="1210056"/>
                    </a:lnTo>
                    <a:lnTo>
                      <a:pt x="62331" y="1208519"/>
                    </a:lnTo>
                    <a:lnTo>
                      <a:pt x="80479" y="1199908"/>
                    </a:lnTo>
                    <a:lnTo>
                      <a:pt x="94856" y="1190282"/>
                    </a:lnTo>
                    <a:lnTo>
                      <a:pt x="100736" y="1185710"/>
                    </a:lnTo>
                    <a:lnTo>
                      <a:pt x="125450" y="1215097"/>
                    </a:lnTo>
                    <a:lnTo>
                      <a:pt x="159689" y="1223886"/>
                    </a:lnTo>
                    <a:lnTo>
                      <a:pt x="196481" y="1212672"/>
                    </a:lnTo>
                    <a:lnTo>
                      <a:pt x="224917" y="1185710"/>
                    </a:lnTo>
                    <a:lnTo>
                      <a:pt x="228841" y="1182001"/>
                    </a:lnTo>
                    <a:lnTo>
                      <a:pt x="238874" y="1206030"/>
                    </a:lnTo>
                    <a:lnTo>
                      <a:pt x="255879" y="1222209"/>
                    </a:lnTo>
                    <a:lnTo>
                      <a:pt x="275932" y="1231277"/>
                    </a:lnTo>
                    <a:lnTo>
                      <a:pt x="295135" y="1234008"/>
                    </a:lnTo>
                    <a:lnTo>
                      <a:pt x="328536" y="1223987"/>
                    </a:lnTo>
                    <a:lnTo>
                      <a:pt x="350570" y="1202512"/>
                    </a:lnTo>
                    <a:lnTo>
                      <a:pt x="362204" y="1182001"/>
                    </a:lnTo>
                    <a:lnTo>
                      <a:pt x="362699" y="1181150"/>
                    </a:lnTo>
                    <a:lnTo>
                      <a:pt x="366420" y="1171448"/>
                    </a:lnTo>
                    <a:lnTo>
                      <a:pt x="367817" y="1174953"/>
                    </a:lnTo>
                    <a:lnTo>
                      <a:pt x="408228" y="1211300"/>
                    </a:lnTo>
                    <a:lnTo>
                      <a:pt x="448500" y="1214983"/>
                    </a:lnTo>
                    <a:lnTo>
                      <a:pt x="482206" y="1195743"/>
                    </a:lnTo>
                    <a:lnTo>
                      <a:pt x="497751" y="1171448"/>
                    </a:lnTo>
                    <a:lnTo>
                      <a:pt x="502958" y="1163320"/>
                    </a:lnTo>
                    <a:lnTo>
                      <a:pt x="506958" y="1151978"/>
                    </a:lnTo>
                    <a:lnTo>
                      <a:pt x="513486" y="1140218"/>
                    </a:lnTo>
                    <a:lnTo>
                      <a:pt x="525081" y="1129487"/>
                    </a:lnTo>
                    <a:lnTo>
                      <a:pt x="544360" y="1121257"/>
                    </a:lnTo>
                    <a:close/>
                  </a:path>
                  <a:path w="1657984" h="1234440">
                    <a:moveTo>
                      <a:pt x="1657464" y="0"/>
                    </a:moveTo>
                    <a:lnTo>
                      <a:pt x="796848" y="0"/>
                    </a:lnTo>
                    <a:lnTo>
                      <a:pt x="645858" y="163804"/>
                    </a:lnTo>
                    <a:lnTo>
                      <a:pt x="705967" y="212242"/>
                    </a:lnTo>
                    <a:lnTo>
                      <a:pt x="595617" y="322859"/>
                    </a:lnTo>
                    <a:lnTo>
                      <a:pt x="222961" y="389039"/>
                    </a:lnTo>
                    <a:lnTo>
                      <a:pt x="136702" y="532511"/>
                    </a:lnTo>
                    <a:lnTo>
                      <a:pt x="135013" y="538556"/>
                    </a:lnTo>
                    <a:lnTo>
                      <a:pt x="134378" y="644753"/>
                    </a:lnTo>
                    <a:lnTo>
                      <a:pt x="137210" y="658698"/>
                    </a:lnTo>
                    <a:lnTo>
                      <a:pt x="145072" y="669899"/>
                    </a:lnTo>
                    <a:lnTo>
                      <a:pt x="156667" y="677164"/>
                    </a:lnTo>
                    <a:lnTo>
                      <a:pt x="170738" y="679234"/>
                    </a:lnTo>
                    <a:lnTo>
                      <a:pt x="172707" y="679107"/>
                    </a:lnTo>
                    <a:lnTo>
                      <a:pt x="214274" y="669328"/>
                    </a:lnTo>
                    <a:lnTo>
                      <a:pt x="251993" y="647077"/>
                    </a:lnTo>
                    <a:lnTo>
                      <a:pt x="283527" y="615365"/>
                    </a:lnTo>
                    <a:lnTo>
                      <a:pt x="306527" y="577189"/>
                    </a:lnTo>
                    <a:lnTo>
                      <a:pt x="318681" y="535533"/>
                    </a:lnTo>
                    <a:lnTo>
                      <a:pt x="769683" y="560984"/>
                    </a:lnTo>
                    <a:lnTo>
                      <a:pt x="915885" y="624370"/>
                    </a:lnTo>
                    <a:lnTo>
                      <a:pt x="938860" y="557593"/>
                    </a:lnTo>
                    <a:lnTo>
                      <a:pt x="963879" y="535533"/>
                    </a:lnTo>
                    <a:lnTo>
                      <a:pt x="1032357" y="475170"/>
                    </a:lnTo>
                    <a:lnTo>
                      <a:pt x="1146251" y="566915"/>
                    </a:lnTo>
                    <a:lnTo>
                      <a:pt x="1657464" y="0"/>
                    </a:lnTo>
                    <a:close/>
                  </a:path>
                </a:pathLst>
              </a:custGeom>
              <a:solidFill>
                <a:srgbClr val="B2B4BA"/>
              </a:solidFill>
            </p:spPr>
            <p:txBody>
              <a:bodyPr wrap="square" lIns="0" tIns="0" rIns="0" bIns="0" rtlCol="0"/>
              <a:lstStyle/>
              <a:p>
                <a:endParaRPr spc="-100">
                  <a:latin typeface="KoPubWorld돋움체 Bold" pitchFamily="2" charset="-127"/>
                </a:endParaRPr>
              </a:p>
            </p:txBody>
          </p:sp>
        </p:grpSp>
      </p:grpSp>
      <p:sp>
        <p:nvSpPr>
          <p:cNvPr id="33" name="object 13"/>
          <p:cNvSpPr txBox="1">
            <a:spLocks noGrp="1"/>
          </p:cNvSpPr>
          <p:nvPr>
            <p:ph type="title"/>
          </p:nvPr>
        </p:nvSpPr>
        <p:spPr>
          <a:xfrm>
            <a:off x="1139300" y="485927"/>
            <a:ext cx="8538100" cy="5206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ko-KR" altLang="en-US" sz="3300" spc="-100" dirty="0">
                <a:latin typeface="강한공군체 Bold" pitchFamily="34" charset="-127"/>
                <a:ea typeface="강한공군체 Bold" pitchFamily="34" charset="-127"/>
              </a:rPr>
              <a:t>표준 연동계약서의 주요 내용</a:t>
            </a:r>
            <a:endParaRPr sz="3300" spc="-100" dirty="0">
              <a:latin typeface="강한공군체 Bold" pitchFamily="34" charset="-127"/>
              <a:ea typeface="강한공군체 Bold" pitchFamily="34" charset="-127"/>
            </a:endParaRPr>
          </a:p>
        </p:txBody>
      </p:sp>
      <p:grpSp>
        <p:nvGrpSpPr>
          <p:cNvPr id="34" name="그룹 26"/>
          <p:cNvGrpSpPr/>
          <p:nvPr/>
        </p:nvGrpSpPr>
        <p:grpSpPr>
          <a:xfrm>
            <a:off x="-2" y="216001"/>
            <a:ext cx="1027033" cy="1152525"/>
            <a:chOff x="-2" y="216001"/>
            <a:chExt cx="1027033" cy="1152525"/>
          </a:xfrm>
        </p:grpSpPr>
        <p:sp>
          <p:nvSpPr>
            <p:cNvPr id="35" name="object 43"/>
            <p:cNvSpPr/>
            <p:nvPr/>
          </p:nvSpPr>
          <p:spPr>
            <a:xfrm>
              <a:off x="594597" y="378002"/>
              <a:ext cx="432434" cy="829944"/>
            </a:xfrm>
            <a:custGeom>
              <a:avLst/>
              <a:gdLst/>
              <a:ahLst/>
              <a:cxnLst/>
              <a:rect l="l" t="t" r="r" b="b"/>
              <a:pathLst>
                <a:path w="432434" h="829944">
                  <a:moveTo>
                    <a:pt x="121500" y="0"/>
                  </a:moveTo>
                  <a:lnTo>
                    <a:pt x="0" y="0"/>
                  </a:lnTo>
                  <a:lnTo>
                    <a:pt x="0" y="829792"/>
                  </a:lnTo>
                  <a:lnTo>
                    <a:pt x="120154" y="829792"/>
                  </a:lnTo>
                  <a:lnTo>
                    <a:pt x="432003" y="413994"/>
                  </a:lnTo>
                  <a:lnTo>
                    <a:pt x="1215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u="sng">
                <a:latin typeface="KoPubWorld돋움체 Bold" pitchFamily="2" charset="-127"/>
              </a:endParaRPr>
            </a:p>
          </p:txBody>
        </p:sp>
        <p:sp>
          <p:nvSpPr>
            <p:cNvPr id="42" name="object 44"/>
            <p:cNvSpPr/>
            <p:nvPr/>
          </p:nvSpPr>
          <p:spPr>
            <a:xfrm>
              <a:off x="-2" y="216001"/>
              <a:ext cx="918844" cy="1152525"/>
            </a:xfrm>
            <a:custGeom>
              <a:avLst/>
              <a:gdLst/>
              <a:ahLst/>
              <a:cxnLst/>
              <a:rect l="l" t="t" r="r" b="b"/>
              <a:pathLst>
                <a:path w="918844" h="1152525">
                  <a:moveTo>
                    <a:pt x="486600" y="0"/>
                  </a:moveTo>
                  <a:lnTo>
                    <a:pt x="486600" y="179997"/>
                  </a:lnTo>
                  <a:lnTo>
                    <a:pt x="0" y="179997"/>
                  </a:lnTo>
                  <a:lnTo>
                    <a:pt x="0" y="971994"/>
                  </a:lnTo>
                  <a:lnTo>
                    <a:pt x="486600" y="971994"/>
                  </a:lnTo>
                  <a:lnTo>
                    <a:pt x="486600" y="1151991"/>
                  </a:lnTo>
                  <a:lnTo>
                    <a:pt x="918603" y="575995"/>
                  </a:lnTo>
                  <a:lnTo>
                    <a:pt x="486600" y="0"/>
                  </a:lnTo>
                  <a:close/>
                </a:path>
              </a:pathLst>
            </a:custGeom>
            <a:solidFill>
              <a:srgbClr val="003964"/>
            </a:solidFill>
          </p:spPr>
          <p:txBody>
            <a:bodyPr wrap="square" lIns="0" tIns="0" rIns="0" bIns="0" rtlCol="0"/>
            <a:lstStyle/>
            <a:p>
              <a:endParaRPr u="sng">
                <a:latin typeface="KoPubWorld돋움체 Bold" pitchFamily="2" charset="-127"/>
              </a:endParaRPr>
            </a:p>
          </p:txBody>
        </p:sp>
      </p:grpSp>
      <p:sp>
        <p:nvSpPr>
          <p:cNvPr id="44" name="object 16"/>
          <p:cNvSpPr txBox="1"/>
          <p:nvPr/>
        </p:nvSpPr>
        <p:spPr>
          <a:xfrm>
            <a:off x="328645" y="447774"/>
            <a:ext cx="369570" cy="635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US" sz="4000" b="1" spc="-100" dirty="0">
                <a:solidFill>
                  <a:srgbClr val="FFF799"/>
                </a:solidFill>
                <a:latin typeface="강한공군체 Bold" pitchFamily="34" charset="-127"/>
                <a:ea typeface="강한공군체 Bold" pitchFamily="34" charset="-127"/>
                <a:cs typeface="KoPubWorld돋움체 Bold" pitchFamily="2" charset="-127"/>
              </a:rPr>
              <a:t>7</a:t>
            </a:r>
            <a:endParaRPr sz="4000" spc="-100">
              <a:latin typeface="강한공군체 Bold" pitchFamily="34" charset="-127"/>
              <a:ea typeface="강한공군체 Bold" pitchFamily="34" charset="-127"/>
              <a:cs typeface="KoPubWorld돋움체 Bold" pitchFamily="2" charset="-127"/>
            </a:endParaRPr>
          </a:p>
        </p:txBody>
      </p:sp>
      <p:graphicFrame>
        <p:nvGraphicFramePr>
          <p:cNvPr id="22" name="표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001811"/>
              </p:ext>
            </p:extLst>
          </p:nvPr>
        </p:nvGraphicFramePr>
        <p:xfrm>
          <a:off x="7759796" y="2483697"/>
          <a:ext cx="2832003" cy="3184003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832003"/>
              </a:tblGrid>
              <a:tr h="67334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KoPubWorld돋움체 Bold" panose="020B0600000101010101" charset="-127"/>
                          <a:ea typeface="KoPubWorld돋움체 Bold" panose="020B0600000101010101" charset="-127"/>
                          <a:cs typeface="KoPubWorld돋움체 Bold" panose="020B0600000101010101" charset="-127"/>
                        </a:rPr>
                        <a:t>표준</a:t>
                      </a:r>
                      <a:r>
                        <a:rPr lang="ko-KR" altLang="en-US" dirty="0" smtClean="0">
                          <a:latin typeface="KoPubWorld돋움체 Bold" panose="020B0600000101010101" charset="-127"/>
                          <a:ea typeface="KoPubWorld돋움체 Bold" panose="020B0600000101010101" charset="-127"/>
                          <a:cs typeface="KoPubWorld돋움체 Bold" panose="020B0600000101010101" charset="-127"/>
                        </a:rPr>
                        <a:t> </a:t>
                      </a:r>
                      <a:r>
                        <a:rPr lang="ko-KR" altLang="en-US" dirty="0" smtClean="0">
                          <a:latin typeface="KoPubWorld돋움체 Bold" panose="020B0600000101010101" charset="-127"/>
                          <a:ea typeface="KoPubWorld돋움체 Bold" panose="020B0600000101010101" charset="-127"/>
                          <a:cs typeface="KoPubWorld돋움체 Bold" panose="020B0600000101010101" charset="-127"/>
                        </a:rPr>
                        <a:t>연동계약서</a:t>
                      </a:r>
                      <a:endParaRPr lang="ko-KR" altLang="en-US" dirty="0">
                        <a:latin typeface="KoPubWorld돋움체 Bold" panose="020B0600000101010101" charset="-127"/>
                        <a:ea typeface="KoPubWorld돋움체 Bold" panose="020B0600000101010101" charset="-127"/>
                        <a:cs typeface="KoPubWorld돋움체 Bold" panose="020B0600000101010101" charset="-127"/>
                      </a:endParaRPr>
                    </a:p>
                  </a:txBody>
                  <a:tcPr anchor="ctr"/>
                </a:tc>
              </a:tr>
              <a:tr h="50213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err="1" smtClean="0">
                          <a:latin typeface="KoPubWorld돋움체 Medium" panose="020B0600000101010101" charset="-127"/>
                          <a:ea typeface="KoPubWorld돋움체 Medium" panose="020B0600000101010101" charset="-127"/>
                          <a:cs typeface="KoPubWorld돋움체 Medium" panose="020B0600000101010101" charset="-127"/>
                        </a:rPr>
                        <a:t>하도급대금등</a:t>
                      </a:r>
                      <a:endParaRPr lang="ko-KR" altLang="en-US" dirty="0">
                        <a:latin typeface="KoPubWorld돋움체 Medium" panose="020B0600000101010101" charset="-127"/>
                        <a:ea typeface="KoPubWorld돋움체 Medium" panose="020B0600000101010101" charset="-127"/>
                        <a:cs typeface="KoPubWorld돋움체 Medium" panose="020B0600000101010101" charset="-127"/>
                      </a:endParaRPr>
                    </a:p>
                  </a:txBody>
                  <a:tcPr anchor="ctr"/>
                </a:tc>
              </a:tr>
              <a:tr h="50213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err="1" smtClean="0">
                          <a:latin typeface="KoPubWorld돋움체 Medium" panose="020B0600000101010101" charset="-127"/>
                          <a:ea typeface="KoPubWorld돋움체 Medium" panose="020B0600000101010101" charset="-127"/>
                          <a:cs typeface="KoPubWorld돋움체 Medium" panose="020B0600000101010101" charset="-127"/>
                        </a:rPr>
                        <a:t>원사업자등</a:t>
                      </a:r>
                      <a:endParaRPr lang="ko-KR" altLang="en-US" dirty="0">
                        <a:latin typeface="KoPubWorld돋움체 Medium" panose="020B0600000101010101" charset="-127"/>
                        <a:ea typeface="KoPubWorld돋움체 Medium" panose="020B0600000101010101" charset="-127"/>
                        <a:cs typeface="KoPubWorld돋움체 Medium" panose="020B0600000101010101" charset="-127"/>
                      </a:endParaRPr>
                    </a:p>
                  </a:txBody>
                  <a:tcPr anchor="ctr"/>
                </a:tc>
              </a:tr>
              <a:tr h="50213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err="1" smtClean="0">
                          <a:latin typeface="KoPubWorld돋움체 Medium" panose="020B0600000101010101" charset="-127"/>
                          <a:ea typeface="KoPubWorld돋움체 Medium" panose="020B0600000101010101" charset="-127"/>
                          <a:cs typeface="KoPubWorld돋움체 Medium" panose="020B0600000101010101" charset="-127"/>
                        </a:rPr>
                        <a:t>수급사업자등</a:t>
                      </a:r>
                      <a:endParaRPr lang="ko-KR" altLang="en-US" dirty="0">
                        <a:latin typeface="KoPubWorld돋움체 Medium" panose="020B0600000101010101" charset="-127"/>
                        <a:ea typeface="KoPubWorld돋움체 Medium" panose="020B0600000101010101" charset="-127"/>
                        <a:cs typeface="KoPubWorld돋움체 Medium" panose="020B0600000101010101" charset="-127"/>
                      </a:endParaRPr>
                    </a:p>
                  </a:txBody>
                  <a:tcPr anchor="ctr"/>
                </a:tc>
              </a:tr>
              <a:tr h="50213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err="1" smtClean="0">
                          <a:latin typeface="KoPubWorld돋움체 Medium" panose="020B0600000101010101" charset="-127"/>
                          <a:ea typeface="KoPubWorld돋움체 Medium" panose="020B0600000101010101" charset="-127"/>
                          <a:cs typeface="KoPubWorld돋움체 Medium" panose="020B0600000101010101" charset="-127"/>
                        </a:rPr>
                        <a:t>하도급계약등</a:t>
                      </a:r>
                      <a:endParaRPr lang="ko-KR" altLang="en-US" dirty="0">
                        <a:latin typeface="KoPubWorld돋움체 Medium" panose="020B0600000101010101" charset="-127"/>
                        <a:ea typeface="KoPubWorld돋움체 Medium" panose="020B0600000101010101" charset="-127"/>
                        <a:cs typeface="KoPubWorld돋움체 Medium" panose="020B0600000101010101" charset="-127"/>
                      </a:endParaRPr>
                    </a:p>
                  </a:txBody>
                  <a:tcPr anchor="ctr"/>
                </a:tc>
              </a:tr>
              <a:tr h="50213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err="1" smtClean="0">
                          <a:latin typeface="KoPubWorld돋움체 Medium" panose="020B0600000101010101" charset="-127"/>
                          <a:ea typeface="KoPubWorld돋움체 Medium" panose="020B0600000101010101" charset="-127"/>
                          <a:cs typeface="KoPubWorld돋움체 Medium" panose="020B0600000101010101" charset="-127"/>
                        </a:rPr>
                        <a:t>목적물등</a:t>
                      </a:r>
                      <a:endParaRPr lang="ko-KR" altLang="en-US" dirty="0">
                        <a:latin typeface="KoPubWorld돋움체 Medium" panose="020B0600000101010101" charset="-127"/>
                        <a:ea typeface="KoPubWorld돋움체 Medium" panose="020B0600000101010101" charset="-127"/>
                        <a:cs typeface="KoPubWorld돋움체 Medium" panose="020B0600000101010101" charset="-127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graphicFrame>
        <p:nvGraphicFramePr>
          <p:cNvPr id="24" name="표 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73909053"/>
              </p:ext>
            </p:extLst>
          </p:nvPr>
        </p:nvGraphicFramePr>
        <p:xfrm>
          <a:off x="1139300" y="2483698"/>
          <a:ext cx="5261500" cy="315510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70700"/>
                <a:gridCol w="2590800"/>
              </a:tblGrid>
              <a:tr h="69922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KoPubWorld돋움체 Bold" panose="020B0600000101010101" charset="-127"/>
                          <a:ea typeface="KoPubWorld돋움체 Bold" panose="020B0600000101010101" charset="-127"/>
                          <a:cs typeface="KoPubWorld돋움체 Bold" panose="020B0600000101010101" charset="-127"/>
                        </a:rPr>
                        <a:t>상생협력법</a:t>
                      </a:r>
                      <a:endParaRPr lang="en-US" altLang="ko-KR" dirty="0" smtClean="0">
                        <a:latin typeface="KoPubWorld돋움체 Bold" panose="020B0600000101010101" charset="-127"/>
                        <a:ea typeface="KoPubWorld돋움체 Bold" panose="020B0600000101010101" charset="-127"/>
                        <a:cs typeface="KoPubWorld돋움체 Bold" panose="020B0600000101010101" charset="-127"/>
                      </a:endParaRPr>
                    </a:p>
                    <a:p>
                      <a:pPr algn="ctr" latinLnBrk="1"/>
                      <a:r>
                        <a:rPr lang="en-US" altLang="ko-KR" sz="1600" dirty="0" smtClean="0">
                          <a:latin typeface="KoPubWorld돋움체 Bold" panose="020B0600000101010101" charset="-127"/>
                          <a:ea typeface="KoPubWorld돋움체 Bold" panose="020B0600000101010101" charset="-127"/>
                          <a:cs typeface="KoPubWorld돋움체 Bold" panose="020B0600000101010101" charset="-127"/>
                        </a:rPr>
                        <a:t>(</a:t>
                      </a:r>
                      <a:r>
                        <a:rPr lang="ko-KR" altLang="en-US" sz="1600" dirty="0" smtClean="0">
                          <a:latin typeface="KoPubWorld돋움체 Bold" panose="020B0600000101010101" charset="-127"/>
                          <a:ea typeface="KoPubWorld돋움체 Bold" panose="020B0600000101010101" charset="-127"/>
                          <a:cs typeface="KoPubWorld돋움체 Bold" panose="020B0600000101010101" charset="-127"/>
                        </a:rPr>
                        <a:t>납품대금</a:t>
                      </a:r>
                      <a:r>
                        <a:rPr lang="ko-KR" altLang="en-US" sz="1600" dirty="0" smtClean="0">
                          <a:latin typeface="KoPubWorld돋움체 Bold" panose="020B0600000101010101" charset="-127"/>
                          <a:ea typeface="KoPubWorld돋움체 Bold" panose="020B0600000101010101" charset="-127"/>
                          <a:cs typeface="KoPubWorld돋움체 Bold" panose="020B0600000101010101" charset="-127"/>
                        </a:rPr>
                        <a:t> </a:t>
                      </a:r>
                      <a:r>
                        <a:rPr lang="ko-KR" altLang="en-US" sz="1600" dirty="0" smtClean="0">
                          <a:latin typeface="KoPubWorld돋움체 Bold" panose="020B0600000101010101" charset="-127"/>
                          <a:ea typeface="KoPubWorld돋움체 Bold" panose="020B0600000101010101" charset="-127"/>
                          <a:cs typeface="KoPubWorld돋움체 Bold" panose="020B0600000101010101" charset="-127"/>
                        </a:rPr>
                        <a:t>연동</a:t>
                      </a:r>
                      <a:r>
                        <a:rPr lang="ko-KR" altLang="en-US" sz="1600" dirty="0" smtClean="0">
                          <a:latin typeface="KoPubWorld돋움체 Bold" panose="020B0600000101010101" charset="-127"/>
                          <a:ea typeface="KoPubWorld돋움체 Bold" panose="020B0600000101010101" charset="-127"/>
                          <a:cs typeface="KoPubWorld돋움체 Bold" panose="020B0600000101010101" charset="-127"/>
                        </a:rPr>
                        <a:t> </a:t>
                      </a:r>
                      <a:r>
                        <a:rPr lang="ko-KR" altLang="en-US" sz="1600" dirty="0" smtClean="0">
                          <a:latin typeface="KoPubWorld돋움체 Bold" panose="020B0600000101010101" charset="-127"/>
                          <a:ea typeface="KoPubWorld돋움체 Bold" panose="020B0600000101010101" charset="-127"/>
                          <a:cs typeface="KoPubWorld돋움체 Bold" panose="020B0600000101010101" charset="-127"/>
                        </a:rPr>
                        <a:t>특별약정서</a:t>
                      </a:r>
                      <a:r>
                        <a:rPr lang="en-US" altLang="ko-KR" sz="1600" dirty="0" smtClean="0">
                          <a:latin typeface="KoPubWorld돋움체 Bold" panose="020B0600000101010101" charset="-127"/>
                          <a:ea typeface="KoPubWorld돋움체 Bold" panose="020B0600000101010101" charset="-127"/>
                          <a:cs typeface="KoPubWorld돋움체 Bold" panose="020B0600000101010101" charset="-127"/>
                        </a:rPr>
                        <a:t>)</a:t>
                      </a:r>
                      <a:endParaRPr lang="ko-KR" altLang="en-US" sz="1600" dirty="0">
                        <a:latin typeface="KoPubWorld돋움체 Bold" panose="020B0600000101010101" charset="-127"/>
                        <a:ea typeface="KoPubWorld돋움체 Bold" panose="020B0600000101010101" charset="-127"/>
                        <a:cs typeface="KoPubWorld돋움체 Bold" panose="020B0600000101010101" charset="-127"/>
                      </a:endParaRP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err="1" smtClean="0">
                          <a:latin typeface="KoPubWorld돋움체 Bold" panose="020B0600000101010101" charset="-127"/>
                          <a:ea typeface="KoPubWorld돋움체 Bold" panose="020B0600000101010101" charset="-127"/>
                          <a:cs typeface="KoPubWorld돋움체 Bold" panose="020B0600000101010101" charset="-127"/>
                        </a:rPr>
                        <a:t>하도급법</a:t>
                      </a:r>
                      <a:endParaRPr lang="en-US" altLang="ko-KR" dirty="0" smtClean="0">
                        <a:latin typeface="KoPubWorld돋움체 Bold" panose="020B0600000101010101" charset="-127"/>
                        <a:ea typeface="KoPubWorld돋움체 Bold" panose="020B0600000101010101" charset="-127"/>
                        <a:cs typeface="KoPubWorld돋움체 Bold" panose="020B0600000101010101" charset="-127"/>
                      </a:endParaRPr>
                    </a:p>
                    <a:p>
                      <a:pPr algn="ctr" latinLnBrk="1"/>
                      <a:r>
                        <a:rPr lang="en-US" altLang="ko-KR" sz="1600" dirty="0" smtClean="0">
                          <a:latin typeface="KoPubWorld돋움체 Bold" panose="020B0600000101010101" charset="-127"/>
                          <a:ea typeface="KoPubWorld돋움체 Bold" panose="020B0600000101010101" charset="-127"/>
                          <a:cs typeface="KoPubWorld돋움체 Bold" panose="020B0600000101010101" charset="-127"/>
                        </a:rPr>
                        <a:t>(</a:t>
                      </a:r>
                      <a:r>
                        <a:rPr lang="ko-KR" altLang="en-US" sz="1600" dirty="0" smtClean="0">
                          <a:latin typeface="KoPubWorld돋움체 Bold" panose="020B0600000101010101" charset="-127"/>
                          <a:ea typeface="KoPubWorld돋움체 Bold" panose="020B0600000101010101" charset="-127"/>
                          <a:cs typeface="KoPubWorld돋움체 Bold" panose="020B0600000101010101" charset="-127"/>
                        </a:rPr>
                        <a:t>하도급대금</a:t>
                      </a:r>
                      <a:r>
                        <a:rPr lang="ko-KR" altLang="en-US" sz="1600" dirty="0" smtClean="0">
                          <a:latin typeface="KoPubWorld돋움체 Bold" panose="020B0600000101010101" charset="-127"/>
                          <a:ea typeface="KoPubWorld돋움체 Bold" panose="020B0600000101010101" charset="-127"/>
                          <a:cs typeface="KoPubWorld돋움체 Bold" panose="020B0600000101010101" charset="-127"/>
                        </a:rPr>
                        <a:t> </a:t>
                      </a:r>
                      <a:r>
                        <a:rPr lang="ko-KR" altLang="en-US" sz="1600" dirty="0" smtClean="0">
                          <a:latin typeface="KoPubWorld돋움체 Bold" panose="020B0600000101010101" charset="-127"/>
                          <a:ea typeface="KoPubWorld돋움체 Bold" panose="020B0600000101010101" charset="-127"/>
                          <a:cs typeface="KoPubWorld돋움체 Bold" panose="020B0600000101010101" charset="-127"/>
                        </a:rPr>
                        <a:t>연동계약서</a:t>
                      </a:r>
                      <a:r>
                        <a:rPr lang="en-US" altLang="ko-KR" sz="1600" dirty="0" smtClean="0">
                          <a:latin typeface="KoPubWorld돋움체 Bold" panose="020B0600000101010101" charset="-127"/>
                          <a:ea typeface="KoPubWorld돋움체 Bold" panose="020B0600000101010101" charset="-127"/>
                          <a:cs typeface="KoPubWorld돋움체 Bold" panose="020B0600000101010101" charset="-127"/>
                        </a:rPr>
                        <a:t>)</a:t>
                      </a:r>
                      <a:endParaRPr lang="ko-KR" altLang="en-US" sz="1600" dirty="0">
                        <a:latin typeface="KoPubWorld돋움체 Bold" panose="020B0600000101010101" charset="-127"/>
                        <a:ea typeface="KoPubWorld돋움체 Bold" panose="020B0600000101010101" charset="-127"/>
                        <a:cs typeface="KoPubWorld돋움체 Bold" panose="020B0600000101010101" charset="-127"/>
                      </a:endParaRPr>
                    </a:p>
                  </a:txBody>
                  <a:tcPr anchor="ctr"/>
                </a:tc>
              </a:tr>
              <a:tr h="49117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effectLst/>
                          <a:latin typeface="KoPubWorld돋움체 Light" panose="020B0600000101010101" charset="-127"/>
                          <a:ea typeface="KoPubWorld돋움체 Light" panose="020B0600000101010101" charset="-127"/>
                          <a:cs typeface="KoPubWorld돋움체 Light" panose="020B0600000101010101" charset="-127"/>
                        </a:rPr>
                        <a:t>납품대금</a:t>
                      </a:r>
                      <a:endParaRPr lang="ko-KR" altLang="en-US" b="0" dirty="0">
                        <a:effectLst/>
                        <a:latin typeface="KoPubWorld돋움체 Light" panose="020B0600000101010101" charset="-127"/>
                        <a:ea typeface="KoPubWorld돋움체 Light" panose="020B0600000101010101" charset="-127"/>
                        <a:cs typeface="KoPubWorld돋움체 Light" panose="020B0600000101010101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effectLst/>
                          <a:latin typeface="KoPubWorld돋움체 Light" panose="020B0600000101010101" charset="-127"/>
                          <a:ea typeface="KoPubWorld돋움체 Light" panose="020B0600000101010101" charset="-127"/>
                          <a:cs typeface="KoPubWorld돋움체 Light" panose="020B0600000101010101" charset="-127"/>
                        </a:rPr>
                        <a:t>하도급대금</a:t>
                      </a:r>
                      <a:endParaRPr lang="ko-KR" altLang="en-US" b="0" dirty="0">
                        <a:effectLst/>
                        <a:latin typeface="KoPubWorld돋움체 Light" panose="020B0600000101010101" charset="-127"/>
                        <a:ea typeface="KoPubWorld돋움체 Light" panose="020B0600000101010101" charset="-127"/>
                        <a:cs typeface="KoPubWorld돋움체 Light" panose="020B0600000101010101" charset="-127"/>
                      </a:endParaRPr>
                    </a:p>
                  </a:txBody>
                  <a:tcPr anchor="ctr"/>
                </a:tc>
              </a:tr>
              <a:tr h="49117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effectLst/>
                          <a:latin typeface="KoPubWorld돋움체 Light" panose="020B0600000101010101" charset="-127"/>
                          <a:ea typeface="KoPubWorld돋움체 Light" panose="020B0600000101010101" charset="-127"/>
                          <a:cs typeface="KoPubWorld돋움체 Light" panose="020B0600000101010101" charset="-127"/>
                        </a:rPr>
                        <a:t>위탁기업</a:t>
                      </a:r>
                      <a:endParaRPr lang="ko-KR" altLang="en-US" b="0" dirty="0">
                        <a:effectLst/>
                        <a:latin typeface="KoPubWorld돋움체 Light" panose="020B0600000101010101" charset="-127"/>
                        <a:ea typeface="KoPubWorld돋움체 Light" panose="020B0600000101010101" charset="-127"/>
                        <a:cs typeface="KoPubWorld돋움체 Light" panose="020B0600000101010101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effectLst/>
                          <a:latin typeface="KoPubWorld돋움체 Light" panose="020B0600000101010101" charset="-127"/>
                          <a:ea typeface="KoPubWorld돋움체 Light" panose="020B0600000101010101" charset="-127"/>
                          <a:cs typeface="KoPubWorld돋움체 Light" panose="020B0600000101010101" charset="-127"/>
                        </a:rPr>
                        <a:t>원사업자</a:t>
                      </a:r>
                      <a:endParaRPr lang="ko-KR" altLang="en-US" b="0" dirty="0">
                        <a:effectLst/>
                        <a:latin typeface="KoPubWorld돋움체 Light" panose="020B0600000101010101" charset="-127"/>
                        <a:ea typeface="KoPubWorld돋움체 Light" panose="020B0600000101010101" charset="-127"/>
                        <a:cs typeface="KoPubWorld돋움체 Light" panose="020B0600000101010101" charset="-127"/>
                      </a:endParaRPr>
                    </a:p>
                  </a:txBody>
                  <a:tcPr anchor="ctr"/>
                </a:tc>
              </a:tr>
              <a:tr h="49117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effectLst/>
                          <a:latin typeface="KoPubWorld돋움체 Light" panose="020B0600000101010101" charset="-127"/>
                          <a:ea typeface="KoPubWorld돋움체 Light" panose="020B0600000101010101" charset="-127"/>
                          <a:cs typeface="KoPubWorld돋움체 Light" panose="020B0600000101010101" charset="-127"/>
                        </a:rPr>
                        <a:t>수탁기업</a:t>
                      </a:r>
                      <a:endParaRPr lang="ko-KR" altLang="en-US" b="0" dirty="0">
                        <a:effectLst/>
                        <a:latin typeface="KoPubWorld돋움체 Light" panose="020B0600000101010101" charset="-127"/>
                        <a:ea typeface="KoPubWorld돋움체 Light" panose="020B0600000101010101" charset="-127"/>
                        <a:cs typeface="KoPubWorld돋움체 Light" panose="020B0600000101010101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effectLst/>
                          <a:latin typeface="KoPubWorld돋움체 Light" panose="020B0600000101010101" charset="-127"/>
                          <a:ea typeface="KoPubWorld돋움체 Light" panose="020B0600000101010101" charset="-127"/>
                          <a:cs typeface="KoPubWorld돋움체 Light" panose="020B0600000101010101" charset="-127"/>
                        </a:rPr>
                        <a:t>수급사업자</a:t>
                      </a:r>
                      <a:endParaRPr lang="ko-KR" altLang="en-US" b="0" dirty="0">
                        <a:effectLst/>
                        <a:latin typeface="KoPubWorld돋움체 Light" panose="020B0600000101010101" charset="-127"/>
                        <a:ea typeface="KoPubWorld돋움체 Light" panose="020B0600000101010101" charset="-127"/>
                        <a:cs typeface="KoPubWorld돋움체 Light" panose="020B0600000101010101" charset="-127"/>
                      </a:endParaRPr>
                    </a:p>
                  </a:txBody>
                  <a:tcPr anchor="ctr"/>
                </a:tc>
              </a:tr>
              <a:tr h="49117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effectLst/>
                          <a:latin typeface="KoPubWorld돋움체 Light" panose="020B0600000101010101" charset="-127"/>
                          <a:ea typeface="KoPubWorld돋움체 Light" panose="020B0600000101010101" charset="-127"/>
                          <a:cs typeface="KoPubWorld돋움체 Light" panose="020B0600000101010101" charset="-127"/>
                        </a:rPr>
                        <a:t>수탁</a:t>
                      </a:r>
                      <a:r>
                        <a:rPr lang="en-US" altLang="ko-KR" dirty="0" smtClean="0">
                          <a:effectLst/>
                          <a:latin typeface="KoPubWorld돋움체 Light" panose="020B0600000101010101" charset="-127"/>
                          <a:ea typeface="KoPubWorld돋움체 Light" panose="020B0600000101010101" charset="-127"/>
                          <a:cs typeface="KoPubWorld돋움체 Light" panose="020B0600000101010101" charset="-127"/>
                        </a:rPr>
                        <a:t>·</a:t>
                      </a:r>
                      <a:r>
                        <a:rPr lang="ko-KR" altLang="en-US" dirty="0" smtClean="0">
                          <a:effectLst/>
                          <a:latin typeface="KoPubWorld돋움체 Light" panose="020B0600000101010101" charset="-127"/>
                          <a:ea typeface="KoPubWorld돋움체 Light" panose="020B0600000101010101" charset="-127"/>
                          <a:cs typeface="KoPubWorld돋움체 Light" panose="020B0600000101010101" charset="-127"/>
                        </a:rPr>
                        <a:t>위탁거래약정</a:t>
                      </a:r>
                      <a:endParaRPr lang="ko-KR" altLang="en-US" b="0" dirty="0">
                        <a:effectLst/>
                        <a:latin typeface="KoPubWorld돋움체 Light" panose="020B0600000101010101" charset="-127"/>
                        <a:ea typeface="KoPubWorld돋움체 Light" panose="020B0600000101010101" charset="-127"/>
                        <a:cs typeface="KoPubWorld돋움체 Light" panose="020B0600000101010101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effectLst/>
                          <a:latin typeface="KoPubWorld돋움체 Light" panose="020B0600000101010101" charset="-127"/>
                          <a:ea typeface="KoPubWorld돋움체 Light" panose="020B0600000101010101" charset="-127"/>
                          <a:cs typeface="KoPubWorld돋움체 Light" panose="020B0600000101010101" charset="-127"/>
                        </a:rPr>
                        <a:t>하도급계약</a:t>
                      </a:r>
                      <a:endParaRPr lang="ko-KR" altLang="en-US" b="0" dirty="0">
                        <a:effectLst/>
                        <a:latin typeface="KoPubWorld돋움체 Light" panose="020B0600000101010101" charset="-127"/>
                        <a:ea typeface="KoPubWorld돋움체 Light" panose="020B0600000101010101" charset="-127"/>
                        <a:cs typeface="KoPubWorld돋움체 Light" panose="020B0600000101010101" charset="-127"/>
                      </a:endParaRPr>
                    </a:p>
                  </a:txBody>
                  <a:tcPr anchor="ctr"/>
                </a:tc>
              </a:tr>
              <a:tr h="49117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err="1" smtClean="0">
                          <a:effectLst/>
                          <a:latin typeface="KoPubWorld돋움체 Light" panose="020B0600000101010101" charset="-127"/>
                          <a:ea typeface="KoPubWorld돋움체 Light" panose="020B0600000101010101" charset="-127"/>
                          <a:cs typeface="KoPubWorld돋움체 Light" panose="020B0600000101010101" charset="-127"/>
                        </a:rPr>
                        <a:t>물품등</a:t>
                      </a:r>
                      <a:endParaRPr lang="ko-KR" altLang="en-US" b="0" dirty="0">
                        <a:effectLst/>
                        <a:latin typeface="KoPubWorld돋움체 Light" panose="020B0600000101010101" charset="-127"/>
                        <a:ea typeface="KoPubWorld돋움체 Light" panose="020B0600000101010101" charset="-127"/>
                        <a:cs typeface="KoPubWorld돋움체 Light" panose="020B0600000101010101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err="1" smtClean="0">
                          <a:effectLst/>
                          <a:latin typeface="KoPubWorld돋움체 Light" panose="020B0600000101010101" charset="-127"/>
                          <a:ea typeface="KoPubWorld돋움체 Light" panose="020B0600000101010101" charset="-127"/>
                          <a:cs typeface="KoPubWorld돋움체 Light" panose="020B0600000101010101" charset="-127"/>
                        </a:rPr>
                        <a:t>목적물등</a:t>
                      </a:r>
                      <a:endParaRPr lang="ko-KR" altLang="en-US" b="0" dirty="0">
                        <a:effectLst/>
                        <a:latin typeface="KoPubWorld돋움체 Light" panose="020B0600000101010101" charset="-127"/>
                        <a:ea typeface="KoPubWorld돋움체 Light" panose="020B0600000101010101" charset="-127"/>
                        <a:cs typeface="KoPubWorld돋움체 Light" panose="020B0600000101010101" charset="-127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3" name="톱니 모양의 오른쪽 화살표 2"/>
          <p:cNvSpPr/>
          <p:nvPr/>
        </p:nvSpPr>
        <p:spPr>
          <a:xfrm>
            <a:off x="6647343" y="3416666"/>
            <a:ext cx="914400" cy="1219200"/>
          </a:xfrm>
          <a:prstGeom prst="notchedRight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5854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0"/>
            <a:ext cx="12204000" cy="68640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4" name="그룹 26"/>
          <p:cNvGrpSpPr/>
          <p:nvPr/>
        </p:nvGrpSpPr>
        <p:grpSpPr>
          <a:xfrm>
            <a:off x="1044003" y="1583994"/>
            <a:ext cx="10080625" cy="504190"/>
            <a:chOff x="1044003" y="1583994"/>
            <a:chExt cx="10080625" cy="504190"/>
          </a:xfrm>
        </p:grpSpPr>
        <p:sp>
          <p:nvSpPr>
            <p:cNvPr id="28" name="object 4"/>
            <p:cNvSpPr/>
            <p:nvPr/>
          </p:nvSpPr>
          <p:spPr>
            <a:xfrm>
              <a:off x="1044003" y="1583994"/>
              <a:ext cx="10080625" cy="504190"/>
            </a:xfrm>
            <a:custGeom>
              <a:avLst/>
              <a:gdLst/>
              <a:ahLst/>
              <a:cxnLst/>
              <a:rect l="l" t="t" r="r" b="b"/>
              <a:pathLst>
                <a:path w="10080625" h="504189">
                  <a:moveTo>
                    <a:pt x="9851402" y="0"/>
                  </a:moveTo>
                  <a:lnTo>
                    <a:pt x="228600" y="0"/>
                  </a:lnTo>
                  <a:lnTo>
                    <a:pt x="96440" y="3571"/>
                  </a:lnTo>
                  <a:lnTo>
                    <a:pt x="28575" y="28575"/>
                  </a:lnTo>
                  <a:lnTo>
                    <a:pt x="3571" y="96440"/>
                  </a:lnTo>
                  <a:lnTo>
                    <a:pt x="0" y="228600"/>
                  </a:lnTo>
                  <a:lnTo>
                    <a:pt x="0" y="275399"/>
                  </a:lnTo>
                  <a:lnTo>
                    <a:pt x="3571" y="407558"/>
                  </a:lnTo>
                  <a:lnTo>
                    <a:pt x="28575" y="475424"/>
                  </a:lnTo>
                  <a:lnTo>
                    <a:pt x="96440" y="500427"/>
                  </a:lnTo>
                  <a:lnTo>
                    <a:pt x="228600" y="503999"/>
                  </a:lnTo>
                  <a:lnTo>
                    <a:pt x="9851402" y="503999"/>
                  </a:lnTo>
                  <a:lnTo>
                    <a:pt x="9983562" y="500427"/>
                  </a:lnTo>
                  <a:lnTo>
                    <a:pt x="10051427" y="475424"/>
                  </a:lnTo>
                  <a:lnTo>
                    <a:pt x="10076430" y="407558"/>
                  </a:lnTo>
                  <a:lnTo>
                    <a:pt x="10080002" y="275399"/>
                  </a:lnTo>
                  <a:lnTo>
                    <a:pt x="10080002" y="228600"/>
                  </a:lnTo>
                  <a:lnTo>
                    <a:pt x="10076430" y="96440"/>
                  </a:lnTo>
                  <a:lnTo>
                    <a:pt x="10051427" y="28575"/>
                  </a:lnTo>
                  <a:lnTo>
                    <a:pt x="9983562" y="3571"/>
                  </a:lnTo>
                  <a:lnTo>
                    <a:pt x="9851402" y="0"/>
                  </a:lnTo>
                  <a:close/>
                </a:path>
              </a:pathLst>
            </a:custGeom>
            <a:solidFill>
              <a:srgbClr val="E6E6C8"/>
            </a:solidFill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  <p:grpSp>
          <p:nvGrpSpPr>
            <p:cNvPr id="5" name="그룹 55"/>
            <p:cNvGrpSpPr/>
            <p:nvPr/>
          </p:nvGrpSpPr>
          <p:grpSpPr>
            <a:xfrm>
              <a:off x="1151991" y="1684794"/>
              <a:ext cx="302895" cy="302895"/>
              <a:chOff x="1151991" y="1684794"/>
              <a:chExt cx="302895" cy="302895"/>
            </a:xfrm>
          </p:grpSpPr>
          <p:sp>
            <p:nvSpPr>
              <p:cNvPr id="30" name="object 5"/>
              <p:cNvSpPr/>
              <p:nvPr/>
            </p:nvSpPr>
            <p:spPr>
              <a:xfrm>
                <a:off x="1151991" y="1684794"/>
                <a:ext cx="302895" cy="302895"/>
              </a:xfrm>
              <a:custGeom>
                <a:avLst/>
                <a:gdLst/>
                <a:ahLst/>
                <a:cxnLst/>
                <a:rect l="l" t="t" r="r" b="b"/>
                <a:pathLst>
                  <a:path w="302894" h="302894">
                    <a:moveTo>
                      <a:pt x="151206" y="0"/>
                    </a:moveTo>
                    <a:lnTo>
                      <a:pt x="103415" y="7707"/>
                    </a:lnTo>
                    <a:lnTo>
                      <a:pt x="61908" y="29171"/>
                    </a:lnTo>
                    <a:lnTo>
                      <a:pt x="29175" y="61900"/>
                    </a:lnTo>
                    <a:lnTo>
                      <a:pt x="7709" y="103404"/>
                    </a:lnTo>
                    <a:lnTo>
                      <a:pt x="0" y="151193"/>
                    </a:lnTo>
                    <a:lnTo>
                      <a:pt x="7709" y="198988"/>
                    </a:lnTo>
                    <a:lnTo>
                      <a:pt x="29175" y="240496"/>
                    </a:lnTo>
                    <a:lnTo>
                      <a:pt x="61908" y="273227"/>
                    </a:lnTo>
                    <a:lnTo>
                      <a:pt x="103415" y="294691"/>
                    </a:lnTo>
                    <a:lnTo>
                      <a:pt x="151206" y="302399"/>
                    </a:lnTo>
                    <a:lnTo>
                      <a:pt x="198996" y="294691"/>
                    </a:lnTo>
                    <a:lnTo>
                      <a:pt x="240503" y="273227"/>
                    </a:lnTo>
                    <a:lnTo>
                      <a:pt x="273236" y="240496"/>
                    </a:lnTo>
                    <a:lnTo>
                      <a:pt x="294703" y="198988"/>
                    </a:lnTo>
                    <a:lnTo>
                      <a:pt x="302412" y="151193"/>
                    </a:lnTo>
                    <a:lnTo>
                      <a:pt x="294703" y="103404"/>
                    </a:lnTo>
                    <a:lnTo>
                      <a:pt x="273236" y="61900"/>
                    </a:lnTo>
                    <a:lnTo>
                      <a:pt x="240503" y="29171"/>
                    </a:lnTo>
                    <a:lnTo>
                      <a:pt x="198996" y="7707"/>
                    </a:lnTo>
                    <a:lnTo>
                      <a:pt x="151206" y="0"/>
                    </a:lnTo>
                    <a:close/>
                  </a:path>
                </a:pathLst>
              </a:custGeom>
              <a:solidFill>
                <a:srgbClr val="F47920"/>
              </a:solidFill>
            </p:spPr>
            <p:txBody>
              <a:bodyPr wrap="square" lIns="0" tIns="0" rIns="0" bIns="0" rtlCol="0"/>
              <a:lstStyle/>
              <a:p>
                <a:endParaRPr>
                  <a:latin typeface="KoPubWorld돋움체 Bold" pitchFamily="2" charset="-127"/>
                </a:endParaRPr>
              </a:p>
            </p:txBody>
          </p:sp>
          <p:sp>
            <p:nvSpPr>
              <p:cNvPr id="31" name="object 6"/>
              <p:cNvSpPr/>
              <p:nvPr/>
            </p:nvSpPr>
            <p:spPr>
              <a:xfrm>
                <a:off x="1225265" y="1746008"/>
                <a:ext cx="155867" cy="179997"/>
              </a:xfrm>
              <a:prstGeom prst="rect">
                <a:avLst/>
              </a:prstGeom>
              <a:blipFill>
                <a:blip r:embed="rId4" cstate="print"/>
                <a:stretch>
                  <a:fillRect/>
                </a:stretch>
              </a:blipFill>
            </p:spPr>
            <p:txBody>
              <a:bodyPr wrap="square" lIns="0" tIns="0" rIns="0" bIns="0" rtlCol="0"/>
              <a:lstStyle/>
              <a:p>
                <a:endParaRPr>
                  <a:latin typeface="KoPubWorld돋움체 Bold" pitchFamily="2" charset="-127"/>
                </a:endParaRPr>
              </a:p>
            </p:txBody>
          </p:sp>
        </p:grpSp>
      </p:grpSp>
      <p:sp>
        <p:nvSpPr>
          <p:cNvPr id="36" name="object 43"/>
          <p:cNvSpPr/>
          <p:nvPr/>
        </p:nvSpPr>
        <p:spPr>
          <a:xfrm>
            <a:off x="594597" y="378002"/>
            <a:ext cx="432434" cy="829944"/>
          </a:xfrm>
          <a:custGeom>
            <a:avLst/>
            <a:gdLst/>
            <a:ahLst/>
            <a:cxnLst/>
            <a:rect l="l" t="t" r="r" b="b"/>
            <a:pathLst>
              <a:path w="432434" h="829944">
                <a:moveTo>
                  <a:pt x="121500" y="0"/>
                </a:moveTo>
                <a:lnTo>
                  <a:pt x="0" y="0"/>
                </a:lnTo>
                <a:lnTo>
                  <a:pt x="0" y="829792"/>
                </a:lnTo>
                <a:lnTo>
                  <a:pt x="120154" y="829792"/>
                </a:lnTo>
                <a:lnTo>
                  <a:pt x="432003" y="413994"/>
                </a:lnTo>
                <a:lnTo>
                  <a:pt x="12150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u="sng">
              <a:latin typeface="KoPubWorld돋움체 Bold" pitchFamily="2" charset="-127"/>
            </a:endParaRPr>
          </a:p>
        </p:txBody>
      </p:sp>
      <p:sp>
        <p:nvSpPr>
          <p:cNvPr id="39" name="object 46"/>
          <p:cNvSpPr txBox="1">
            <a:spLocks noGrp="1"/>
          </p:cNvSpPr>
          <p:nvPr>
            <p:ph type="sldNum" sz="quarter" idx="7"/>
          </p:nvPr>
        </p:nvSpPr>
        <p:spPr>
          <a:xfrm>
            <a:off x="11843257" y="6527415"/>
            <a:ext cx="289559" cy="246221"/>
          </a:xfrm>
          <a:prstGeom prst="rect">
            <a:avLst/>
          </a:prstGeom>
        </p:spPr>
        <p:txBody>
          <a:bodyPr vert="horz" wrap="square" lIns="0" tIns="30480" rIns="0" bIns="0" rtlCol="0">
            <a:spAutoFit/>
          </a:bodyPr>
          <a:lstStyle/>
          <a:p>
            <a:pPr marL="38100" algn="ctr">
              <a:lnSpc>
                <a:spcPct val="100000"/>
              </a:lnSpc>
              <a:spcBef>
                <a:spcPts val="240"/>
              </a:spcBef>
            </a:pPr>
            <a:r>
              <a:rPr lang="en-US" altLang="ko-KR" spc="-150" dirty="0" smtClean="0"/>
              <a:t>1</a:t>
            </a:r>
            <a:r>
              <a:rPr lang="en-US" altLang="ko-KR" spc="-150" dirty="0" smtClean="0"/>
              <a:t>2</a:t>
            </a:r>
            <a:endParaRPr lang="en-US" altLang="ko-KR" spc="-150" dirty="0"/>
          </a:p>
        </p:txBody>
      </p:sp>
      <p:sp>
        <p:nvSpPr>
          <p:cNvPr id="40" name="object 22"/>
          <p:cNvSpPr txBox="1"/>
          <p:nvPr/>
        </p:nvSpPr>
        <p:spPr>
          <a:xfrm>
            <a:off x="1499361" y="1695204"/>
            <a:ext cx="8230234" cy="35137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0165">
              <a:lnSpc>
                <a:spcPct val="100000"/>
              </a:lnSpc>
              <a:spcBef>
                <a:spcPts val="100"/>
              </a:spcBef>
            </a:pPr>
            <a:r>
              <a:rPr lang="ko-KR" altLang="en-US" sz="2200" spc="-100" dirty="0">
                <a:solidFill>
                  <a:srgbClr val="231F20"/>
                </a:solidFill>
                <a:latin typeface="에스코어 드림 7 ExtraBold" pitchFamily="34" charset="-127"/>
                <a:ea typeface="에스코어 드림 7 ExtraBold" pitchFamily="34" charset="-127"/>
                <a:cs typeface="KoPubWorld돋움체 Bold" pitchFamily="2" charset="-127"/>
              </a:rPr>
              <a:t>본문</a:t>
            </a:r>
            <a:endParaRPr sz="2200" spc="-100" dirty="0">
              <a:latin typeface="KoPubWorld돋움체 Bold" pitchFamily="2" charset="-127"/>
              <a:ea typeface="KoPubWorld돋움체 Bold" pitchFamily="2" charset="-127"/>
              <a:cs typeface="KoPubWorld돋움체 Bold" pitchFamily="2" charset="-127"/>
            </a:endParaRPr>
          </a:p>
        </p:txBody>
      </p:sp>
      <p:grpSp>
        <p:nvGrpSpPr>
          <p:cNvPr id="21" name="그룹 28"/>
          <p:cNvGrpSpPr/>
          <p:nvPr/>
        </p:nvGrpSpPr>
        <p:grpSpPr>
          <a:xfrm>
            <a:off x="0" y="0"/>
            <a:ext cx="12099836" cy="1234440"/>
            <a:chOff x="0" y="0"/>
            <a:chExt cx="12099836" cy="1234440"/>
          </a:xfrm>
        </p:grpSpPr>
        <p:sp>
          <p:nvSpPr>
            <p:cNvPr id="23" name="object 2"/>
            <p:cNvSpPr/>
            <p:nvPr/>
          </p:nvSpPr>
          <p:spPr>
            <a:xfrm>
              <a:off x="0" y="395998"/>
              <a:ext cx="9864090" cy="792480"/>
            </a:xfrm>
            <a:custGeom>
              <a:avLst/>
              <a:gdLst/>
              <a:ahLst/>
              <a:cxnLst/>
              <a:rect l="l" t="t" r="r" b="b"/>
              <a:pathLst>
                <a:path w="9864090" h="792480">
                  <a:moveTo>
                    <a:pt x="9864001" y="0"/>
                  </a:moveTo>
                  <a:lnTo>
                    <a:pt x="0" y="0"/>
                  </a:lnTo>
                  <a:lnTo>
                    <a:pt x="0" y="791997"/>
                  </a:lnTo>
                  <a:lnTo>
                    <a:pt x="9864001" y="791997"/>
                  </a:lnTo>
                  <a:lnTo>
                    <a:pt x="9864001" y="0"/>
                  </a:lnTo>
                  <a:close/>
                </a:path>
              </a:pathLst>
            </a:custGeom>
            <a:solidFill>
              <a:srgbClr val="C00000"/>
            </a:solidFill>
          </p:spPr>
          <p:txBody>
            <a:bodyPr wrap="square" lIns="0" tIns="0" rIns="0" bIns="0" rtlCol="0"/>
            <a:lstStyle/>
            <a:p>
              <a:endParaRPr spc="-100">
                <a:latin typeface="KoPubWorld돋움체 Bold" pitchFamily="2" charset="-127"/>
              </a:endParaRPr>
            </a:p>
          </p:txBody>
        </p:sp>
        <p:grpSp>
          <p:nvGrpSpPr>
            <p:cNvPr id="27" name="object 25"/>
            <p:cNvGrpSpPr/>
            <p:nvPr/>
          </p:nvGrpSpPr>
          <p:grpSpPr>
            <a:xfrm>
              <a:off x="9864001" y="0"/>
              <a:ext cx="2236127" cy="1234440"/>
              <a:chOff x="9864001" y="0"/>
              <a:chExt cx="2236127" cy="1234440"/>
            </a:xfrm>
          </p:grpSpPr>
          <p:sp>
            <p:nvSpPr>
              <p:cNvPr id="29" name="object 26"/>
              <p:cNvSpPr/>
              <p:nvPr/>
            </p:nvSpPr>
            <p:spPr>
              <a:xfrm>
                <a:off x="9864001" y="404761"/>
                <a:ext cx="1464945" cy="720090"/>
              </a:xfrm>
              <a:custGeom>
                <a:avLst/>
                <a:gdLst/>
                <a:ahLst/>
                <a:cxnLst/>
                <a:rect l="l" t="t" r="r" b="b"/>
                <a:pathLst>
                  <a:path w="1464945" h="720090">
                    <a:moveTo>
                      <a:pt x="370916" y="117513"/>
                    </a:moveTo>
                    <a:lnTo>
                      <a:pt x="0" y="69049"/>
                    </a:lnTo>
                    <a:lnTo>
                      <a:pt x="0" y="719874"/>
                    </a:lnTo>
                    <a:lnTo>
                      <a:pt x="340563" y="669912"/>
                    </a:lnTo>
                    <a:lnTo>
                      <a:pt x="370916" y="117513"/>
                    </a:lnTo>
                    <a:close/>
                  </a:path>
                  <a:path w="1464945" h="720090">
                    <a:moveTo>
                      <a:pt x="1271536" y="607949"/>
                    </a:moveTo>
                    <a:lnTo>
                      <a:pt x="1271498" y="605053"/>
                    </a:lnTo>
                    <a:lnTo>
                      <a:pt x="1270977" y="598398"/>
                    </a:lnTo>
                    <a:lnTo>
                      <a:pt x="1270342" y="590296"/>
                    </a:lnTo>
                    <a:lnTo>
                      <a:pt x="1163408" y="598398"/>
                    </a:lnTo>
                    <a:lnTo>
                      <a:pt x="1082713" y="586397"/>
                    </a:lnTo>
                    <a:lnTo>
                      <a:pt x="1091539" y="629437"/>
                    </a:lnTo>
                    <a:lnTo>
                      <a:pt x="1110729" y="672160"/>
                    </a:lnTo>
                    <a:lnTo>
                      <a:pt x="1121105" y="684072"/>
                    </a:lnTo>
                    <a:lnTo>
                      <a:pt x="1149540" y="681126"/>
                    </a:lnTo>
                    <a:lnTo>
                      <a:pt x="1173378" y="683006"/>
                    </a:lnTo>
                    <a:lnTo>
                      <a:pt x="1187005" y="683590"/>
                    </a:lnTo>
                    <a:lnTo>
                      <a:pt x="1195539" y="682879"/>
                    </a:lnTo>
                    <a:lnTo>
                      <a:pt x="1202867" y="681126"/>
                    </a:lnTo>
                    <a:lnTo>
                      <a:pt x="1204099" y="680834"/>
                    </a:lnTo>
                    <a:lnTo>
                      <a:pt x="1247698" y="657085"/>
                    </a:lnTo>
                    <a:lnTo>
                      <a:pt x="1269593" y="624941"/>
                    </a:lnTo>
                    <a:lnTo>
                      <a:pt x="1271536" y="607949"/>
                    </a:lnTo>
                    <a:close/>
                  </a:path>
                  <a:path w="1464945" h="720090">
                    <a:moveTo>
                      <a:pt x="1464602" y="273532"/>
                    </a:moveTo>
                    <a:lnTo>
                      <a:pt x="1445882" y="228981"/>
                    </a:lnTo>
                    <a:lnTo>
                      <a:pt x="1348879" y="179095"/>
                    </a:lnTo>
                    <a:lnTo>
                      <a:pt x="914552" y="153835"/>
                    </a:lnTo>
                    <a:lnTo>
                      <a:pt x="896620" y="197523"/>
                    </a:lnTo>
                    <a:lnTo>
                      <a:pt x="868540" y="236385"/>
                    </a:lnTo>
                    <a:lnTo>
                      <a:pt x="832612" y="267665"/>
                    </a:lnTo>
                    <a:lnTo>
                      <a:pt x="791146" y="288569"/>
                    </a:lnTo>
                    <a:lnTo>
                      <a:pt x="752182" y="296341"/>
                    </a:lnTo>
                    <a:lnTo>
                      <a:pt x="750265" y="296456"/>
                    </a:lnTo>
                    <a:lnTo>
                      <a:pt x="738708" y="295973"/>
                    </a:lnTo>
                    <a:lnTo>
                      <a:pt x="700570" y="272402"/>
                    </a:lnTo>
                    <a:lnTo>
                      <a:pt x="690486" y="239852"/>
                    </a:lnTo>
                    <a:lnTo>
                      <a:pt x="691083" y="139814"/>
                    </a:lnTo>
                    <a:lnTo>
                      <a:pt x="765962" y="0"/>
                    </a:lnTo>
                    <a:lnTo>
                      <a:pt x="404672" y="153085"/>
                    </a:lnTo>
                    <a:lnTo>
                      <a:pt x="379691" y="607949"/>
                    </a:lnTo>
                    <a:lnTo>
                      <a:pt x="457987" y="601281"/>
                    </a:lnTo>
                    <a:lnTo>
                      <a:pt x="516356" y="639737"/>
                    </a:lnTo>
                    <a:lnTo>
                      <a:pt x="547166" y="659193"/>
                    </a:lnTo>
                    <a:lnTo>
                      <a:pt x="560616" y="665645"/>
                    </a:lnTo>
                    <a:lnTo>
                      <a:pt x="566928" y="665060"/>
                    </a:lnTo>
                    <a:lnTo>
                      <a:pt x="567512" y="664857"/>
                    </a:lnTo>
                    <a:lnTo>
                      <a:pt x="571284" y="653288"/>
                    </a:lnTo>
                    <a:lnTo>
                      <a:pt x="575360" y="642010"/>
                    </a:lnTo>
                    <a:lnTo>
                      <a:pt x="591781" y="605955"/>
                    </a:lnTo>
                    <a:lnTo>
                      <a:pt x="632904" y="583234"/>
                    </a:lnTo>
                    <a:lnTo>
                      <a:pt x="647534" y="583272"/>
                    </a:lnTo>
                    <a:lnTo>
                      <a:pt x="686435" y="600087"/>
                    </a:lnTo>
                    <a:lnTo>
                      <a:pt x="690562" y="605053"/>
                    </a:lnTo>
                    <a:lnTo>
                      <a:pt x="698169" y="583234"/>
                    </a:lnTo>
                    <a:lnTo>
                      <a:pt x="719810" y="527786"/>
                    </a:lnTo>
                    <a:lnTo>
                      <a:pt x="747280" y="492696"/>
                    </a:lnTo>
                    <a:lnTo>
                      <a:pt x="772998" y="485571"/>
                    </a:lnTo>
                    <a:lnTo>
                      <a:pt x="790689" y="486308"/>
                    </a:lnTo>
                    <a:lnTo>
                      <a:pt x="830922" y="506349"/>
                    </a:lnTo>
                    <a:lnTo>
                      <a:pt x="846709" y="531939"/>
                    </a:lnTo>
                    <a:lnTo>
                      <a:pt x="855713" y="515454"/>
                    </a:lnTo>
                    <a:lnTo>
                      <a:pt x="868006" y="502323"/>
                    </a:lnTo>
                    <a:lnTo>
                      <a:pt x="881976" y="492582"/>
                    </a:lnTo>
                    <a:lnTo>
                      <a:pt x="896061" y="486232"/>
                    </a:lnTo>
                    <a:lnTo>
                      <a:pt x="898029" y="485571"/>
                    </a:lnTo>
                    <a:lnTo>
                      <a:pt x="901039" y="484543"/>
                    </a:lnTo>
                    <a:lnTo>
                      <a:pt x="906043" y="483387"/>
                    </a:lnTo>
                    <a:lnTo>
                      <a:pt x="910945" y="482803"/>
                    </a:lnTo>
                    <a:lnTo>
                      <a:pt x="926985" y="482244"/>
                    </a:lnTo>
                    <a:lnTo>
                      <a:pt x="941438" y="484568"/>
                    </a:lnTo>
                    <a:lnTo>
                      <a:pt x="973721" y="507238"/>
                    </a:lnTo>
                    <a:lnTo>
                      <a:pt x="987132" y="541845"/>
                    </a:lnTo>
                    <a:lnTo>
                      <a:pt x="991857" y="538530"/>
                    </a:lnTo>
                    <a:lnTo>
                      <a:pt x="997127" y="535825"/>
                    </a:lnTo>
                    <a:lnTo>
                      <a:pt x="1002855" y="533882"/>
                    </a:lnTo>
                    <a:lnTo>
                      <a:pt x="1020254" y="530656"/>
                    </a:lnTo>
                    <a:lnTo>
                      <a:pt x="1037361" y="532536"/>
                    </a:lnTo>
                    <a:lnTo>
                      <a:pt x="1053261" y="539318"/>
                    </a:lnTo>
                    <a:lnTo>
                      <a:pt x="1067079" y="550735"/>
                    </a:lnTo>
                    <a:lnTo>
                      <a:pt x="1071143" y="555218"/>
                    </a:lnTo>
                    <a:lnTo>
                      <a:pt x="1074089" y="557441"/>
                    </a:lnTo>
                    <a:lnTo>
                      <a:pt x="1076172" y="558088"/>
                    </a:lnTo>
                    <a:lnTo>
                      <a:pt x="1077417" y="563638"/>
                    </a:lnTo>
                    <a:lnTo>
                      <a:pt x="1078890" y="569963"/>
                    </a:lnTo>
                    <a:lnTo>
                      <a:pt x="1080681" y="577215"/>
                    </a:lnTo>
                    <a:lnTo>
                      <a:pt x="1162799" y="585660"/>
                    </a:lnTo>
                    <a:lnTo>
                      <a:pt x="1197876" y="584809"/>
                    </a:lnTo>
                    <a:lnTo>
                      <a:pt x="1277823" y="578269"/>
                    </a:lnTo>
                    <a:lnTo>
                      <a:pt x="1323568" y="550303"/>
                    </a:lnTo>
                    <a:lnTo>
                      <a:pt x="1347889" y="502627"/>
                    </a:lnTo>
                    <a:lnTo>
                      <a:pt x="1352537" y="482244"/>
                    </a:lnTo>
                    <a:lnTo>
                      <a:pt x="1353540" y="477850"/>
                    </a:lnTo>
                    <a:lnTo>
                      <a:pt x="1158786" y="464807"/>
                    </a:lnTo>
                    <a:lnTo>
                      <a:pt x="1156550" y="464464"/>
                    </a:lnTo>
                    <a:lnTo>
                      <a:pt x="1154417" y="463613"/>
                    </a:lnTo>
                    <a:lnTo>
                      <a:pt x="1064628" y="400786"/>
                    </a:lnTo>
                    <a:lnTo>
                      <a:pt x="1177696" y="449783"/>
                    </a:lnTo>
                    <a:lnTo>
                      <a:pt x="1178902" y="450126"/>
                    </a:lnTo>
                    <a:lnTo>
                      <a:pt x="1180147" y="450329"/>
                    </a:lnTo>
                    <a:lnTo>
                      <a:pt x="1273390" y="456133"/>
                    </a:lnTo>
                    <a:lnTo>
                      <a:pt x="1322590" y="458571"/>
                    </a:lnTo>
                    <a:lnTo>
                      <a:pt x="1344002" y="458063"/>
                    </a:lnTo>
                    <a:lnTo>
                      <a:pt x="1353947" y="455066"/>
                    </a:lnTo>
                    <a:lnTo>
                      <a:pt x="1373060" y="444373"/>
                    </a:lnTo>
                    <a:lnTo>
                      <a:pt x="1389176" y="427113"/>
                    </a:lnTo>
                    <a:lnTo>
                      <a:pt x="1402613" y="400786"/>
                    </a:lnTo>
                    <a:lnTo>
                      <a:pt x="1403654" y="398754"/>
                    </a:lnTo>
                    <a:lnTo>
                      <a:pt x="1417866" y="354761"/>
                    </a:lnTo>
                    <a:lnTo>
                      <a:pt x="1221587" y="309626"/>
                    </a:lnTo>
                    <a:lnTo>
                      <a:pt x="1220292" y="309397"/>
                    </a:lnTo>
                    <a:lnTo>
                      <a:pt x="1219060" y="308991"/>
                    </a:lnTo>
                    <a:lnTo>
                      <a:pt x="1193012" y="296456"/>
                    </a:lnTo>
                    <a:lnTo>
                      <a:pt x="1052830" y="228981"/>
                    </a:lnTo>
                    <a:lnTo>
                      <a:pt x="1229321" y="291439"/>
                    </a:lnTo>
                    <a:lnTo>
                      <a:pt x="1230299" y="291668"/>
                    </a:lnTo>
                    <a:lnTo>
                      <a:pt x="1231303" y="291807"/>
                    </a:lnTo>
                    <a:lnTo>
                      <a:pt x="1404086" y="328193"/>
                    </a:lnTo>
                    <a:lnTo>
                      <a:pt x="1409547" y="327990"/>
                    </a:lnTo>
                    <a:lnTo>
                      <a:pt x="1414894" y="327240"/>
                    </a:lnTo>
                    <a:lnTo>
                      <a:pt x="1420063" y="326034"/>
                    </a:lnTo>
                    <a:lnTo>
                      <a:pt x="1452003" y="306260"/>
                    </a:lnTo>
                    <a:lnTo>
                      <a:pt x="1464602" y="273532"/>
                    </a:lnTo>
                    <a:close/>
                  </a:path>
                </a:pathLst>
              </a:custGeom>
              <a:solidFill>
                <a:srgbClr val="C00000"/>
              </a:solidFill>
            </p:spPr>
            <p:txBody>
              <a:bodyPr wrap="square" lIns="0" tIns="0" rIns="0" bIns="0" rtlCol="0"/>
              <a:lstStyle/>
              <a:p>
                <a:endParaRPr spc="-100">
                  <a:latin typeface="KoPubWorld돋움체 Bold" pitchFamily="2" charset="-127"/>
                </a:endParaRPr>
              </a:p>
            </p:txBody>
          </p:sp>
          <p:sp>
            <p:nvSpPr>
              <p:cNvPr id="32" name="object 27"/>
              <p:cNvSpPr/>
              <p:nvPr/>
            </p:nvSpPr>
            <p:spPr>
              <a:xfrm>
                <a:off x="10442143" y="0"/>
                <a:ext cx="1657985" cy="1234440"/>
              </a:xfrm>
              <a:custGeom>
                <a:avLst/>
                <a:gdLst/>
                <a:ahLst/>
                <a:cxnLst/>
                <a:rect l="l" t="t" r="r" b="b"/>
                <a:pathLst>
                  <a:path w="1657984" h="1234440">
                    <a:moveTo>
                      <a:pt x="544360" y="1121257"/>
                    </a:moveTo>
                    <a:lnTo>
                      <a:pt x="514959" y="1090142"/>
                    </a:lnTo>
                    <a:lnTo>
                      <a:pt x="491820" y="1038618"/>
                    </a:lnTo>
                    <a:lnTo>
                      <a:pt x="480225" y="982091"/>
                    </a:lnTo>
                    <a:lnTo>
                      <a:pt x="477342" y="975499"/>
                    </a:lnTo>
                    <a:lnTo>
                      <a:pt x="472643" y="970330"/>
                    </a:lnTo>
                    <a:lnTo>
                      <a:pt x="452793" y="958430"/>
                    </a:lnTo>
                    <a:lnTo>
                      <a:pt x="431609" y="959573"/>
                    </a:lnTo>
                    <a:lnTo>
                      <a:pt x="414274" y="971638"/>
                    </a:lnTo>
                    <a:lnTo>
                      <a:pt x="405993" y="992517"/>
                    </a:lnTo>
                    <a:lnTo>
                      <a:pt x="394462" y="1044321"/>
                    </a:lnTo>
                    <a:lnTo>
                      <a:pt x="388569" y="1069949"/>
                    </a:lnTo>
                    <a:lnTo>
                      <a:pt x="386473" y="1076947"/>
                    </a:lnTo>
                    <a:lnTo>
                      <a:pt x="386346" y="1072896"/>
                    </a:lnTo>
                    <a:lnTo>
                      <a:pt x="388823" y="998575"/>
                    </a:lnTo>
                    <a:lnTo>
                      <a:pt x="389140" y="969340"/>
                    </a:lnTo>
                    <a:lnTo>
                      <a:pt x="384390" y="938669"/>
                    </a:lnTo>
                    <a:lnTo>
                      <a:pt x="368490" y="915670"/>
                    </a:lnTo>
                    <a:lnTo>
                      <a:pt x="335407" y="909447"/>
                    </a:lnTo>
                    <a:lnTo>
                      <a:pt x="319862" y="913892"/>
                    </a:lnTo>
                    <a:lnTo>
                      <a:pt x="305028" y="923112"/>
                    </a:lnTo>
                    <a:lnTo>
                      <a:pt x="293255" y="936421"/>
                    </a:lnTo>
                    <a:lnTo>
                      <a:pt x="286893" y="953084"/>
                    </a:lnTo>
                    <a:lnTo>
                      <a:pt x="258025" y="1072896"/>
                    </a:lnTo>
                    <a:lnTo>
                      <a:pt x="256057" y="1060881"/>
                    </a:lnTo>
                    <a:lnTo>
                      <a:pt x="253580" y="1023010"/>
                    </a:lnTo>
                    <a:lnTo>
                      <a:pt x="251409" y="982091"/>
                    </a:lnTo>
                    <a:lnTo>
                      <a:pt x="250558" y="964311"/>
                    </a:lnTo>
                    <a:lnTo>
                      <a:pt x="240601" y="930541"/>
                    </a:lnTo>
                    <a:lnTo>
                      <a:pt x="216001" y="914387"/>
                    </a:lnTo>
                    <a:lnTo>
                      <a:pt x="188442" y="913587"/>
                    </a:lnTo>
                    <a:lnTo>
                      <a:pt x="169621" y="925906"/>
                    </a:lnTo>
                    <a:lnTo>
                      <a:pt x="149390" y="971638"/>
                    </a:lnTo>
                    <a:lnTo>
                      <a:pt x="128117" y="1032332"/>
                    </a:lnTo>
                    <a:lnTo>
                      <a:pt x="111315" y="1085354"/>
                    </a:lnTo>
                    <a:lnTo>
                      <a:pt x="104495" y="1108049"/>
                    </a:lnTo>
                    <a:lnTo>
                      <a:pt x="105816" y="1082827"/>
                    </a:lnTo>
                    <a:lnTo>
                      <a:pt x="101790" y="1037209"/>
                    </a:lnTo>
                    <a:lnTo>
                      <a:pt x="67945" y="1010018"/>
                    </a:lnTo>
                    <a:lnTo>
                      <a:pt x="44653" y="1013104"/>
                    </a:lnTo>
                    <a:lnTo>
                      <a:pt x="28308" y="1029246"/>
                    </a:lnTo>
                    <a:lnTo>
                      <a:pt x="18745" y="1051953"/>
                    </a:lnTo>
                    <a:lnTo>
                      <a:pt x="5994" y="1091844"/>
                    </a:lnTo>
                    <a:lnTo>
                      <a:pt x="0" y="1138605"/>
                    </a:lnTo>
                    <a:lnTo>
                      <a:pt x="10756" y="1181938"/>
                    </a:lnTo>
                    <a:lnTo>
                      <a:pt x="16395" y="1190726"/>
                    </a:lnTo>
                    <a:lnTo>
                      <a:pt x="23342" y="1198600"/>
                    </a:lnTo>
                    <a:lnTo>
                      <a:pt x="32588" y="1205191"/>
                    </a:lnTo>
                    <a:lnTo>
                      <a:pt x="45161" y="1210056"/>
                    </a:lnTo>
                    <a:lnTo>
                      <a:pt x="62331" y="1208519"/>
                    </a:lnTo>
                    <a:lnTo>
                      <a:pt x="80479" y="1199908"/>
                    </a:lnTo>
                    <a:lnTo>
                      <a:pt x="94856" y="1190282"/>
                    </a:lnTo>
                    <a:lnTo>
                      <a:pt x="100736" y="1185710"/>
                    </a:lnTo>
                    <a:lnTo>
                      <a:pt x="125450" y="1215097"/>
                    </a:lnTo>
                    <a:lnTo>
                      <a:pt x="159689" y="1223886"/>
                    </a:lnTo>
                    <a:lnTo>
                      <a:pt x="196481" y="1212672"/>
                    </a:lnTo>
                    <a:lnTo>
                      <a:pt x="224917" y="1185710"/>
                    </a:lnTo>
                    <a:lnTo>
                      <a:pt x="228841" y="1182001"/>
                    </a:lnTo>
                    <a:lnTo>
                      <a:pt x="238874" y="1206030"/>
                    </a:lnTo>
                    <a:lnTo>
                      <a:pt x="255879" y="1222209"/>
                    </a:lnTo>
                    <a:lnTo>
                      <a:pt x="275932" y="1231277"/>
                    </a:lnTo>
                    <a:lnTo>
                      <a:pt x="295135" y="1234008"/>
                    </a:lnTo>
                    <a:lnTo>
                      <a:pt x="328536" y="1223987"/>
                    </a:lnTo>
                    <a:lnTo>
                      <a:pt x="350570" y="1202512"/>
                    </a:lnTo>
                    <a:lnTo>
                      <a:pt x="362204" y="1182001"/>
                    </a:lnTo>
                    <a:lnTo>
                      <a:pt x="362699" y="1181150"/>
                    </a:lnTo>
                    <a:lnTo>
                      <a:pt x="366420" y="1171448"/>
                    </a:lnTo>
                    <a:lnTo>
                      <a:pt x="367817" y="1174953"/>
                    </a:lnTo>
                    <a:lnTo>
                      <a:pt x="408228" y="1211300"/>
                    </a:lnTo>
                    <a:lnTo>
                      <a:pt x="448500" y="1214983"/>
                    </a:lnTo>
                    <a:lnTo>
                      <a:pt x="482206" y="1195743"/>
                    </a:lnTo>
                    <a:lnTo>
                      <a:pt x="497751" y="1171448"/>
                    </a:lnTo>
                    <a:lnTo>
                      <a:pt x="502958" y="1163320"/>
                    </a:lnTo>
                    <a:lnTo>
                      <a:pt x="506958" y="1151978"/>
                    </a:lnTo>
                    <a:lnTo>
                      <a:pt x="513486" y="1140218"/>
                    </a:lnTo>
                    <a:lnTo>
                      <a:pt x="525081" y="1129487"/>
                    </a:lnTo>
                    <a:lnTo>
                      <a:pt x="544360" y="1121257"/>
                    </a:lnTo>
                    <a:close/>
                  </a:path>
                  <a:path w="1657984" h="1234440">
                    <a:moveTo>
                      <a:pt x="1657464" y="0"/>
                    </a:moveTo>
                    <a:lnTo>
                      <a:pt x="796848" y="0"/>
                    </a:lnTo>
                    <a:lnTo>
                      <a:pt x="645858" y="163804"/>
                    </a:lnTo>
                    <a:lnTo>
                      <a:pt x="705967" y="212242"/>
                    </a:lnTo>
                    <a:lnTo>
                      <a:pt x="595617" y="322859"/>
                    </a:lnTo>
                    <a:lnTo>
                      <a:pt x="222961" y="389039"/>
                    </a:lnTo>
                    <a:lnTo>
                      <a:pt x="136702" y="532511"/>
                    </a:lnTo>
                    <a:lnTo>
                      <a:pt x="135013" y="538556"/>
                    </a:lnTo>
                    <a:lnTo>
                      <a:pt x="134378" y="644753"/>
                    </a:lnTo>
                    <a:lnTo>
                      <a:pt x="137210" y="658698"/>
                    </a:lnTo>
                    <a:lnTo>
                      <a:pt x="145072" y="669899"/>
                    </a:lnTo>
                    <a:lnTo>
                      <a:pt x="156667" y="677164"/>
                    </a:lnTo>
                    <a:lnTo>
                      <a:pt x="170738" y="679234"/>
                    </a:lnTo>
                    <a:lnTo>
                      <a:pt x="172707" y="679107"/>
                    </a:lnTo>
                    <a:lnTo>
                      <a:pt x="214274" y="669328"/>
                    </a:lnTo>
                    <a:lnTo>
                      <a:pt x="251993" y="647077"/>
                    </a:lnTo>
                    <a:lnTo>
                      <a:pt x="283527" y="615365"/>
                    </a:lnTo>
                    <a:lnTo>
                      <a:pt x="306527" y="577189"/>
                    </a:lnTo>
                    <a:lnTo>
                      <a:pt x="318681" y="535533"/>
                    </a:lnTo>
                    <a:lnTo>
                      <a:pt x="769683" y="560984"/>
                    </a:lnTo>
                    <a:lnTo>
                      <a:pt x="915885" y="624370"/>
                    </a:lnTo>
                    <a:lnTo>
                      <a:pt x="938860" y="557593"/>
                    </a:lnTo>
                    <a:lnTo>
                      <a:pt x="963879" y="535533"/>
                    </a:lnTo>
                    <a:lnTo>
                      <a:pt x="1032357" y="475170"/>
                    </a:lnTo>
                    <a:lnTo>
                      <a:pt x="1146251" y="566915"/>
                    </a:lnTo>
                    <a:lnTo>
                      <a:pt x="1657464" y="0"/>
                    </a:lnTo>
                    <a:close/>
                  </a:path>
                </a:pathLst>
              </a:custGeom>
              <a:solidFill>
                <a:srgbClr val="B2B4BA"/>
              </a:solidFill>
            </p:spPr>
            <p:txBody>
              <a:bodyPr wrap="square" lIns="0" tIns="0" rIns="0" bIns="0" rtlCol="0"/>
              <a:lstStyle/>
              <a:p>
                <a:endParaRPr spc="-100">
                  <a:latin typeface="KoPubWorld돋움체 Bold" pitchFamily="2" charset="-127"/>
                </a:endParaRPr>
              </a:p>
            </p:txBody>
          </p:sp>
        </p:grpSp>
      </p:grpSp>
      <p:sp>
        <p:nvSpPr>
          <p:cNvPr id="33" name="object 13"/>
          <p:cNvSpPr txBox="1">
            <a:spLocks noGrp="1"/>
          </p:cNvSpPr>
          <p:nvPr>
            <p:ph type="title"/>
          </p:nvPr>
        </p:nvSpPr>
        <p:spPr>
          <a:xfrm>
            <a:off x="1139300" y="485927"/>
            <a:ext cx="8538100" cy="5206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ko-KR" altLang="en-US" sz="3300" spc="-100" dirty="0">
                <a:latin typeface="강한공군체 Bold" pitchFamily="34" charset="-127"/>
                <a:ea typeface="강한공군체 Bold" pitchFamily="34" charset="-127"/>
              </a:rPr>
              <a:t>표준 연동계약서의 주요 내용</a:t>
            </a:r>
            <a:endParaRPr sz="3300" spc="-100" dirty="0">
              <a:latin typeface="강한공군체 Bold" pitchFamily="34" charset="-127"/>
              <a:ea typeface="강한공군체 Bold" pitchFamily="34" charset="-127"/>
            </a:endParaRPr>
          </a:p>
        </p:txBody>
      </p:sp>
      <p:grpSp>
        <p:nvGrpSpPr>
          <p:cNvPr id="34" name="그룹 26"/>
          <p:cNvGrpSpPr/>
          <p:nvPr/>
        </p:nvGrpSpPr>
        <p:grpSpPr>
          <a:xfrm>
            <a:off x="-2" y="216001"/>
            <a:ext cx="1027033" cy="1152525"/>
            <a:chOff x="-2" y="216001"/>
            <a:chExt cx="1027033" cy="1152525"/>
          </a:xfrm>
        </p:grpSpPr>
        <p:sp>
          <p:nvSpPr>
            <p:cNvPr id="35" name="object 43"/>
            <p:cNvSpPr/>
            <p:nvPr/>
          </p:nvSpPr>
          <p:spPr>
            <a:xfrm>
              <a:off x="594597" y="378002"/>
              <a:ext cx="432434" cy="829944"/>
            </a:xfrm>
            <a:custGeom>
              <a:avLst/>
              <a:gdLst/>
              <a:ahLst/>
              <a:cxnLst/>
              <a:rect l="l" t="t" r="r" b="b"/>
              <a:pathLst>
                <a:path w="432434" h="829944">
                  <a:moveTo>
                    <a:pt x="121500" y="0"/>
                  </a:moveTo>
                  <a:lnTo>
                    <a:pt x="0" y="0"/>
                  </a:lnTo>
                  <a:lnTo>
                    <a:pt x="0" y="829792"/>
                  </a:lnTo>
                  <a:lnTo>
                    <a:pt x="120154" y="829792"/>
                  </a:lnTo>
                  <a:lnTo>
                    <a:pt x="432003" y="413994"/>
                  </a:lnTo>
                  <a:lnTo>
                    <a:pt x="1215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u="sng">
                <a:latin typeface="KoPubWorld돋움체 Bold" pitchFamily="2" charset="-127"/>
              </a:endParaRPr>
            </a:p>
          </p:txBody>
        </p:sp>
        <p:sp>
          <p:nvSpPr>
            <p:cNvPr id="42" name="object 44"/>
            <p:cNvSpPr/>
            <p:nvPr/>
          </p:nvSpPr>
          <p:spPr>
            <a:xfrm>
              <a:off x="-2" y="216001"/>
              <a:ext cx="918844" cy="1152525"/>
            </a:xfrm>
            <a:custGeom>
              <a:avLst/>
              <a:gdLst/>
              <a:ahLst/>
              <a:cxnLst/>
              <a:rect l="l" t="t" r="r" b="b"/>
              <a:pathLst>
                <a:path w="918844" h="1152525">
                  <a:moveTo>
                    <a:pt x="486600" y="0"/>
                  </a:moveTo>
                  <a:lnTo>
                    <a:pt x="486600" y="179997"/>
                  </a:lnTo>
                  <a:lnTo>
                    <a:pt x="0" y="179997"/>
                  </a:lnTo>
                  <a:lnTo>
                    <a:pt x="0" y="971994"/>
                  </a:lnTo>
                  <a:lnTo>
                    <a:pt x="486600" y="971994"/>
                  </a:lnTo>
                  <a:lnTo>
                    <a:pt x="486600" y="1151991"/>
                  </a:lnTo>
                  <a:lnTo>
                    <a:pt x="918603" y="575995"/>
                  </a:lnTo>
                  <a:lnTo>
                    <a:pt x="486600" y="0"/>
                  </a:lnTo>
                  <a:close/>
                </a:path>
              </a:pathLst>
            </a:custGeom>
            <a:solidFill>
              <a:srgbClr val="003964"/>
            </a:solidFill>
          </p:spPr>
          <p:txBody>
            <a:bodyPr wrap="square" lIns="0" tIns="0" rIns="0" bIns="0" rtlCol="0"/>
            <a:lstStyle/>
            <a:p>
              <a:endParaRPr u="sng">
                <a:latin typeface="KoPubWorld돋움체 Bold" pitchFamily="2" charset="-127"/>
              </a:endParaRPr>
            </a:p>
          </p:txBody>
        </p:sp>
      </p:grpSp>
      <p:sp>
        <p:nvSpPr>
          <p:cNvPr id="44" name="object 16"/>
          <p:cNvSpPr txBox="1"/>
          <p:nvPr/>
        </p:nvSpPr>
        <p:spPr>
          <a:xfrm>
            <a:off x="328645" y="447774"/>
            <a:ext cx="369570" cy="635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US" sz="4000" b="1" spc="-100" dirty="0">
                <a:solidFill>
                  <a:srgbClr val="FFF799"/>
                </a:solidFill>
                <a:latin typeface="강한공군체 Bold" pitchFamily="34" charset="-127"/>
                <a:ea typeface="강한공군체 Bold" pitchFamily="34" charset="-127"/>
                <a:cs typeface="KoPubWorld돋움체 Bold" pitchFamily="2" charset="-127"/>
              </a:rPr>
              <a:t>7</a:t>
            </a:r>
            <a:endParaRPr sz="4000" spc="-100">
              <a:latin typeface="강한공군체 Bold" pitchFamily="34" charset="-127"/>
              <a:ea typeface="강한공군체 Bold" pitchFamily="34" charset="-127"/>
              <a:cs typeface="KoPubWorld돋움체 Bold" pitchFamily="2" charset="-127"/>
            </a:endParaRPr>
          </a:p>
        </p:txBody>
      </p:sp>
      <p:graphicFrame>
        <p:nvGraphicFramePr>
          <p:cNvPr id="6" name="표 6">
            <a:extLst>
              <a:ext uri="{FF2B5EF4-FFF2-40B4-BE49-F238E27FC236}">
                <a16:creationId xmlns="" xmlns:a16="http://schemas.microsoft.com/office/drawing/2014/main" id="{B8859F7C-0581-4AB2-9409-D2704D9BC26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28940640"/>
              </p:ext>
            </p:extLst>
          </p:nvPr>
        </p:nvGraphicFramePr>
        <p:xfrm>
          <a:off x="1044003" y="2214366"/>
          <a:ext cx="10080625" cy="3881637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299643">
                  <a:extLst>
                    <a:ext uri="{9D8B030D-6E8A-4147-A177-3AD203B41FA5}">
                      <a16:colId xmlns="" xmlns:a16="http://schemas.microsoft.com/office/drawing/2014/main" val="3771876766"/>
                    </a:ext>
                  </a:extLst>
                </a:gridCol>
                <a:gridCol w="7780982">
                  <a:extLst>
                    <a:ext uri="{9D8B030D-6E8A-4147-A177-3AD203B41FA5}">
                      <a16:colId xmlns="" xmlns:a16="http://schemas.microsoft.com/office/drawing/2014/main" val="2018938280"/>
                    </a:ext>
                  </a:extLst>
                </a:gridCol>
              </a:tblGrid>
              <a:tr h="43129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0" dirty="0"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구 분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0" dirty="0"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주 요 내 용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155272540"/>
                  </a:ext>
                </a:extLst>
              </a:tr>
              <a:tr h="431293"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600" b="0" spc="-100" baseline="0" dirty="0"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제</a:t>
                      </a:r>
                      <a:r>
                        <a:rPr lang="en-US" altLang="ko-KR" sz="1600" b="0" spc="-100" baseline="0" dirty="0"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1</a:t>
                      </a:r>
                      <a:r>
                        <a:rPr lang="ko-KR" altLang="en-US" sz="1600" b="0" spc="-100" baseline="0" dirty="0"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조 </a:t>
                      </a:r>
                      <a:r>
                        <a:rPr lang="en-US" altLang="ko-KR" sz="1600" b="0" spc="-100" baseline="0" dirty="0"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(</a:t>
                      </a:r>
                      <a:r>
                        <a:rPr lang="ko-KR" altLang="en-US" sz="1600" b="0" spc="-100" baseline="0" dirty="0"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목적</a:t>
                      </a:r>
                      <a:r>
                        <a:rPr lang="en-US" altLang="ko-KR" sz="1600" b="0" spc="-100" baseline="0" dirty="0"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)</a:t>
                      </a:r>
                      <a:endParaRPr lang="ko-KR" altLang="en-US" sz="1600" b="0" spc="-100" baseline="0" dirty="0">
                        <a:latin typeface="KoPubWorld돋움체 Bold" pitchFamily="2" charset="-127"/>
                        <a:ea typeface="KoPubWorld돋움체 Bold" pitchFamily="2" charset="-127"/>
                        <a:cs typeface="KoPubWorld돋움체 Bold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ts val="2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0" u="none" strike="noStrike" spc="-100" baseline="0" dirty="0"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특별약정의 목적을 규정</a:t>
                      </a:r>
                      <a:endParaRPr lang="ko-KR" altLang="en-US" sz="1600" b="0" spc="-100" baseline="0" dirty="0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90580315"/>
                  </a:ext>
                </a:extLst>
              </a:tr>
              <a:tr h="431293">
                <a:tc>
                  <a:txBody>
                    <a:bodyPr/>
                    <a:lstStyle/>
                    <a:p>
                      <a:pPr marL="0" marR="0" lvl="0" indent="0" algn="l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0" spc="-100" baseline="0" dirty="0"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제</a:t>
                      </a:r>
                      <a:r>
                        <a:rPr lang="en-US" altLang="ko-KR" sz="1600" b="0" spc="-100" baseline="0" dirty="0"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2</a:t>
                      </a:r>
                      <a:r>
                        <a:rPr lang="ko-KR" altLang="en-US" sz="1600" b="0" spc="-100" baseline="0" dirty="0"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조 </a:t>
                      </a:r>
                      <a:r>
                        <a:rPr lang="en-US" altLang="ko-KR" sz="1600" b="0" spc="-100" baseline="0" dirty="0"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(</a:t>
                      </a:r>
                      <a:r>
                        <a:rPr lang="ko-KR" altLang="en-US" sz="1600" b="0" spc="-100" baseline="0" dirty="0"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정의</a:t>
                      </a:r>
                      <a:r>
                        <a:rPr lang="en-US" altLang="ko-KR" sz="1600" b="0" spc="-100" baseline="0" dirty="0"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)</a:t>
                      </a:r>
                      <a:endParaRPr lang="ko-KR" altLang="en-US" sz="1600" b="0" spc="-100" baseline="0" dirty="0">
                        <a:latin typeface="KoPubWorld돋움체 Bold" pitchFamily="2" charset="-127"/>
                        <a:ea typeface="KoPubWorld돋움체 Bold" pitchFamily="2" charset="-127"/>
                        <a:cs typeface="KoPubWorld돋움체 Bold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0" u="none" strike="noStrike" spc="-100" baseline="0" dirty="0"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주요 용어를 정의</a:t>
                      </a:r>
                      <a:endParaRPr lang="ko-KR" altLang="en-US" sz="1600" b="0" spc="-100" baseline="0" dirty="0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506657958"/>
                  </a:ext>
                </a:extLst>
              </a:tr>
              <a:tr h="431293">
                <a:tc>
                  <a:txBody>
                    <a:bodyPr/>
                    <a:lstStyle/>
                    <a:p>
                      <a:pPr marL="0" marR="0" lvl="0" indent="0" algn="l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0" spc="-100" baseline="0" dirty="0"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제</a:t>
                      </a:r>
                      <a:r>
                        <a:rPr lang="en-US" altLang="ko-KR" sz="1600" b="0" spc="-100" baseline="0" dirty="0"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3</a:t>
                      </a:r>
                      <a:r>
                        <a:rPr lang="ko-KR" altLang="en-US" sz="1600" b="0" spc="-100" baseline="0" dirty="0"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조 </a:t>
                      </a:r>
                      <a:r>
                        <a:rPr lang="en-US" altLang="ko-KR" sz="1600" b="0" spc="-100" baseline="0" dirty="0"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(</a:t>
                      </a:r>
                      <a:r>
                        <a:rPr lang="ko-KR" altLang="en-US" sz="1600" b="1" spc="-100" baseline="0" dirty="0"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주요 원재료</a:t>
                      </a:r>
                      <a:r>
                        <a:rPr lang="en-US" altLang="ko-KR" sz="1600" b="0" spc="-100" baseline="0" dirty="0"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)</a:t>
                      </a:r>
                      <a:endParaRPr lang="ko-KR" altLang="en-US" sz="1600" b="0" spc="-100" baseline="0" dirty="0">
                        <a:latin typeface="KoPubWorld돋움체 Bold" pitchFamily="2" charset="-127"/>
                        <a:ea typeface="KoPubWorld돋움체 Bold" pitchFamily="2" charset="-127"/>
                        <a:cs typeface="KoPubWorld돋움체 Bold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0" u="none" strike="noStrike" spc="-100" baseline="0" dirty="0"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주요 원재료를 정의</a:t>
                      </a:r>
                      <a:endParaRPr lang="ko-KR" altLang="en-US" sz="1600" b="0" spc="-100" baseline="0" dirty="0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2297197094"/>
                  </a:ext>
                </a:extLst>
              </a:tr>
              <a:tr h="431293">
                <a:tc>
                  <a:txBody>
                    <a:bodyPr/>
                    <a:lstStyle/>
                    <a:p>
                      <a:pPr marL="0" marR="0" lvl="0" indent="0" algn="l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0" spc="-100" baseline="0" dirty="0"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제</a:t>
                      </a:r>
                      <a:r>
                        <a:rPr lang="en-US" altLang="ko-KR" sz="1600" b="0" spc="-100" baseline="0" dirty="0"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4</a:t>
                      </a:r>
                      <a:r>
                        <a:rPr lang="ko-KR" altLang="en-US" sz="1600" b="0" spc="-100" baseline="0" dirty="0"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조 </a:t>
                      </a:r>
                      <a:r>
                        <a:rPr lang="en-US" altLang="ko-KR" sz="1600" b="0" spc="-100" baseline="0" dirty="0"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(</a:t>
                      </a:r>
                      <a:r>
                        <a:rPr lang="ko-KR" altLang="en-US" sz="1600" b="1" spc="-100" baseline="0" dirty="0"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원재료</a:t>
                      </a:r>
                      <a:r>
                        <a:rPr lang="ko-KR" altLang="en-US" sz="1600" b="0" spc="-100" baseline="0" dirty="0"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 가격 기준지표</a:t>
                      </a:r>
                      <a:r>
                        <a:rPr lang="en-US" altLang="ko-KR" sz="1600" b="0" spc="-100" baseline="0" dirty="0"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)</a:t>
                      </a:r>
                      <a:endParaRPr lang="ko-KR" altLang="en-US" sz="1600" b="0" spc="-100" baseline="0" dirty="0">
                        <a:latin typeface="KoPubWorld돋움체 Bold" pitchFamily="2" charset="-127"/>
                        <a:ea typeface="KoPubWorld돋움체 Bold" pitchFamily="2" charset="-127"/>
                        <a:cs typeface="KoPubWorld돋움체 Bold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0" u="none" strike="noStrike" spc="-100" baseline="0" dirty="0"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주요 원재료 가격 변동을 측정하는 기준지표에 관한 사항을 규정</a:t>
                      </a:r>
                      <a:endParaRPr lang="ko-KR" altLang="en-US" sz="1600" b="0" spc="-100" baseline="0" dirty="0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912775619"/>
                  </a:ext>
                </a:extLst>
              </a:tr>
              <a:tr h="431293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>
                          <a:latin typeface="KoPubWorld돋움체 Bold" panose="00000800000000000000" pitchFamily="2" charset="-127"/>
                          <a:ea typeface="KoPubWorld돋움체 Bold" panose="00000800000000000000" pitchFamily="2" charset="-127"/>
                          <a:cs typeface="KoPubWorld돋움체 Bold" panose="00000800000000000000" pitchFamily="2" charset="-127"/>
                        </a:rPr>
                        <a:t>제</a:t>
                      </a:r>
                      <a:r>
                        <a:rPr lang="en-US" altLang="ko-KR" sz="1600" dirty="0">
                          <a:latin typeface="KoPubWorld돋움체 Bold" panose="00000800000000000000" pitchFamily="2" charset="-127"/>
                          <a:ea typeface="KoPubWorld돋움체 Bold" panose="00000800000000000000" pitchFamily="2" charset="-127"/>
                          <a:cs typeface="KoPubWorld돋움체 Bold" panose="00000800000000000000" pitchFamily="2" charset="-127"/>
                        </a:rPr>
                        <a:t>5</a:t>
                      </a:r>
                      <a:r>
                        <a:rPr lang="ko-KR" altLang="en-US" sz="1600" dirty="0">
                          <a:latin typeface="KoPubWorld돋움체 Bold" panose="00000800000000000000" pitchFamily="2" charset="-127"/>
                          <a:ea typeface="KoPubWorld돋움체 Bold" panose="00000800000000000000" pitchFamily="2" charset="-127"/>
                          <a:cs typeface="KoPubWorld돋움체 Bold" panose="00000800000000000000" pitchFamily="2" charset="-127"/>
                        </a:rPr>
                        <a:t>조 </a:t>
                      </a:r>
                      <a:r>
                        <a:rPr lang="en-US" altLang="ko-KR" sz="1600" dirty="0">
                          <a:latin typeface="KoPubWorld돋움체 Bold" panose="00000800000000000000" pitchFamily="2" charset="-127"/>
                          <a:ea typeface="KoPubWorld돋움체 Bold" panose="00000800000000000000" pitchFamily="2" charset="-127"/>
                          <a:cs typeface="KoPubWorld돋움체 Bold" panose="00000800000000000000" pitchFamily="2" charset="-127"/>
                        </a:rPr>
                        <a:t>(</a:t>
                      </a:r>
                      <a:r>
                        <a:rPr lang="ko-KR" altLang="en-US" sz="1600" dirty="0">
                          <a:latin typeface="KoPubWorld돋움체 Bold" panose="00000800000000000000" pitchFamily="2" charset="-127"/>
                          <a:ea typeface="KoPubWorld돋움체 Bold" panose="00000800000000000000" pitchFamily="2" charset="-127"/>
                          <a:cs typeface="KoPubWorld돋움체 Bold" panose="00000800000000000000" pitchFamily="2" charset="-127"/>
                        </a:rPr>
                        <a:t>연동표의 작성</a:t>
                      </a:r>
                      <a:r>
                        <a:rPr lang="en-US" altLang="ko-KR" sz="1600" dirty="0">
                          <a:latin typeface="KoPubWorld돋움체 Bold" panose="00000800000000000000" pitchFamily="2" charset="-127"/>
                          <a:ea typeface="KoPubWorld돋움체 Bold" panose="00000800000000000000" pitchFamily="2" charset="-127"/>
                          <a:cs typeface="KoPubWorld돋움체 Bold" panose="00000800000000000000" pitchFamily="2" charset="-127"/>
                        </a:rPr>
                        <a:t>)</a:t>
                      </a:r>
                      <a:endParaRPr lang="ko-KR" altLang="en-US" sz="1600" dirty="0">
                        <a:latin typeface="KoPubWorld돋움체 Bold" panose="00000800000000000000" pitchFamily="2" charset="-127"/>
                        <a:ea typeface="KoPubWorld돋움체 Bold" panose="00000800000000000000" pitchFamily="2" charset="-127"/>
                        <a:cs typeface="KoPubWorld돋움체 Bold" panose="000008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b="0" spc="-100" baseline="0" dirty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연동표의 작성과 관련 자료 요청에 관한 사항을 규정</a:t>
                      </a:r>
                      <a:endParaRPr lang="ko-KR" altLang="en-US" sz="1600" dirty="0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438576817"/>
                  </a:ext>
                </a:extLst>
              </a:tr>
              <a:tr h="431293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>
                          <a:latin typeface="KoPubWorld돋움체 Bold" panose="00000800000000000000" pitchFamily="2" charset="-127"/>
                          <a:ea typeface="KoPubWorld돋움체 Bold" panose="00000800000000000000" pitchFamily="2" charset="-127"/>
                          <a:cs typeface="KoPubWorld돋움체 Bold" panose="00000800000000000000" pitchFamily="2" charset="-127"/>
                        </a:rPr>
                        <a:t>제</a:t>
                      </a:r>
                      <a:r>
                        <a:rPr lang="en-US" altLang="ko-KR" sz="1600" dirty="0">
                          <a:latin typeface="KoPubWorld돋움체 Bold" panose="00000800000000000000" pitchFamily="2" charset="-127"/>
                          <a:ea typeface="KoPubWorld돋움체 Bold" panose="00000800000000000000" pitchFamily="2" charset="-127"/>
                          <a:cs typeface="KoPubWorld돋움체 Bold" panose="00000800000000000000" pitchFamily="2" charset="-127"/>
                        </a:rPr>
                        <a:t>6</a:t>
                      </a:r>
                      <a:r>
                        <a:rPr lang="ko-KR" altLang="en-US" sz="1600" dirty="0">
                          <a:latin typeface="KoPubWorld돋움체 Bold" panose="00000800000000000000" pitchFamily="2" charset="-127"/>
                          <a:ea typeface="KoPubWorld돋움체 Bold" panose="00000800000000000000" pitchFamily="2" charset="-127"/>
                          <a:cs typeface="KoPubWorld돋움체 Bold" panose="00000800000000000000" pitchFamily="2" charset="-127"/>
                        </a:rPr>
                        <a:t>조 </a:t>
                      </a:r>
                      <a:r>
                        <a:rPr lang="en-US" altLang="ko-KR" sz="1600" dirty="0">
                          <a:latin typeface="KoPubWorld돋움체 Bold" panose="00000800000000000000" pitchFamily="2" charset="-127"/>
                          <a:ea typeface="KoPubWorld돋움체 Bold" panose="00000800000000000000" pitchFamily="2" charset="-127"/>
                          <a:cs typeface="KoPubWorld돋움체 Bold" panose="00000800000000000000" pitchFamily="2" charset="-127"/>
                        </a:rPr>
                        <a:t>(</a:t>
                      </a:r>
                      <a:r>
                        <a:rPr lang="ko-KR" altLang="en-US" sz="1600" dirty="0">
                          <a:latin typeface="KoPubWorld돋움체 Bold" panose="00000800000000000000" pitchFamily="2" charset="-127"/>
                          <a:ea typeface="KoPubWorld돋움체 Bold" panose="00000800000000000000" pitchFamily="2" charset="-127"/>
                          <a:cs typeface="KoPubWorld돋움체 Bold" panose="00000800000000000000" pitchFamily="2" charset="-127"/>
                        </a:rPr>
                        <a:t>연동 절차</a:t>
                      </a:r>
                      <a:r>
                        <a:rPr lang="en-US" altLang="ko-KR" sz="1600" dirty="0">
                          <a:latin typeface="KoPubWorld돋움체 Bold" panose="00000800000000000000" pitchFamily="2" charset="-127"/>
                          <a:ea typeface="KoPubWorld돋움체 Bold" panose="00000800000000000000" pitchFamily="2" charset="-127"/>
                          <a:cs typeface="KoPubWorld돋움체 Bold" panose="00000800000000000000" pitchFamily="2" charset="-127"/>
                        </a:rPr>
                        <a:t>)</a:t>
                      </a:r>
                      <a:endParaRPr lang="ko-KR" altLang="en-US" sz="1600" dirty="0">
                        <a:latin typeface="KoPubWorld돋움체 Bold" panose="00000800000000000000" pitchFamily="2" charset="-127"/>
                        <a:ea typeface="KoPubWorld돋움체 Bold" panose="00000800000000000000" pitchFamily="2" charset="-127"/>
                        <a:cs typeface="KoPubWorld돋움체 Bold" panose="000008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b="0" u="none" strike="noStrike" spc="-100" baseline="0" dirty="0"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연동의 절차를 규정</a:t>
                      </a:r>
                      <a:endParaRPr lang="ko-KR" altLang="en-US" sz="1600" dirty="0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547420585"/>
                  </a:ext>
                </a:extLst>
              </a:tr>
              <a:tr h="431293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>
                          <a:latin typeface="KoPubWorld돋움체 Bold" panose="00000800000000000000" pitchFamily="2" charset="-127"/>
                          <a:ea typeface="KoPubWorld돋움체 Bold" panose="00000800000000000000" pitchFamily="2" charset="-127"/>
                          <a:cs typeface="KoPubWorld돋움체 Bold" panose="00000800000000000000" pitchFamily="2" charset="-127"/>
                        </a:rPr>
                        <a:t>제</a:t>
                      </a:r>
                      <a:r>
                        <a:rPr lang="en-US" altLang="ko-KR" sz="1600" dirty="0">
                          <a:latin typeface="KoPubWorld돋움체 Bold" panose="00000800000000000000" pitchFamily="2" charset="-127"/>
                          <a:ea typeface="KoPubWorld돋움체 Bold" panose="00000800000000000000" pitchFamily="2" charset="-127"/>
                          <a:cs typeface="KoPubWorld돋움체 Bold" panose="00000800000000000000" pitchFamily="2" charset="-127"/>
                        </a:rPr>
                        <a:t>7</a:t>
                      </a:r>
                      <a:r>
                        <a:rPr lang="ko-KR" altLang="en-US" sz="1600" dirty="0">
                          <a:latin typeface="KoPubWorld돋움체 Bold" panose="00000800000000000000" pitchFamily="2" charset="-127"/>
                          <a:ea typeface="KoPubWorld돋움체 Bold" panose="00000800000000000000" pitchFamily="2" charset="-127"/>
                          <a:cs typeface="KoPubWorld돋움체 Bold" panose="00000800000000000000" pitchFamily="2" charset="-127"/>
                        </a:rPr>
                        <a:t>조 </a:t>
                      </a:r>
                      <a:r>
                        <a:rPr lang="en-US" altLang="ko-KR" sz="1600" dirty="0">
                          <a:latin typeface="KoPubWorld돋움체 Bold" panose="00000800000000000000" pitchFamily="2" charset="-127"/>
                          <a:ea typeface="KoPubWorld돋움체 Bold" panose="00000800000000000000" pitchFamily="2" charset="-127"/>
                          <a:cs typeface="KoPubWorld돋움체 Bold" panose="00000800000000000000" pitchFamily="2" charset="-127"/>
                        </a:rPr>
                        <a:t>(</a:t>
                      </a:r>
                      <a:r>
                        <a:rPr lang="ko-KR" altLang="en-US" sz="1600" dirty="0">
                          <a:latin typeface="KoPubWorld돋움체 Bold" panose="00000800000000000000" pitchFamily="2" charset="-127"/>
                          <a:ea typeface="KoPubWorld돋움체 Bold" panose="00000800000000000000" pitchFamily="2" charset="-127"/>
                          <a:cs typeface="KoPubWorld돋움체 Bold" panose="00000800000000000000" pitchFamily="2" charset="-127"/>
                        </a:rPr>
                        <a:t>해석 등</a:t>
                      </a:r>
                      <a:r>
                        <a:rPr lang="en-US" altLang="ko-KR" sz="1600" dirty="0">
                          <a:latin typeface="KoPubWorld돋움체 Bold" panose="00000800000000000000" pitchFamily="2" charset="-127"/>
                          <a:ea typeface="KoPubWorld돋움체 Bold" panose="00000800000000000000" pitchFamily="2" charset="-127"/>
                          <a:cs typeface="KoPubWorld돋움체 Bold" panose="00000800000000000000" pitchFamily="2" charset="-127"/>
                        </a:rPr>
                        <a:t>)</a:t>
                      </a:r>
                      <a:endParaRPr lang="ko-KR" altLang="en-US" sz="1600" dirty="0">
                        <a:latin typeface="KoPubWorld돋움체 Bold" panose="00000800000000000000" pitchFamily="2" charset="-127"/>
                        <a:ea typeface="KoPubWorld돋움체 Bold" panose="00000800000000000000" pitchFamily="2" charset="-127"/>
                        <a:cs typeface="KoPubWorld돋움체 Bold" panose="000008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연동계약의 효력 등을 규정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49826194"/>
                  </a:ext>
                </a:extLst>
              </a:tr>
              <a:tr h="431293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>
                          <a:latin typeface="KoPubWorld돋움체 Bold" panose="00000800000000000000" pitchFamily="2" charset="-127"/>
                          <a:ea typeface="KoPubWorld돋움체 Bold" panose="00000800000000000000" pitchFamily="2" charset="-127"/>
                          <a:cs typeface="KoPubWorld돋움체 Bold" panose="00000800000000000000" pitchFamily="2" charset="-127"/>
                        </a:rPr>
                        <a:t>제</a:t>
                      </a:r>
                      <a:r>
                        <a:rPr lang="en-US" altLang="ko-KR" sz="1600" dirty="0">
                          <a:latin typeface="KoPubWorld돋움체 Bold" panose="00000800000000000000" pitchFamily="2" charset="-127"/>
                          <a:ea typeface="KoPubWorld돋움체 Bold" panose="00000800000000000000" pitchFamily="2" charset="-127"/>
                          <a:cs typeface="KoPubWorld돋움체 Bold" panose="00000800000000000000" pitchFamily="2" charset="-127"/>
                        </a:rPr>
                        <a:t>8</a:t>
                      </a:r>
                      <a:r>
                        <a:rPr lang="ko-KR" altLang="en-US" sz="1600" dirty="0">
                          <a:latin typeface="KoPubWorld돋움체 Bold" panose="00000800000000000000" pitchFamily="2" charset="-127"/>
                          <a:ea typeface="KoPubWorld돋움체 Bold" panose="00000800000000000000" pitchFamily="2" charset="-127"/>
                          <a:cs typeface="KoPubWorld돋움체 Bold" panose="00000800000000000000" pitchFamily="2" charset="-127"/>
                        </a:rPr>
                        <a:t>조 </a:t>
                      </a:r>
                      <a:r>
                        <a:rPr lang="en-US" altLang="ko-KR" sz="1600" dirty="0">
                          <a:latin typeface="KoPubWorld돋움체 Bold" panose="00000800000000000000" pitchFamily="2" charset="-127"/>
                          <a:ea typeface="KoPubWorld돋움체 Bold" panose="00000800000000000000" pitchFamily="2" charset="-127"/>
                          <a:cs typeface="KoPubWorld돋움체 Bold" panose="00000800000000000000" pitchFamily="2" charset="-127"/>
                        </a:rPr>
                        <a:t>(</a:t>
                      </a:r>
                      <a:r>
                        <a:rPr lang="ko-KR" altLang="en-US" sz="1600" dirty="0">
                          <a:latin typeface="KoPubWorld돋움체 Bold" panose="00000800000000000000" pitchFamily="2" charset="-127"/>
                          <a:ea typeface="KoPubWorld돋움체 Bold" panose="00000800000000000000" pitchFamily="2" charset="-127"/>
                          <a:cs typeface="KoPubWorld돋움체 Bold" panose="00000800000000000000" pitchFamily="2" charset="-127"/>
                        </a:rPr>
                        <a:t>금지행위</a:t>
                      </a:r>
                      <a:r>
                        <a:rPr lang="en-US" altLang="ko-KR" sz="1600" dirty="0">
                          <a:latin typeface="KoPubWorld돋움체 Bold" panose="00000800000000000000" pitchFamily="2" charset="-127"/>
                          <a:ea typeface="KoPubWorld돋움체 Bold" panose="00000800000000000000" pitchFamily="2" charset="-127"/>
                          <a:cs typeface="KoPubWorld돋움체 Bold" panose="00000800000000000000" pitchFamily="2" charset="-127"/>
                        </a:rPr>
                        <a:t>)</a:t>
                      </a:r>
                      <a:endParaRPr lang="ko-KR" altLang="en-US" sz="1600" dirty="0">
                        <a:latin typeface="KoPubWorld돋움체 Bold" panose="00000800000000000000" pitchFamily="2" charset="-127"/>
                        <a:ea typeface="KoPubWorld돋움체 Bold" panose="00000800000000000000" pitchFamily="2" charset="-127"/>
                        <a:cs typeface="KoPubWorld돋움체 Bold" panose="000008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연동과 관련하여 거래상 지위 남용 등의 금지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384206313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70269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2204000" cy="68640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2" name="그룹 3"/>
          <p:cNvGrpSpPr/>
          <p:nvPr/>
        </p:nvGrpSpPr>
        <p:grpSpPr>
          <a:xfrm>
            <a:off x="0" y="0"/>
            <a:ext cx="12099836" cy="1234440"/>
            <a:chOff x="0" y="0"/>
            <a:chExt cx="12099836" cy="1234440"/>
          </a:xfrm>
        </p:grpSpPr>
        <p:sp>
          <p:nvSpPr>
            <p:cNvPr id="5" name="object 2"/>
            <p:cNvSpPr/>
            <p:nvPr/>
          </p:nvSpPr>
          <p:spPr>
            <a:xfrm>
              <a:off x="0" y="395998"/>
              <a:ext cx="9864090" cy="792480"/>
            </a:xfrm>
            <a:custGeom>
              <a:avLst/>
              <a:gdLst/>
              <a:ahLst/>
              <a:cxnLst/>
              <a:rect l="l" t="t" r="r" b="b"/>
              <a:pathLst>
                <a:path w="9864090" h="792480">
                  <a:moveTo>
                    <a:pt x="9864001" y="0"/>
                  </a:moveTo>
                  <a:lnTo>
                    <a:pt x="0" y="0"/>
                  </a:lnTo>
                  <a:lnTo>
                    <a:pt x="0" y="791997"/>
                  </a:lnTo>
                  <a:lnTo>
                    <a:pt x="9864001" y="791997"/>
                  </a:lnTo>
                  <a:lnTo>
                    <a:pt x="9864001" y="0"/>
                  </a:lnTo>
                  <a:close/>
                </a:path>
              </a:pathLst>
            </a:custGeom>
            <a:solidFill>
              <a:srgbClr val="C00000"/>
            </a:solidFill>
          </p:spPr>
          <p:txBody>
            <a:bodyPr wrap="square" lIns="0" tIns="0" rIns="0" bIns="0" rtlCol="0"/>
            <a:lstStyle/>
            <a:p>
              <a:endParaRPr spc="-100">
                <a:latin typeface="KoPubWorld돋움체 Bold" pitchFamily="2" charset="-127"/>
              </a:endParaRPr>
            </a:p>
          </p:txBody>
        </p:sp>
        <p:grpSp>
          <p:nvGrpSpPr>
            <p:cNvPr id="3" name="object 25"/>
            <p:cNvGrpSpPr/>
            <p:nvPr/>
          </p:nvGrpSpPr>
          <p:grpSpPr>
            <a:xfrm>
              <a:off x="9864001" y="0"/>
              <a:ext cx="2236127" cy="1234440"/>
              <a:chOff x="9864001" y="0"/>
              <a:chExt cx="2236127" cy="1234440"/>
            </a:xfrm>
          </p:grpSpPr>
          <p:sp>
            <p:nvSpPr>
              <p:cNvPr id="7" name="object 26"/>
              <p:cNvSpPr/>
              <p:nvPr/>
            </p:nvSpPr>
            <p:spPr>
              <a:xfrm>
                <a:off x="9864001" y="404761"/>
                <a:ext cx="1464945" cy="720090"/>
              </a:xfrm>
              <a:custGeom>
                <a:avLst/>
                <a:gdLst/>
                <a:ahLst/>
                <a:cxnLst/>
                <a:rect l="l" t="t" r="r" b="b"/>
                <a:pathLst>
                  <a:path w="1464945" h="720090">
                    <a:moveTo>
                      <a:pt x="370916" y="117513"/>
                    </a:moveTo>
                    <a:lnTo>
                      <a:pt x="0" y="69049"/>
                    </a:lnTo>
                    <a:lnTo>
                      <a:pt x="0" y="719874"/>
                    </a:lnTo>
                    <a:lnTo>
                      <a:pt x="340563" y="669912"/>
                    </a:lnTo>
                    <a:lnTo>
                      <a:pt x="370916" y="117513"/>
                    </a:lnTo>
                    <a:close/>
                  </a:path>
                  <a:path w="1464945" h="720090">
                    <a:moveTo>
                      <a:pt x="1271536" y="607949"/>
                    </a:moveTo>
                    <a:lnTo>
                      <a:pt x="1271498" y="605053"/>
                    </a:lnTo>
                    <a:lnTo>
                      <a:pt x="1270977" y="598398"/>
                    </a:lnTo>
                    <a:lnTo>
                      <a:pt x="1270342" y="590296"/>
                    </a:lnTo>
                    <a:lnTo>
                      <a:pt x="1163408" y="598398"/>
                    </a:lnTo>
                    <a:lnTo>
                      <a:pt x="1082713" y="586397"/>
                    </a:lnTo>
                    <a:lnTo>
                      <a:pt x="1091539" y="629437"/>
                    </a:lnTo>
                    <a:lnTo>
                      <a:pt x="1110729" y="672160"/>
                    </a:lnTo>
                    <a:lnTo>
                      <a:pt x="1121105" y="684072"/>
                    </a:lnTo>
                    <a:lnTo>
                      <a:pt x="1149540" y="681126"/>
                    </a:lnTo>
                    <a:lnTo>
                      <a:pt x="1173378" y="683006"/>
                    </a:lnTo>
                    <a:lnTo>
                      <a:pt x="1187005" y="683590"/>
                    </a:lnTo>
                    <a:lnTo>
                      <a:pt x="1195539" y="682879"/>
                    </a:lnTo>
                    <a:lnTo>
                      <a:pt x="1202867" y="681126"/>
                    </a:lnTo>
                    <a:lnTo>
                      <a:pt x="1204099" y="680834"/>
                    </a:lnTo>
                    <a:lnTo>
                      <a:pt x="1247698" y="657085"/>
                    </a:lnTo>
                    <a:lnTo>
                      <a:pt x="1269593" y="624941"/>
                    </a:lnTo>
                    <a:lnTo>
                      <a:pt x="1271536" y="607949"/>
                    </a:lnTo>
                    <a:close/>
                  </a:path>
                  <a:path w="1464945" h="720090">
                    <a:moveTo>
                      <a:pt x="1464602" y="273532"/>
                    </a:moveTo>
                    <a:lnTo>
                      <a:pt x="1445882" y="228981"/>
                    </a:lnTo>
                    <a:lnTo>
                      <a:pt x="1348879" y="179095"/>
                    </a:lnTo>
                    <a:lnTo>
                      <a:pt x="914552" y="153835"/>
                    </a:lnTo>
                    <a:lnTo>
                      <a:pt x="896620" y="197523"/>
                    </a:lnTo>
                    <a:lnTo>
                      <a:pt x="868540" y="236385"/>
                    </a:lnTo>
                    <a:lnTo>
                      <a:pt x="832612" y="267665"/>
                    </a:lnTo>
                    <a:lnTo>
                      <a:pt x="791146" y="288569"/>
                    </a:lnTo>
                    <a:lnTo>
                      <a:pt x="752182" y="296341"/>
                    </a:lnTo>
                    <a:lnTo>
                      <a:pt x="750265" y="296456"/>
                    </a:lnTo>
                    <a:lnTo>
                      <a:pt x="738708" y="295973"/>
                    </a:lnTo>
                    <a:lnTo>
                      <a:pt x="700570" y="272402"/>
                    </a:lnTo>
                    <a:lnTo>
                      <a:pt x="690486" y="239852"/>
                    </a:lnTo>
                    <a:lnTo>
                      <a:pt x="691083" y="139814"/>
                    </a:lnTo>
                    <a:lnTo>
                      <a:pt x="765962" y="0"/>
                    </a:lnTo>
                    <a:lnTo>
                      <a:pt x="404672" y="153085"/>
                    </a:lnTo>
                    <a:lnTo>
                      <a:pt x="379691" y="607949"/>
                    </a:lnTo>
                    <a:lnTo>
                      <a:pt x="457987" y="601281"/>
                    </a:lnTo>
                    <a:lnTo>
                      <a:pt x="516356" y="639737"/>
                    </a:lnTo>
                    <a:lnTo>
                      <a:pt x="547166" y="659193"/>
                    </a:lnTo>
                    <a:lnTo>
                      <a:pt x="560616" y="665645"/>
                    </a:lnTo>
                    <a:lnTo>
                      <a:pt x="566928" y="665060"/>
                    </a:lnTo>
                    <a:lnTo>
                      <a:pt x="567512" y="664857"/>
                    </a:lnTo>
                    <a:lnTo>
                      <a:pt x="571284" y="653288"/>
                    </a:lnTo>
                    <a:lnTo>
                      <a:pt x="575360" y="642010"/>
                    </a:lnTo>
                    <a:lnTo>
                      <a:pt x="591781" y="605955"/>
                    </a:lnTo>
                    <a:lnTo>
                      <a:pt x="632904" y="583234"/>
                    </a:lnTo>
                    <a:lnTo>
                      <a:pt x="647534" y="583272"/>
                    </a:lnTo>
                    <a:lnTo>
                      <a:pt x="686435" y="600087"/>
                    </a:lnTo>
                    <a:lnTo>
                      <a:pt x="690562" y="605053"/>
                    </a:lnTo>
                    <a:lnTo>
                      <a:pt x="698169" y="583234"/>
                    </a:lnTo>
                    <a:lnTo>
                      <a:pt x="719810" y="527786"/>
                    </a:lnTo>
                    <a:lnTo>
                      <a:pt x="747280" y="492696"/>
                    </a:lnTo>
                    <a:lnTo>
                      <a:pt x="772998" y="485571"/>
                    </a:lnTo>
                    <a:lnTo>
                      <a:pt x="790689" y="486308"/>
                    </a:lnTo>
                    <a:lnTo>
                      <a:pt x="830922" y="506349"/>
                    </a:lnTo>
                    <a:lnTo>
                      <a:pt x="846709" y="531939"/>
                    </a:lnTo>
                    <a:lnTo>
                      <a:pt x="855713" y="515454"/>
                    </a:lnTo>
                    <a:lnTo>
                      <a:pt x="868006" y="502323"/>
                    </a:lnTo>
                    <a:lnTo>
                      <a:pt x="881976" y="492582"/>
                    </a:lnTo>
                    <a:lnTo>
                      <a:pt x="896061" y="486232"/>
                    </a:lnTo>
                    <a:lnTo>
                      <a:pt x="898029" y="485571"/>
                    </a:lnTo>
                    <a:lnTo>
                      <a:pt x="901039" y="484543"/>
                    </a:lnTo>
                    <a:lnTo>
                      <a:pt x="906043" y="483387"/>
                    </a:lnTo>
                    <a:lnTo>
                      <a:pt x="910945" y="482803"/>
                    </a:lnTo>
                    <a:lnTo>
                      <a:pt x="926985" y="482244"/>
                    </a:lnTo>
                    <a:lnTo>
                      <a:pt x="941438" y="484568"/>
                    </a:lnTo>
                    <a:lnTo>
                      <a:pt x="973721" y="507238"/>
                    </a:lnTo>
                    <a:lnTo>
                      <a:pt x="987132" y="541845"/>
                    </a:lnTo>
                    <a:lnTo>
                      <a:pt x="991857" y="538530"/>
                    </a:lnTo>
                    <a:lnTo>
                      <a:pt x="997127" y="535825"/>
                    </a:lnTo>
                    <a:lnTo>
                      <a:pt x="1002855" y="533882"/>
                    </a:lnTo>
                    <a:lnTo>
                      <a:pt x="1020254" y="530656"/>
                    </a:lnTo>
                    <a:lnTo>
                      <a:pt x="1037361" y="532536"/>
                    </a:lnTo>
                    <a:lnTo>
                      <a:pt x="1053261" y="539318"/>
                    </a:lnTo>
                    <a:lnTo>
                      <a:pt x="1067079" y="550735"/>
                    </a:lnTo>
                    <a:lnTo>
                      <a:pt x="1071143" y="555218"/>
                    </a:lnTo>
                    <a:lnTo>
                      <a:pt x="1074089" y="557441"/>
                    </a:lnTo>
                    <a:lnTo>
                      <a:pt x="1076172" y="558088"/>
                    </a:lnTo>
                    <a:lnTo>
                      <a:pt x="1077417" y="563638"/>
                    </a:lnTo>
                    <a:lnTo>
                      <a:pt x="1078890" y="569963"/>
                    </a:lnTo>
                    <a:lnTo>
                      <a:pt x="1080681" y="577215"/>
                    </a:lnTo>
                    <a:lnTo>
                      <a:pt x="1162799" y="585660"/>
                    </a:lnTo>
                    <a:lnTo>
                      <a:pt x="1197876" y="584809"/>
                    </a:lnTo>
                    <a:lnTo>
                      <a:pt x="1277823" y="578269"/>
                    </a:lnTo>
                    <a:lnTo>
                      <a:pt x="1323568" y="550303"/>
                    </a:lnTo>
                    <a:lnTo>
                      <a:pt x="1347889" y="502627"/>
                    </a:lnTo>
                    <a:lnTo>
                      <a:pt x="1352537" y="482244"/>
                    </a:lnTo>
                    <a:lnTo>
                      <a:pt x="1353540" y="477850"/>
                    </a:lnTo>
                    <a:lnTo>
                      <a:pt x="1158786" y="464807"/>
                    </a:lnTo>
                    <a:lnTo>
                      <a:pt x="1156550" y="464464"/>
                    </a:lnTo>
                    <a:lnTo>
                      <a:pt x="1154417" y="463613"/>
                    </a:lnTo>
                    <a:lnTo>
                      <a:pt x="1064628" y="400786"/>
                    </a:lnTo>
                    <a:lnTo>
                      <a:pt x="1177696" y="449783"/>
                    </a:lnTo>
                    <a:lnTo>
                      <a:pt x="1178902" y="450126"/>
                    </a:lnTo>
                    <a:lnTo>
                      <a:pt x="1180147" y="450329"/>
                    </a:lnTo>
                    <a:lnTo>
                      <a:pt x="1273390" y="456133"/>
                    </a:lnTo>
                    <a:lnTo>
                      <a:pt x="1322590" y="458571"/>
                    </a:lnTo>
                    <a:lnTo>
                      <a:pt x="1344002" y="458063"/>
                    </a:lnTo>
                    <a:lnTo>
                      <a:pt x="1353947" y="455066"/>
                    </a:lnTo>
                    <a:lnTo>
                      <a:pt x="1373060" y="444373"/>
                    </a:lnTo>
                    <a:lnTo>
                      <a:pt x="1389176" y="427113"/>
                    </a:lnTo>
                    <a:lnTo>
                      <a:pt x="1402613" y="400786"/>
                    </a:lnTo>
                    <a:lnTo>
                      <a:pt x="1403654" y="398754"/>
                    </a:lnTo>
                    <a:lnTo>
                      <a:pt x="1417866" y="354761"/>
                    </a:lnTo>
                    <a:lnTo>
                      <a:pt x="1221587" y="309626"/>
                    </a:lnTo>
                    <a:lnTo>
                      <a:pt x="1220292" y="309397"/>
                    </a:lnTo>
                    <a:lnTo>
                      <a:pt x="1219060" y="308991"/>
                    </a:lnTo>
                    <a:lnTo>
                      <a:pt x="1193012" y="296456"/>
                    </a:lnTo>
                    <a:lnTo>
                      <a:pt x="1052830" y="228981"/>
                    </a:lnTo>
                    <a:lnTo>
                      <a:pt x="1229321" y="291439"/>
                    </a:lnTo>
                    <a:lnTo>
                      <a:pt x="1230299" y="291668"/>
                    </a:lnTo>
                    <a:lnTo>
                      <a:pt x="1231303" y="291807"/>
                    </a:lnTo>
                    <a:lnTo>
                      <a:pt x="1404086" y="328193"/>
                    </a:lnTo>
                    <a:lnTo>
                      <a:pt x="1409547" y="327990"/>
                    </a:lnTo>
                    <a:lnTo>
                      <a:pt x="1414894" y="327240"/>
                    </a:lnTo>
                    <a:lnTo>
                      <a:pt x="1420063" y="326034"/>
                    </a:lnTo>
                    <a:lnTo>
                      <a:pt x="1452003" y="306260"/>
                    </a:lnTo>
                    <a:lnTo>
                      <a:pt x="1464602" y="273532"/>
                    </a:lnTo>
                    <a:close/>
                  </a:path>
                </a:pathLst>
              </a:custGeom>
              <a:solidFill>
                <a:srgbClr val="C00000"/>
              </a:solidFill>
            </p:spPr>
            <p:txBody>
              <a:bodyPr wrap="square" lIns="0" tIns="0" rIns="0" bIns="0" rtlCol="0"/>
              <a:lstStyle/>
              <a:p>
                <a:endParaRPr spc="-100">
                  <a:latin typeface="KoPubWorld돋움체 Bold" pitchFamily="2" charset="-127"/>
                </a:endParaRPr>
              </a:p>
            </p:txBody>
          </p:sp>
          <p:sp>
            <p:nvSpPr>
              <p:cNvPr id="8" name="object 27"/>
              <p:cNvSpPr/>
              <p:nvPr/>
            </p:nvSpPr>
            <p:spPr>
              <a:xfrm>
                <a:off x="10442143" y="0"/>
                <a:ext cx="1657985" cy="1234440"/>
              </a:xfrm>
              <a:custGeom>
                <a:avLst/>
                <a:gdLst/>
                <a:ahLst/>
                <a:cxnLst/>
                <a:rect l="l" t="t" r="r" b="b"/>
                <a:pathLst>
                  <a:path w="1657984" h="1234440">
                    <a:moveTo>
                      <a:pt x="544360" y="1121257"/>
                    </a:moveTo>
                    <a:lnTo>
                      <a:pt x="514959" y="1090142"/>
                    </a:lnTo>
                    <a:lnTo>
                      <a:pt x="491820" y="1038618"/>
                    </a:lnTo>
                    <a:lnTo>
                      <a:pt x="480225" y="982091"/>
                    </a:lnTo>
                    <a:lnTo>
                      <a:pt x="477342" y="975499"/>
                    </a:lnTo>
                    <a:lnTo>
                      <a:pt x="472643" y="970330"/>
                    </a:lnTo>
                    <a:lnTo>
                      <a:pt x="452793" y="958430"/>
                    </a:lnTo>
                    <a:lnTo>
                      <a:pt x="431609" y="959573"/>
                    </a:lnTo>
                    <a:lnTo>
                      <a:pt x="414274" y="971638"/>
                    </a:lnTo>
                    <a:lnTo>
                      <a:pt x="405993" y="992517"/>
                    </a:lnTo>
                    <a:lnTo>
                      <a:pt x="394462" y="1044321"/>
                    </a:lnTo>
                    <a:lnTo>
                      <a:pt x="388569" y="1069949"/>
                    </a:lnTo>
                    <a:lnTo>
                      <a:pt x="386473" y="1076947"/>
                    </a:lnTo>
                    <a:lnTo>
                      <a:pt x="386346" y="1072896"/>
                    </a:lnTo>
                    <a:lnTo>
                      <a:pt x="388823" y="998575"/>
                    </a:lnTo>
                    <a:lnTo>
                      <a:pt x="389140" y="969340"/>
                    </a:lnTo>
                    <a:lnTo>
                      <a:pt x="384390" y="938669"/>
                    </a:lnTo>
                    <a:lnTo>
                      <a:pt x="368490" y="915670"/>
                    </a:lnTo>
                    <a:lnTo>
                      <a:pt x="335407" y="909447"/>
                    </a:lnTo>
                    <a:lnTo>
                      <a:pt x="319862" y="913892"/>
                    </a:lnTo>
                    <a:lnTo>
                      <a:pt x="305028" y="923112"/>
                    </a:lnTo>
                    <a:lnTo>
                      <a:pt x="293255" y="936421"/>
                    </a:lnTo>
                    <a:lnTo>
                      <a:pt x="286893" y="953084"/>
                    </a:lnTo>
                    <a:lnTo>
                      <a:pt x="258025" y="1072896"/>
                    </a:lnTo>
                    <a:lnTo>
                      <a:pt x="256057" y="1060881"/>
                    </a:lnTo>
                    <a:lnTo>
                      <a:pt x="253580" y="1023010"/>
                    </a:lnTo>
                    <a:lnTo>
                      <a:pt x="251409" y="982091"/>
                    </a:lnTo>
                    <a:lnTo>
                      <a:pt x="250558" y="964311"/>
                    </a:lnTo>
                    <a:lnTo>
                      <a:pt x="240601" y="930541"/>
                    </a:lnTo>
                    <a:lnTo>
                      <a:pt x="216001" y="914387"/>
                    </a:lnTo>
                    <a:lnTo>
                      <a:pt x="188442" y="913587"/>
                    </a:lnTo>
                    <a:lnTo>
                      <a:pt x="169621" y="925906"/>
                    </a:lnTo>
                    <a:lnTo>
                      <a:pt x="149390" y="971638"/>
                    </a:lnTo>
                    <a:lnTo>
                      <a:pt x="128117" y="1032332"/>
                    </a:lnTo>
                    <a:lnTo>
                      <a:pt x="111315" y="1085354"/>
                    </a:lnTo>
                    <a:lnTo>
                      <a:pt x="104495" y="1108049"/>
                    </a:lnTo>
                    <a:lnTo>
                      <a:pt x="105816" y="1082827"/>
                    </a:lnTo>
                    <a:lnTo>
                      <a:pt x="101790" y="1037209"/>
                    </a:lnTo>
                    <a:lnTo>
                      <a:pt x="67945" y="1010018"/>
                    </a:lnTo>
                    <a:lnTo>
                      <a:pt x="44653" y="1013104"/>
                    </a:lnTo>
                    <a:lnTo>
                      <a:pt x="28308" y="1029246"/>
                    </a:lnTo>
                    <a:lnTo>
                      <a:pt x="18745" y="1051953"/>
                    </a:lnTo>
                    <a:lnTo>
                      <a:pt x="5994" y="1091844"/>
                    </a:lnTo>
                    <a:lnTo>
                      <a:pt x="0" y="1138605"/>
                    </a:lnTo>
                    <a:lnTo>
                      <a:pt x="10756" y="1181938"/>
                    </a:lnTo>
                    <a:lnTo>
                      <a:pt x="16395" y="1190726"/>
                    </a:lnTo>
                    <a:lnTo>
                      <a:pt x="23342" y="1198600"/>
                    </a:lnTo>
                    <a:lnTo>
                      <a:pt x="32588" y="1205191"/>
                    </a:lnTo>
                    <a:lnTo>
                      <a:pt x="45161" y="1210056"/>
                    </a:lnTo>
                    <a:lnTo>
                      <a:pt x="62331" y="1208519"/>
                    </a:lnTo>
                    <a:lnTo>
                      <a:pt x="80479" y="1199908"/>
                    </a:lnTo>
                    <a:lnTo>
                      <a:pt x="94856" y="1190282"/>
                    </a:lnTo>
                    <a:lnTo>
                      <a:pt x="100736" y="1185710"/>
                    </a:lnTo>
                    <a:lnTo>
                      <a:pt x="125450" y="1215097"/>
                    </a:lnTo>
                    <a:lnTo>
                      <a:pt x="159689" y="1223886"/>
                    </a:lnTo>
                    <a:lnTo>
                      <a:pt x="196481" y="1212672"/>
                    </a:lnTo>
                    <a:lnTo>
                      <a:pt x="224917" y="1185710"/>
                    </a:lnTo>
                    <a:lnTo>
                      <a:pt x="228841" y="1182001"/>
                    </a:lnTo>
                    <a:lnTo>
                      <a:pt x="238874" y="1206030"/>
                    </a:lnTo>
                    <a:lnTo>
                      <a:pt x="255879" y="1222209"/>
                    </a:lnTo>
                    <a:lnTo>
                      <a:pt x="275932" y="1231277"/>
                    </a:lnTo>
                    <a:lnTo>
                      <a:pt x="295135" y="1234008"/>
                    </a:lnTo>
                    <a:lnTo>
                      <a:pt x="328536" y="1223987"/>
                    </a:lnTo>
                    <a:lnTo>
                      <a:pt x="350570" y="1202512"/>
                    </a:lnTo>
                    <a:lnTo>
                      <a:pt x="362204" y="1182001"/>
                    </a:lnTo>
                    <a:lnTo>
                      <a:pt x="362699" y="1181150"/>
                    </a:lnTo>
                    <a:lnTo>
                      <a:pt x="366420" y="1171448"/>
                    </a:lnTo>
                    <a:lnTo>
                      <a:pt x="367817" y="1174953"/>
                    </a:lnTo>
                    <a:lnTo>
                      <a:pt x="408228" y="1211300"/>
                    </a:lnTo>
                    <a:lnTo>
                      <a:pt x="448500" y="1214983"/>
                    </a:lnTo>
                    <a:lnTo>
                      <a:pt x="482206" y="1195743"/>
                    </a:lnTo>
                    <a:lnTo>
                      <a:pt x="497751" y="1171448"/>
                    </a:lnTo>
                    <a:lnTo>
                      <a:pt x="502958" y="1163320"/>
                    </a:lnTo>
                    <a:lnTo>
                      <a:pt x="506958" y="1151978"/>
                    </a:lnTo>
                    <a:lnTo>
                      <a:pt x="513486" y="1140218"/>
                    </a:lnTo>
                    <a:lnTo>
                      <a:pt x="525081" y="1129487"/>
                    </a:lnTo>
                    <a:lnTo>
                      <a:pt x="544360" y="1121257"/>
                    </a:lnTo>
                    <a:close/>
                  </a:path>
                  <a:path w="1657984" h="1234440">
                    <a:moveTo>
                      <a:pt x="1657464" y="0"/>
                    </a:moveTo>
                    <a:lnTo>
                      <a:pt x="796848" y="0"/>
                    </a:lnTo>
                    <a:lnTo>
                      <a:pt x="645858" y="163804"/>
                    </a:lnTo>
                    <a:lnTo>
                      <a:pt x="705967" y="212242"/>
                    </a:lnTo>
                    <a:lnTo>
                      <a:pt x="595617" y="322859"/>
                    </a:lnTo>
                    <a:lnTo>
                      <a:pt x="222961" y="389039"/>
                    </a:lnTo>
                    <a:lnTo>
                      <a:pt x="136702" y="532511"/>
                    </a:lnTo>
                    <a:lnTo>
                      <a:pt x="135013" y="538556"/>
                    </a:lnTo>
                    <a:lnTo>
                      <a:pt x="134378" y="644753"/>
                    </a:lnTo>
                    <a:lnTo>
                      <a:pt x="137210" y="658698"/>
                    </a:lnTo>
                    <a:lnTo>
                      <a:pt x="145072" y="669899"/>
                    </a:lnTo>
                    <a:lnTo>
                      <a:pt x="156667" y="677164"/>
                    </a:lnTo>
                    <a:lnTo>
                      <a:pt x="170738" y="679234"/>
                    </a:lnTo>
                    <a:lnTo>
                      <a:pt x="172707" y="679107"/>
                    </a:lnTo>
                    <a:lnTo>
                      <a:pt x="214274" y="669328"/>
                    </a:lnTo>
                    <a:lnTo>
                      <a:pt x="251993" y="647077"/>
                    </a:lnTo>
                    <a:lnTo>
                      <a:pt x="283527" y="615365"/>
                    </a:lnTo>
                    <a:lnTo>
                      <a:pt x="306527" y="577189"/>
                    </a:lnTo>
                    <a:lnTo>
                      <a:pt x="318681" y="535533"/>
                    </a:lnTo>
                    <a:lnTo>
                      <a:pt x="769683" y="560984"/>
                    </a:lnTo>
                    <a:lnTo>
                      <a:pt x="915885" y="624370"/>
                    </a:lnTo>
                    <a:lnTo>
                      <a:pt x="938860" y="557593"/>
                    </a:lnTo>
                    <a:lnTo>
                      <a:pt x="963879" y="535533"/>
                    </a:lnTo>
                    <a:lnTo>
                      <a:pt x="1032357" y="475170"/>
                    </a:lnTo>
                    <a:lnTo>
                      <a:pt x="1146251" y="566915"/>
                    </a:lnTo>
                    <a:lnTo>
                      <a:pt x="1657464" y="0"/>
                    </a:lnTo>
                    <a:close/>
                  </a:path>
                </a:pathLst>
              </a:custGeom>
              <a:solidFill>
                <a:srgbClr val="B2B4BA"/>
              </a:solidFill>
            </p:spPr>
            <p:txBody>
              <a:bodyPr wrap="square" lIns="0" tIns="0" rIns="0" bIns="0" rtlCol="0"/>
              <a:lstStyle/>
              <a:p>
                <a:endParaRPr spc="-100">
                  <a:latin typeface="KoPubWorld돋움체 Bold" pitchFamily="2" charset="-127"/>
                </a:endParaRPr>
              </a:p>
            </p:txBody>
          </p:sp>
        </p:grpSp>
      </p:grpSp>
      <p:sp>
        <p:nvSpPr>
          <p:cNvPr id="9" name="object 13"/>
          <p:cNvSpPr txBox="1">
            <a:spLocks noGrp="1"/>
          </p:cNvSpPr>
          <p:nvPr>
            <p:ph type="title"/>
          </p:nvPr>
        </p:nvSpPr>
        <p:spPr>
          <a:xfrm>
            <a:off x="1139300" y="562688"/>
            <a:ext cx="7014100" cy="5206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ko-KR" altLang="en-US" sz="3300" spc="-100" dirty="0">
                <a:ea typeface="KoPubWorld돋움체 Bold" pitchFamily="2" charset="-127"/>
              </a:rPr>
              <a:t>참고</a:t>
            </a:r>
            <a:r>
              <a:rPr lang="ko-KR" altLang="en-US" sz="2800" spc="-100" dirty="0">
                <a:ea typeface="KoPubWorld돋움체 Bold" pitchFamily="2" charset="-127"/>
              </a:rPr>
              <a:t>  </a:t>
            </a:r>
            <a:r>
              <a:rPr lang="en-US" altLang="ko-KR" sz="2800" spc="-100" dirty="0">
                <a:solidFill>
                  <a:schemeClr val="bg1">
                    <a:lumMod val="85000"/>
                  </a:schemeClr>
                </a:solidFill>
                <a:ea typeface="KoPubWorld돋움체 Bold" pitchFamily="2" charset="-127"/>
              </a:rPr>
              <a:t>|</a:t>
            </a:r>
            <a:r>
              <a:rPr lang="en-US" altLang="ko-KR" sz="2800" spc="-100" dirty="0">
                <a:ea typeface="KoPubWorld돋움체 Bold" pitchFamily="2" charset="-127"/>
              </a:rPr>
              <a:t>  </a:t>
            </a:r>
            <a:r>
              <a:rPr lang="ko-KR" altLang="en-US" sz="2800" spc="-100" dirty="0">
                <a:ea typeface="KoPubWorld돋움체 Bold" pitchFamily="2" charset="-127"/>
              </a:rPr>
              <a:t>표준 연동계약서</a:t>
            </a:r>
            <a:endParaRPr sz="2800" spc="-100" dirty="0">
              <a:ea typeface="KoPubWorld돋움체 Bold" pitchFamily="2" charset="-127"/>
            </a:endParaRPr>
          </a:p>
        </p:txBody>
      </p:sp>
      <p:grpSp>
        <p:nvGrpSpPr>
          <p:cNvPr id="4" name="그룹 17"/>
          <p:cNvGrpSpPr/>
          <p:nvPr/>
        </p:nvGrpSpPr>
        <p:grpSpPr>
          <a:xfrm>
            <a:off x="-2" y="216001"/>
            <a:ext cx="1027033" cy="1152525"/>
            <a:chOff x="-2" y="216001"/>
            <a:chExt cx="1027033" cy="1152525"/>
          </a:xfrm>
        </p:grpSpPr>
        <p:sp>
          <p:nvSpPr>
            <p:cNvPr id="19" name="object 43"/>
            <p:cNvSpPr/>
            <p:nvPr/>
          </p:nvSpPr>
          <p:spPr>
            <a:xfrm>
              <a:off x="594597" y="378002"/>
              <a:ext cx="432434" cy="829944"/>
            </a:xfrm>
            <a:custGeom>
              <a:avLst/>
              <a:gdLst/>
              <a:ahLst/>
              <a:cxnLst/>
              <a:rect l="l" t="t" r="r" b="b"/>
              <a:pathLst>
                <a:path w="432434" h="829944">
                  <a:moveTo>
                    <a:pt x="121500" y="0"/>
                  </a:moveTo>
                  <a:lnTo>
                    <a:pt x="0" y="0"/>
                  </a:lnTo>
                  <a:lnTo>
                    <a:pt x="0" y="829792"/>
                  </a:lnTo>
                  <a:lnTo>
                    <a:pt x="120154" y="829792"/>
                  </a:lnTo>
                  <a:lnTo>
                    <a:pt x="432003" y="413994"/>
                  </a:lnTo>
                  <a:lnTo>
                    <a:pt x="1215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u="sng">
                <a:latin typeface="KoPubWorld돋움체 Bold" pitchFamily="2" charset="-127"/>
              </a:endParaRPr>
            </a:p>
          </p:txBody>
        </p:sp>
        <p:sp>
          <p:nvSpPr>
            <p:cNvPr id="20" name="object 44"/>
            <p:cNvSpPr/>
            <p:nvPr/>
          </p:nvSpPr>
          <p:spPr>
            <a:xfrm>
              <a:off x="-2" y="216001"/>
              <a:ext cx="918844" cy="1152525"/>
            </a:xfrm>
            <a:custGeom>
              <a:avLst/>
              <a:gdLst/>
              <a:ahLst/>
              <a:cxnLst/>
              <a:rect l="l" t="t" r="r" b="b"/>
              <a:pathLst>
                <a:path w="918844" h="1152525">
                  <a:moveTo>
                    <a:pt x="486600" y="0"/>
                  </a:moveTo>
                  <a:lnTo>
                    <a:pt x="486600" y="179997"/>
                  </a:lnTo>
                  <a:lnTo>
                    <a:pt x="0" y="179997"/>
                  </a:lnTo>
                  <a:lnTo>
                    <a:pt x="0" y="971994"/>
                  </a:lnTo>
                  <a:lnTo>
                    <a:pt x="486600" y="971994"/>
                  </a:lnTo>
                  <a:lnTo>
                    <a:pt x="486600" y="1151991"/>
                  </a:lnTo>
                  <a:lnTo>
                    <a:pt x="918603" y="575995"/>
                  </a:lnTo>
                  <a:lnTo>
                    <a:pt x="486600" y="0"/>
                  </a:lnTo>
                  <a:close/>
                </a:path>
              </a:pathLst>
            </a:custGeom>
            <a:solidFill>
              <a:srgbClr val="003964"/>
            </a:solidFill>
          </p:spPr>
          <p:txBody>
            <a:bodyPr wrap="square" lIns="0" tIns="0" rIns="0" bIns="0" rtlCol="0"/>
            <a:lstStyle/>
            <a:p>
              <a:endParaRPr u="sng">
                <a:latin typeface="KoPubWorld돋움체 Bold" pitchFamily="2" charset="-127"/>
              </a:endParaRPr>
            </a:p>
          </p:txBody>
        </p:sp>
      </p:grpSp>
      <p:sp>
        <p:nvSpPr>
          <p:cNvPr id="22" name="object 46"/>
          <p:cNvSpPr txBox="1">
            <a:spLocks noGrp="1"/>
          </p:cNvSpPr>
          <p:nvPr>
            <p:ph type="sldNum" sz="quarter" idx="7"/>
          </p:nvPr>
        </p:nvSpPr>
        <p:spPr>
          <a:xfrm>
            <a:off x="11843257" y="6527415"/>
            <a:ext cx="289559" cy="246221"/>
          </a:xfrm>
          <a:prstGeom prst="rect">
            <a:avLst/>
          </a:prstGeom>
        </p:spPr>
        <p:txBody>
          <a:bodyPr vert="horz" wrap="square" lIns="0" tIns="30480" rIns="0" bIns="0" rtlCol="0">
            <a:spAutoFit/>
          </a:bodyPr>
          <a:lstStyle/>
          <a:p>
            <a:pPr marL="38100" algn="ctr">
              <a:lnSpc>
                <a:spcPct val="100000"/>
              </a:lnSpc>
              <a:spcBef>
                <a:spcPts val="240"/>
              </a:spcBef>
            </a:pPr>
            <a:r>
              <a:rPr lang="en-US" altLang="ko-KR" spc="-150" dirty="0" smtClean="0"/>
              <a:t>1</a:t>
            </a:r>
            <a:r>
              <a:rPr lang="en-US" altLang="ko-KR" spc="-150" dirty="0" smtClean="0"/>
              <a:t>3</a:t>
            </a:r>
            <a:endParaRPr lang="en-US" altLang="ko-KR" spc="-150" dirty="0"/>
          </a:p>
        </p:txBody>
      </p:sp>
      <p:sp>
        <p:nvSpPr>
          <p:cNvPr id="17" name="object 16"/>
          <p:cNvSpPr txBox="1"/>
          <p:nvPr/>
        </p:nvSpPr>
        <p:spPr>
          <a:xfrm>
            <a:off x="328645" y="447774"/>
            <a:ext cx="369570" cy="635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US" sz="4000" b="1" spc="-100" dirty="0">
                <a:solidFill>
                  <a:srgbClr val="FFF799"/>
                </a:solidFill>
                <a:latin typeface="강한공군체 Bold" pitchFamily="34" charset="-127"/>
                <a:ea typeface="강한공군체 Bold" pitchFamily="34" charset="-127"/>
                <a:cs typeface="KoPubWorld돋움체 Bold" pitchFamily="2" charset="-127"/>
              </a:rPr>
              <a:t>7</a:t>
            </a:r>
            <a:endParaRPr sz="4000" spc="-100">
              <a:latin typeface="강한공군체 Bold" pitchFamily="34" charset="-127"/>
              <a:ea typeface="강한공군체 Bold" pitchFamily="34" charset="-127"/>
              <a:cs typeface="KoPubWorld돋움체 Bold" pitchFamily="2" charset="-127"/>
            </a:endParaRPr>
          </a:p>
        </p:txBody>
      </p:sp>
      <p:pic>
        <p:nvPicPr>
          <p:cNvPr id="12" name="그림 11">
            <a:extLst>
              <a:ext uri="{FF2B5EF4-FFF2-40B4-BE49-F238E27FC236}">
                <a16:creationId xmlns="" xmlns:a16="http://schemas.microsoft.com/office/drawing/2014/main" id="{80EB44AB-C502-A450-63D8-D23167CAD8F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433" y="1453436"/>
            <a:ext cx="3498674" cy="5040000"/>
          </a:xfrm>
          <a:prstGeom prst="rect">
            <a:avLst/>
          </a:prstGeom>
          <a:ln w="38100">
            <a:solidFill>
              <a:schemeClr val="bg1">
                <a:lumMod val="75000"/>
              </a:schemeClr>
            </a:solidFill>
          </a:ln>
        </p:spPr>
      </p:pic>
      <p:pic>
        <p:nvPicPr>
          <p:cNvPr id="14" name="그림 13">
            <a:extLst>
              <a:ext uri="{FF2B5EF4-FFF2-40B4-BE49-F238E27FC236}">
                <a16:creationId xmlns="" xmlns:a16="http://schemas.microsoft.com/office/drawing/2014/main" id="{C63048BF-9624-85A3-131C-2B69F6E5C7A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1828" y="1453435"/>
            <a:ext cx="3498674" cy="5040000"/>
          </a:xfrm>
          <a:prstGeom prst="rect">
            <a:avLst/>
          </a:prstGeom>
          <a:ln w="38100">
            <a:solidFill>
              <a:schemeClr val="bg1">
                <a:lumMod val="75000"/>
              </a:schemeClr>
            </a:solidFill>
          </a:ln>
        </p:spPr>
      </p:pic>
      <p:pic>
        <p:nvPicPr>
          <p:cNvPr id="24" name="그림 23">
            <a:extLst>
              <a:ext uri="{FF2B5EF4-FFF2-40B4-BE49-F238E27FC236}">
                <a16:creationId xmlns="" xmlns:a16="http://schemas.microsoft.com/office/drawing/2014/main" id="{831FD1CF-ABF1-5871-DDE8-810F10318A6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4416" y="1447800"/>
            <a:ext cx="3465844" cy="5040000"/>
          </a:xfrm>
          <a:prstGeom prst="rect">
            <a:avLst/>
          </a:prstGeom>
          <a:ln w="38100">
            <a:solidFill>
              <a:schemeClr val="bg1">
                <a:lumMod val="75000"/>
              </a:schemeClr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0"/>
            <a:ext cx="12204000" cy="68640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4" name="그룹 26"/>
          <p:cNvGrpSpPr/>
          <p:nvPr/>
        </p:nvGrpSpPr>
        <p:grpSpPr>
          <a:xfrm>
            <a:off x="1044003" y="1583994"/>
            <a:ext cx="10080625" cy="504190"/>
            <a:chOff x="1044003" y="1583994"/>
            <a:chExt cx="10080625" cy="504190"/>
          </a:xfrm>
        </p:grpSpPr>
        <p:sp>
          <p:nvSpPr>
            <p:cNvPr id="28" name="object 4"/>
            <p:cNvSpPr/>
            <p:nvPr/>
          </p:nvSpPr>
          <p:spPr>
            <a:xfrm>
              <a:off x="1044003" y="1583994"/>
              <a:ext cx="10080625" cy="504190"/>
            </a:xfrm>
            <a:custGeom>
              <a:avLst/>
              <a:gdLst/>
              <a:ahLst/>
              <a:cxnLst/>
              <a:rect l="l" t="t" r="r" b="b"/>
              <a:pathLst>
                <a:path w="10080625" h="504189">
                  <a:moveTo>
                    <a:pt x="9851402" y="0"/>
                  </a:moveTo>
                  <a:lnTo>
                    <a:pt x="228600" y="0"/>
                  </a:lnTo>
                  <a:lnTo>
                    <a:pt x="96440" y="3571"/>
                  </a:lnTo>
                  <a:lnTo>
                    <a:pt x="28575" y="28575"/>
                  </a:lnTo>
                  <a:lnTo>
                    <a:pt x="3571" y="96440"/>
                  </a:lnTo>
                  <a:lnTo>
                    <a:pt x="0" y="228600"/>
                  </a:lnTo>
                  <a:lnTo>
                    <a:pt x="0" y="275399"/>
                  </a:lnTo>
                  <a:lnTo>
                    <a:pt x="3571" y="407558"/>
                  </a:lnTo>
                  <a:lnTo>
                    <a:pt x="28575" y="475424"/>
                  </a:lnTo>
                  <a:lnTo>
                    <a:pt x="96440" y="500427"/>
                  </a:lnTo>
                  <a:lnTo>
                    <a:pt x="228600" y="503999"/>
                  </a:lnTo>
                  <a:lnTo>
                    <a:pt x="9851402" y="503999"/>
                  </a:lnTo>
                  <a:lnTo>
                    <a:pt x="9983562" y="500427"/>
                  </a:lnTo>
                  <a:lnTo>
                    <a:pt x="10051427" y="475424"/>
                  </a:lnTo>
                  <a:lnTo>
                    <a:pt x="10076430" y="407558"/>
                  </a:lnTo>
                  <a:lnTo>
                    <a:pt x="10080002" y="275399"/>
                  </a:lnTo>
                  <a:lnTo>
                    <a:pt x="10080002" y="228600"/>
                  </a:lnTo>
                  <a:lnTo>
                    <a:pt x="10076430" y="96440"/>
                  </a:lnTo>
                  <a:lnTo>
                    <a:pt x="10051427" y="28575"/>
                  </a:lnTo>
                  <a:lnTo>
                    <a:pt x="9983562" y="3571"/>
                  </a:lnTo>
                  <a:lnTo>
                    <a:pt x="9851402" y="0"/>
                  </a:lnTo>
                  <a:close/>
                </a:path>
              </a:pathLst>
            </a:custGeom>
            <a:solidFill>
              <a:srgbClr val="E6E6C8"/>
            </a:solidFill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  <p:grpSp>
          <p:nvGrpSpPr>
            <p:cNvPr id="5" name="그룹 55"/>
            <p:cNvGrpSpPr/>
            <p:nvPr/>
          </p:nvGrpSpPr>
          <p:grpSpPr>
            <a:xfrm>
              <a:off x="1151991" y="1684794"/>
              <a:ext cx="302895" cy="302895"/>
              <a:chOff x="1151991" y="1684794"/>
              <a:chExt cx="302895" cy="302895"/>
            </a:xfrm>
          </p:grpSpPr>
          <p:sp>
            <p:nvSpPr>
              <p:cNvPr id="30" name="object 5"/>
              <p:cNvSpPr/>
              <p:nvPr/>
            </p:nvSpPr>
            <p:spPr>
              <a:xfrm>
                <a:off x="1151991" y="1684794"/>
                <a:ext cx="302895" cy="302895"/>
              </a:xfrm>
              <a:custGeom>
                <a:avLst/>
                <a:gdLst/>
                <a:ahLst/>
                <a:cxnLst/>
                <a:rect l="l" t="t" r="r" b="b"/>
                <a:pathLst>
                  <a:path w="302894" h="302894">
                    <a:moveTo>
                      <a:pt x="151206" y="0"/>
                    </a:moveTo>
                    <a:lnTo>
                      <a:pt x="103415" y="7707"/>
                    </a:lnTo>
                    <a:lnTo>
                      <a:pt x="61908" y="29171"/>
                    </a:lnTo>
                    <a:lnTo>
                      <a:pt x="29175" y="61900"/>
                    </a:lnTo>
                    <a:lnTo>
                      <a:pt x="7709" y="103404"/>
                    </a:lnTo>
                    <a:lnTo>
                      <a:pt x="0" y="151193"/>
                    </a:lnTo>
                    <a:lnTo>
                      <a:pt x="7709" y="198988"/>
                    </a:lnTo>
                    <a:lnTo>
                      <a:pt x="29175" y="240496"/>
                    </a:lnTo>
                    <a:lnTo>
                      <a:pt x="61908" y="273227"/>
                    </a:lnTo>
                    <a:lnTo>
                      <a:pt x="103415" y="294691"/>
                    </a:lnTo>
                    <a:lnTo>
                      <a:pt x="151206" y="302399"/>
                    </a:lnTo>
                    <a:lnTo>
                      <a:pt x="198996" y="294691"/>
                    </a:lnTo>
                    <a:lnTo>
                      <a:pt x="240503" y="273227"/>
                    </a:lnTo>
                    <a:lnTo>
                      <a:pt x="273236" y="240496"/>
                    </a:lnTo>
                    <a:lnTo>
                      <a:pt x="294703" y="198988"/>
                    </a:lnTo>
                    <a:lnTo>
                      <a:pt x="302412" y="151193"/>
                    </a:lnTo>
                    <a:lnTo>
                      <a:pt x="294703" y="103404"/>
                    </a:lnTo>
                    <a:lnTo>
                      <a:pt x="273236" y="61900"/>
                    </a:lnTo>
                    <a:lnTo>
                      <a:pt x="240503" y="29171"/>
                    </a:lnTo>
                    <a:lnTo>
                      <a:pt x="198996" y="7707"/>
                    </a:lnTo>
                    <a:lnTo>
                      <a:pt x="151206" y="0"/>
                    </a:lnTo>
                    <a:close/>
                  </a:path>
                </a:pathLst>
              </a:custGeom>
              <a:solidFill>
                <a:srgbClr val="F47920"/>
              </a:solidFill>
            </p:spPr>
            <p:txBody>
              <a:bodyPr wrap="square" lIns="0" tIns="0" rIns="0" bIns="0" rtlCol="0"/>
              <a:lstStyle/>
              <a:p>
                <a:endParaRPr>
                  <a:latin typeface="KoPubWorld돋움체 Bold" pitchFamily="2" charset="-127"/>
                </a:endParaRPr>
              </a:p>
            </p:txBody>
          </p:sp>
          <p:sp>
            <p:nvSpPr>
              <p:cNvPr id="31" name="object 6"/>
              <p:cNvSpPr/>
              <p:nvPr/>
            </p:nvSpPr>
            <p:spPr>
              <a:xfrm>
                <a:off x="1225265" y="1746008"/>
                <a:ext cx="155867" cy="179997"/>
              </a:xfrm>
              <a:prstGeom prst="rect">
                <a:avLst/>
              </a:prstGeom>
              <a:blipFill>
                <a:blip r:embed="rId4" cstate="print"/>
                <a:stretch>
                  <a:fillRect/>
                </a:stretch>
              </a:blipFill>
            </p:spPr>
            <p:txBody>
              <a:bodyPr wrap="square" lIns="0" tIns="0" rIns="0" bIns="0" rtlCol="0"/>
              <a:lstStyle/>
              <a:p>
                <a:endParaRPr>
                  <a:latin typeface="KoPubWorld돋움체 Bold" pitchFamily="2" charset="-127"/>
                </a:endParaRPr>
              </a:p>
            </p:txBody>
          </p:sp>
        </p:grpSp>
      </p:grpSp>
      <p:sp>
        <p:nvSpPr>
          <p:cNvPr id="39" name="object 46"/>
          <p:cNvSpPr txBox="1">
            <a:spLocks noGrp="1"/>
          </p:cNvSpPr>
          <p:nvPr>
            <p:ph type="sldNum" sz="quarter" idx="7"/>
          </p:nvPr>
        </p:nvSpPr>
        <p:spPr>
          <a:xfrm>
            <a:off x="11843257" y="6527415"/>
            <a:ext cx="289559" cy="246221"/>
          </a:xfrm>
          <a:prstGeom prst="rect">
            <a:avLst/>
          </a:prstGeom>
        </p:spPr>
        <p:txBody>
          <a:bodyPr vert="horz" wrap="square" lIns="0" tIns="30480" rIns="0" bIns="0" rtlCol="0">
            <a:spAutoFit/>
          </a:bodyPr>
          <a:lstStyle/>
          <a:p>
            <a:pPr marL="38100" algn="ctr">
              <a:lnSpc>
                <a:spcPct val="100000"/>
              </a:lnSpc>
              <a:spcBef>
                <a:spcPts val="240"/>
              </a:spcBef>
            </a:pPr>
            <a:r>
              <a:rPr lang="en-US" altLang="ko-KR" spc="-150" dirty="0" smtClean="0"/>
              <a:t>1</a:t>
            </a:r>
            <a:r>
              <a:rPr lang="en-US" altLang="ko-KR" spc="-150" dirty="0" smtClean="0"/>
              <a:t>4</a:t>
            </a:r>
            <a:endParaRPr lang="en-US" altLang="ko-KR" spc="-150" dirty="0"/>
          </a:p>
        </p:txBody>
      </p:sp>
      <p:sp>
        <p:nvSpPr>
          <p:cNvPr id="40" name="object 22"/>
          <p:cNvSpPr txBox="1"/>
          <p:nvPr/>
        </p:nvSpPr>
        <p:spPr>
          <a:xfrm>
            <a:off x="1499361" y="1695204"/>
            <a:ext cx="8230234" cy="35137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0165">
              <a:lnSpc>
                <a:spcPct val="100000"/>
              </a:lnSpc>
              <a:spcBef>
                <a:spcPts val="100"/>
              </a:spcBef>
            </a:pPr>
            <a:r>
              <a:rPr lang="ko-KR" altLang="en-US" sz="2200" spc="-100" dirty="0">
                <a:solidFill>
                  <a:srgbClr val="231F20"/>
                </a:solidFill>
                <a:latin typeface="에스코어 드림 7 ExtraBold" pitchFamily="34" charset="-127"/>
                <a:ea typeface="에스코어 드림 7 ExtraBold" pitchFamily="34" charset="-127"/>
                <a:cs typeface="KoPubWorld돋움체 Bold" pitchFamily="2" charset="-127"/>
              </a:rPr>
              <a:t>첨부</a:t>
            </a:r>
            <a:endParaRPr sz="2200" spc="-100" dirty="0">
              <a:latin typeface="KoPubWorld돋움체 Bold" pitchFamily="2" charset="-127"/>
              <a:ea typeface="KoPubWorld돋움체 Bold" pitchFamily="2" charset="-127"/>
              <a:cs typeface="KoPubWorld돋움체 Bold" pitchFamily="2" charset="-127"/>
            </a:endParaRPr>
          </a:p>
        </p:txBody>
      </p:sp>
      <p:graphicFrame>
        <p:nvGraphicFramePr>
          <p:cNvPr id="41" name="표 4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84831365"/>
              </p:ext>
            </p:extLst>
          </p:nvPr>
        </p:nvGraphicFramePr>
        <p:xfrm>
          <a:off x="1066800" y="2432530"/>
          <a:ext cx="10058400" cy="205560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73380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632460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32007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b="0" dirty="0"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구 분</a:t>
                      </a:r>
                    </a:p>
                  </a:txBody>
                  <a:tcPr marL="91442" marR="91442" marT="54000" marB="54000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b="0" dirty="0"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주 요 내 용</a:t>
                      </a:r>
                    </a:p>
                  </a:txBody>
                  <a:tcPr marL="91442" marR="91442" marT="54000" marB="54000" anchor="ctr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60955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700" b="0" spc="-100" baseline="0" dirty="0"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[</a:t>
                      </a:r>
                      <a:r>
                        <a:rPr lang="ko-KR" altLang="en-US" sz="1700" b="0" spc="-100" baseline="0" dirty="0"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첨부 </a:t>
                      </a:r>
                      <a:r>
                        <a:rPr lang="en-US" altLang="ko-KR" sz="1700" b="0" spc="-100" baseline="0" dirty="0"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1] </a:t>
                      </a:r>
                      <a:r>
                        <a:rPr lang="ko-KR" altLang="en-US" sz="1700" b="0" spc="-100" baseline="0" dirty="0" err="1">
                          <a:solidFill>
                            <a:schemeClr val="tx1"/>
                          </a:solidFill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하도급대금등</a:t>
                      </a:r>
                      <a:r>
                        <a:rPr lang="ko-KR" altLang="en-US" sz="1700" b="0" spc="-100" baseline="0" dirty="0">
                          <a:solidFill>
                            <a:schemeClr val="tx1"/>
                          </a:solidFill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 </a:t>
                      </a:r>
                      <a:r>
                        <a:rPr lang="ko-KR" altLang="en-US" sz="1700" b="0" spc="-100" baseline="0" dirty="0" err="1">
                          <a:solidFill>
                            <a:schemeClr val="tx1"/>
                          </a:solidFill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연동표</a:t>
                      </a:r>
                      <a:endParaRPr lang="ko-KR" altLang="en-US" sz="1700" b="0" spc="-100" baseline="0" dirty="0">
                        <a:solidFill>
                          <a:schemeClr val="tx1"/>
                        </a:solidFill>
                        <a:latin typeface="KoPubWorld돋움체 Bold" pitchFamily="2" charset="-127"/>
                        <a:ea typeface="KoPubWorld돋움체 Bold" pitchFamily="2" charset="-127"/>
                        <a:cs typeface="KoPubWorld돋움체 Bold" pitchFamily="2" charset="-127"/>
                      </a:endParaRPr>
                    </a:p>
                  </a:txBody>
                  <a:tcPr marL="144000" marR="91442" marT="144000" marB="144000" anchor="ctr">
                    <a:solidFill>
                      <a:srgbClr val="E8E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ts val="2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700" b="0" u="none" strike="noStrike" spc="-100" baseline="0" dirty="0" err="1">
                          <a:effectLst/>
                          <a:latin typeface="KoPubWorld돋움체 Medium" pitchFamily="2" charset="-127"/>
                          <a:ea typeface="KoPubWorld돋움체 Medium" pitchFamily="2" charset="-127"/>
                          <a:cs typeface="KoPubWorld돋움체 Medium" pitchFamily="2" charset="-127"/>
                        </a:rPr>
                        <a:t>하도급대금등</a:t>
                      </a:r>
                      <a:r>
                        <a:rPr lang="ko-KR" altLang="en-US" sz="1700" b="0" u="none" strike="noStrike" spc="-100" baseline="0" dirty="0">
                          <a:effectLst/>
                          <a:latin typeface="KoPubWorld돋움체 Medium" pitchFamily="2" charset="-127"/>
                          <a:ea typeface="KoPubWorld돋움체 Medium" pitchFamily="2" charset="-127"/>
                          <a:cs typeface="KoPubWorld돋움체 Medium" pitchFamily="2" charset="-127"/>
                        </a:rPr>
                        <a:t> 연동의 세부 사항을 합의하여 기재하는 표</a:t>
                      </a:r>
                      <a:endParaRPr lang="en-US" altLang="ko-KR" sz="1700" b="0" u="none" strike="noStrike" spc="-100" baseline="0" dirty="0">
                        <a:effectLst/>
                        <a:latin typeface="KoPubWorld돋움체 Medium" pitchFamily="2" charset="-127"/>
                        <a:ea typeface="KoPubWorld돋움체 Medium" pitchFamily="2" charset="-127"/>
                        <a:cs typeface="KoPubWorld돋움체 Medium" pitchFamily="2" charset="-127"/>
                      </a:endParaRPr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ts val="2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700" b="0" spc="-100" baseline="0" dirty="0">
                          <a:latin typeface="KoPubWorld돋움체 Light" pitchFamily="2" charset="-127"/>
                          <a:ea typeface="KoPubWorld돋움체 Light" pitchFamily="2" charset="-127"/>
                          <a:cs typeface="KoPubWorld돋움체 Light" pitchFamily="2" charset="-127"/>
                        </a:rPr>
                        <a:t>* </a:t>
                      </a:r>
                      <a:r>
                        <a:rPr lang="ko-KR" altLang="en-US" sz="1700" b="0" spc="-100" baseline="0" dirty="0" err="1">
                          <a:latin typeface="KoPubWorld돋움체 Light" pitchFamily="2" charset="-127"/>
                          <a:ea typeface="KoPubWorld돋움체 Light" pitchFamily="2" charset="-127"/>
                          <a:cs typeface="KoPubWorld돋움체 Light" pitchFamily="2" charset="-127"/>
                        </a:rPr>
                        <a:t>물품등의</a:t>
                      </a:r>
                      <a:r>
                        <a:rPr lang="ko-KR" altLang="en-US" sz="1700" b="0" spc="-100" baseline="0" dirty="0">
                          <a:latin typeface="KoPubWorld돋움체 Light" pitchFamily="2" charset="-127"/>
                          <a:ea typeface="KoPubWorld돋움체 Light" pitchFamily="2" charset="-127"/>
                          <a:cs typeface="KoPubWorld돋움체 Light" pitchFamily="2" charset="-127"/>
                        </a:rPr>
                        <a:t> 명칭</a:t>
                      </a:r>
                      <a:r>
                        <a:rPr lang="en-US" altLang="ko-KR" sz="1700" b="0" spc="-100" baseline="0" dirty="0">
                          <a:solidFill>
                            <a:schemeClr val="tx1"/>
                          </a:solidFill>
                          <a:latin typeface="KoPubWorld돋움체 Light" pitchFamily="2" charset="-127"/>
                          <a:ea typeface="KoPubWorld돋움체 Light" pitchFamily="2" charset="-127"/>
                          <a:cs typeface="KoPubWorld돋움체 Light" pitchFamily="2" charset="-127"/>
                        </a:rPr>
                        <a:t>, </a:t>
                      </a:r>
                      <a:r>
                        <a:rPr lang="ko-KR" altLang="en-US" sz="1700" b="0" spc="-100" baseline="0" dirty="0">
                          <a:solidFill>
                            <a:schemeClr val="tx1"/>
                          </a:solidFill>
                          <a:latin typeface="KoPubWorld돋움체 Light" pitchFamily="2" charset="-127"/>
                          <a:ea typeface="KoPubWorld돋움체 Light" pitchFamily="2" charset="-127"/>
                          <a:cs typeface="KoPubWorld돋움체 Light" pitchFamily="2" charset="-127"/>
                        </a:rPr>
                        <a:t>연동 대상 원재료</a:t>
                      </a:r>
                      <a:r>
                        <a:rPr lang="en-US" altLang="ko-KR" sz="1700" b="0" spc="-100" baseline="0" dirty="0">
                          <a:solidFill>
                            <a:schemeClr val="tx1"/>
                          </a:solidFill>
                          <a:latin typeface="KoPubWorld돋움체 Light" pitchFamily="2" charset="-127"/>
                          <a:ea typeface="KoPubWorld돋움체 Light" pitchFamily="2" charset="-127"/>
                          <a:cs typeface="KoPubWorld돋움체 Light" pitchFamily="2" charset="-127"/>
                        </a:rPr>
                        <a:t>, </a:t>
                      </a:r>
                      <a:r>
                        <a:rPr lang="ko-KR" altLang="en-US" sz="1700" b="0" spc="-100" baseline="0" dirty="0">
                          <a:solidFill>
                            <a:schemeClr val="tx1"/>
                          </a:solidFill>
                          <a:latin typeface="KoPubWorld돋움체 Light" pitchFamily="2" charset="-127"/>
                          <a:ea typeface="KoPubWorld돋움체 Light" pitchFamily="2" charset="-127"/>
                          <a:cs typeface="KoPubWorld돋움체 Light" pitchFamily="2" charset="-127"/>
                        </a:rPr>
                        <a:t>가격 기준지표</a:t>
                      </a:r>
                      <a:r>
                        <a:rPr lang="en-US" altLang="ko-KR" sz="1700" b="0" spc="-100" baseline="0" dirty="0">
                          <a:solidFill>
                            <a:schemeClr val="tx1"/>
                          </a:solidFill>
                          <a:latin typeface="KoPubWorld돋움체 Light" pitchFamily="2" charset="-127"/>
                          <a:ea typeface="KoPubWorld돋움체 Light" pitchFamily="2" charset="-127"/>
                          <a:cs typeface="KoPubWorld돋움체 Light" pitchFamily="2" charset="-127"/>
                        </a:rPr>
                        <a:t>, </a:t>
                      </a:r>
                      <a:r>
                        <a:rPr lang="ko-KR" altLang="en-US" sz="1700" b="0" spc="-100" baseline="0" dirty="0">
                          <a:solidFill>
                            <a:schemeClr val="tx1"/>
                          </a:solidFill>
                          <a:latin typeface="KoPubWorld돋움체 Light" pitchFamily="2" charset="-127"/>
                          <a:ea typeface="KoPubWorld돋움체 Light" pitchFamily="2" charset="-127"/>
                          <a:cs typeface="KoPubWorld돋움체 Light" pitchFamily="2" charset="-127"/>
                        </a:rPr>
                        <a:t>기준시점</a:t>
                      </a:r>
                      <a:r>
                        <a:rPr lang="en-US" altLang="ko-KR" sz="1700" b="0" spc="-100" baseline="0" dirty="0">
                          <a:solidFill>
                            <a:schemeClr val="tx1"/>
                          </a:solidFill>
                          <a:latin typeface="KoPubWorld돋움체 Light" pitchFamily="2" charset="-127"/>
                          <a:ea typeface="KoPubWorld돋움체 Light" pitchFamily="2" charset="-127"/>
                          <a:cs typeface="KoPubWorld돋움체 Light" pitchFamily="2" charset="-127"/>
                        </a:rPr>
                        <a:t>·</a:t>
                      </a:r>
                      <a:r>
                        <a:rPr lang="ko-KR" altLang="en-US" sz="1700" b="0" spc="-100" baseline="0" dirty="0">
                          <a:solidFill>
                            <a:schemeClr val="tx1"/>
                          </a:solidFill>
                          <a:latin typeface="KoPubWorld돋움체 Light" pitchFamily="2" charset="-127"/>
                          <a:ea typeface="KoPubWorld돋움체 Light" pitchFamily="2" charset="-127"/>
                          <a:cs typeface="KoPubWorld돋움체 Light" pitchFamily="2" charset="-127"/>
                        </a:rPr>
                        <a:t>비교시점</a:t>
                      </a:r>
                      <a:r>
                        <a:rPr lang="en-US" altLang="ko-KR" sz="1700" b="0" spc="-100" baseline="0" dirty="0">
                          <a:solidFill>
                            <a:schemeClr val="tx1"/>
                          </a:solidFill>
                          <a:latin typeface="KoPubWorld돋움체 Light" pitchFamily="2" charset="-127"/>
                          <a:ea typeface="KoPubWorld돋움체 Light" pitchFamily="2" charset="-127"/>
                          <a:cs typeface="KoPubWorld돋움체 Light" pitchFamily="2" charset="-127"/>
                        </a:rPr>
                        <a:t>,</a:t>
                      </a:r>
                      <a:r>
                        <a:rPr lang="ko-KR" altLang="en-US" sz="1700" b="0" spc="-100" baseline="0" dirty="0">
                          <a:solidFill>
                            <a:schemeClr val="tx1"/>
                          </a:solidFill>
                          <a:latin typeface="KoPubWorld돋움체 Light" pitchFamily="2" charset="-127"/>
                          <a:ea typeface="KoPubWorld돋움체 Light" pitchFamily="2" charset="-127"/>
                          <a:cs typeface="KoPubWorld돋움체 Light" pitchFamily="2" charset="-127"/>
                        </a:rPr>
                        <a:t> </a:t>
                      </a:r>
                      <a:r>
                        <a:rPr lang="en-US" altLang="ko-KR" sz="1700" b="0" spc="-100" baseline="0" dirty="0">
                          <a:solidFill>
                            <a:schemeClr val="tx1"/>
                          </a:solidFill>
                          <a:latin typeface="KoPubWorld돋움체 Light" pitchFamily="2" charset="-127"/>
                          <a:ea typeface="KoPubWorld돋움체 Light" pitchFamily="2" charset="-127"/>
                          <a:cs typeface="KoPubWorld돋움체 Light" pitchFamily="2" charset="-127"/>
                        </a:rPr>
                        <a:t/>
                      </a:r>
                      <a:br>
                        <a:rPr lang="en-US" altLang="ko-KR" sz="1700" b="0" spc="-100" baseline="0" dirty="0">
                          <a:solidFill>
                            <a:schemeClr val="tx1"/>
                          </a:solidFill>
                          <a:latin typeface="KoPubWorld돋움체 Light" pitchFamily="2" charset="-127"/>
                          <a:ea typeface="KoPubWorld돋움체 Light" pitchFamily="2" charset="-127"/>
                          <a:cs typeface="KoPubWorld돋움체 Light" pitchFamily="2" charset="-127"/>
                        </a:rPr>
                      </a:br>
                      <a:r>
                        <a:rPr lang="en-US" altLang="ko-KR" sz="1700" b="0" spc="-100" baseline="0" dirty="0">
                          <a:solidFill>
                            <a:schemeClr val="tx1"/>
                          </a:solidFill>
                          <a:latin typeface="KoPubWorld돋움체 Light" pitchFamily="2" charset="-127"/>
                          <a:ea typeface="KoPubWorld돋움체 Light" pitchFamily="2" charset="-127"/>
                          <a:cs typeface="KoPubWorld돋움체 Light" pitchFamily="2" charset="-127"/>
                        </a:rPr>
                        <a:t>   </a:t>
                      </a:r>
                      <a:r>
                        <a:rPr lang="ko-KR" altLang="en-US" sz="1700" b="0" spc="-100" baseline="0" dirty="0">
                          <a:solidFill>
                            <a:schemeClr val="tx1"/>
                          </a:solidFill>
                          <a:latin typeface="KoPubWorld돋움체 Light" pitchFamily="2" charset="-127"/>
                          <a:ea typeface="KoPubWorld돋움체 Light" pitchFamily="2" charset="-127"/>
                          <a:cs typeface="KoPubWorld돋움체 Light" pitchFamily="2" charset="-127"/>
                        </a:rPr>
                        <a:t>조정요건</a:t>
                      </a:r>
                      <a:r>
                        <a:rPr lang="en-US" altLang="ko-KR" sz="1700" b="0" spc="-100" baseline="0" dirty="0">
                          <a:solidFill>
                            <a:schemeClr val="tx1"/>
                          </a:solidFill>
                          <a:latin typeface="KoPubWorld돋움체 Light" pitchFamily="2" charset="-127"/>
                          <a:ea typeface="KoPubWorld돋움체 Light" pitchFamily="2" charset="-127"/>
                          <a:cs typeface="KoPubWorld돋움체 Light" pitchFamily="2" charset="-127"/>
                        </a:rPr>
                        <a:t>, </a:t>
                      </a:r>
                      <a:r>
                        <a:rPr lang="ko-KR" altLang="en-US" sz="1700" b="0" spc="-100" baseline="0" dirty="0">
                          <a:solidFill>
                            <a:schemeClr val="tx1"/>
                          </a:solidFill>
                          <a:latin typeface="KoPubWorld돋움체 Light" pitchFamily="2" charset="-127"/>
                          <a:ea typeface="KoPubWorld돋움체 Light" pitchFamily="2" charset="-127"/>
                          <a:cs typeface="KoPubWorld돋움체 Light" pitchFamily="2" charset="-127"/>
                        </a:rPr>
                        <a:t>조정주기</a:t>
                      </a:r>
                      <a:r>
                        <a:rPr lang="en-US" altLang="ko-KR" sz="1700" b="0" spc="-100" baseline="0" dirty="0">
                          <a:solidFill>
                            <a:schemeClr val="tx1"/>
                          </a:solidFill>
                          <a:latin typeface="KoPubWorld돋움체 Light" pitchFamily="2" charset="-127"/>
                          <a:ea typeface="KoPubWorld돋움체 Light" pitchFamily="2" charset="-127"/>
                          <a:cs typeface="KoPubWorld돋움체 Light" pitchFamily="2" charset="-127"/>
                        </a:rPr>
                        <a:t>, </a:t>
                      </a:r>
                      <a:r>
                        <a:rPr lang="ko-KR" altLang="en-US" sz="1700" b="0" spc="-100" baseline="0" dirty="0">
                          <a:solidFill>
                            <a:schemeClr val="tx1"/>
                          </a:solidFill>
                          <a:latin typeface="KoPubWorld돋움체 Light" pitchFamily="2" charset="-127"/>
                          <a:ea typeface="KoPubWorld돋움체 Light" pitchFamily="2" charset="-127"/>
                          <a:cs typeface="KoPubWorld돋움체 Light" pitchFamily="2" charset="-127"/>
                        </a:rPr>
                        <a:t>조정일</a:t>
                      </a:r>
                      <a:r>
                        <a:rPr lang="en-US" altLang="ko-KR" sz="1700" b="0" spc="-100" baseline="0" dirty="0">
                          <a:solidFill>
                            <a:schemeClr val="tx1"/>
                          </a:solidFill>
                          <a:latin typeface="KoPubWorld돋움체 Light" pitchFamily="2" charset="-127"/>
                          <a:ea typeface="KoPubWorld돋움체 Light" pitchFamily="2" charset="-127"/>
                          <a:cs typeface="KoPubWorld돋움체 Light" pitchFamily="2" charset="-127"/>
                        </a:rPr>
                        <a:t>, </a:t>
                      </a:r>
                      <a:r>
                        <a:rPr lang="ko-KR" altLang="en-US" sz="1700" b="0" spc="-100" baseline="0" dirty="0">
                          <a:solidFill>
                            <a:schemeClr val="tx1"/>
                          </a:solidFill>
                          <a:latin typeface="KoPubWorld돋움체 Light" pitchFamily="2" charset="-127"/>
                          <a:ea typeface="KoPubWorld돋움체 Light" pitchFamily="2" charset="-127"/>
                          <a:cs typeface="KoPubWorld돋움체 Light" pitchFamily="2" charset="-127"/>
                        </a:rPr>
                        <a:t>조정대금 반영일</a:t>
                      </a:r>
                      <a:r>
                        <a:rPr lang="en-US" altLang="ko-KR" sz="1700" b="0" spc="-100" baseline="0" dirty="0">
                          <a:solidFill>
                            <a:schemeClr val="tx1"/>
                          </a:solidFill>
                          <a:latin typeface="KoPubWorld돋움체 Light" pitchFamily="2" charset="-127"/>
                          <a:ea typeface="KoPubWorld돋움체 Light" pitchFamily="2" charset="-127"/>
                          <a:cs typeface="KoPubWorld돋움체 Light" pitchFamily="2" charset="-127"/>
                        </a:rPr>
                        <a:t>, </a:t>
                      </a:r>
                      <a:r>
                        <a:rPr lang="ko-KR" altLang="en-US" sz="1700" b="0" spc="-100" baseline="0" dirty="0">
                          <a:solidFill>
                            <a:schemeClr val="tx1"/>
                          </a:solidFill>
                          <a:latin typeface="KoPubWorld돋움체 Light" pitchFamily="2" charset="-127"/>
                          <a:ea typeface="KoPubWorld돋움체 Light" pitchFamily="2" charset="-127"/>
                          <a:cs typeface="KoPubWorld돋움체 Light" pitchFamily="2" charset="-127"/>
                        </a:rPr>
                        <a:t>납품대금 </a:t>
                      </a:r>
                      <a:r>
                        <a:rPr lang="ko-KR" altLang="en-US" sz="1700" b="0" spc="-100" baseline="0" dirty="0">
                          <a:latin typeface="KoPubWorld돋움체 Light" pitchFamily="2" charset="-127"/>
                          <a:ea typeface="KoPubWorld돋움체 Light" pitchFamily="2" charset="-127"/>
                          <a:cs typeface="KoPubWorld돋움체 Light" pitchFamily="2" charset="-127"/>
                        </a:rPr>
                        <a:t>연동 산식 등</a:t>
                      </a:r>
                    </a:p>
                  </a:txBody>
                  <a:tcPr marL="216000" marR="91442" marT="144000" marB="144000" anchor="ctr">
                    <a:solidFill>
                      <a:srgbClr val="E8E8E8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700" b="0" spc="-100" baseline="0" dirty="0"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[</a:t>
                      </a:r>
                      <a:r>
                        <a:rPr lang="ko-KR" altLang="en-US" sz="1700" b="0" spc="-100" baseline="0" dirty="0"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첨부 </a:t>
                      </a:r>
                      <a:r>
                        <a:rPr lang="en-US" altLang="ko-KR" sz="1700" b="0" spc="-100" baseline="0" dirty="0"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2] </a:t>
                      </a:r>
                      <a:r>
                        <a:rPr lang="ko-KR" altLang="en-US" sz="1700" b="0" spc="-100" baseline="0" dirty="0" err="1"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하도급대금등</a:t>
                      </a:r>
                      <a:r>
                        <a:rPr lang="ko-KR" altLang="en-US" sz="1700" b="0" spc="-100" baseline="0" dirty="0"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 변동표</a:t>
                      </a:r>
                    </a:p>
                  </a:txBody>
                  <a:tcPr marL="144000" marR="91442" marT="144000" marB="144000" anchor="ctr">
                    <a:solidFill>
                      <a:srgbClr val="FFF1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ts val="2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700" b="0" spc="-100" baseline="0" dirty="0">
                          <a:latin typeface="KoPubWorld돋움체 Medium" pitchFamily="2" charset="-127"/>
                          <a:ea typeface="KoPubWorld돋움체 Medium" pitchFamily="2" charset="-127"/>
                          <a:cs typeface="KoPubWorld돋움체 Medium" pitchFamily="2" charset="-127"/>
                        </a:rPr>
                        <a:t>단가 또는 대금이 조정된 경우 조정된 조정 금액을 기재하고 상호 확인</a:t>
                      </a:r>
                    </a:p>
                  </a:txBody>
                  <a:tcPr marL="216000" marR="91442" marT="144000" marB="144000" anchor="ctr">
                    <a:solidFill>
                      <a:srgbClr val="FFF1E2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</a:tbl>
          </a:graphicData>
        </a:graphic>
      </p:graphicFrame>
      <p:grpSp>
        <p:nvGrpSpPr>
          <p:cNvPr id="21" name="그룹 28"/>
          <p:cNvGrpSpPr/>
          <p:nvPr/>
        </p:nvGrpSpPr>
        <p:grpSpPr>
          <a:xfrm>
            <a:off x="0" y="0"/>
            <a:ext cx="12099836" cy="1234440"/>
            <a:chOff x="0" y="0"/>
            <a:chExt cx="12099836" cy="1234440"/>
          </a:xfrm>
        </p:grpSpPr>
        <p:sp>
          <p:nvSpPr>
            <p:cNvPr id="23" name="object 2"/>
            <p:cNvSpPr/>
            <p:nvPr/>
          </p:nvSpPr>
          <p:spPr>
            <a:xfrm>
              <a:off x="0" y="395998"/>
              <a:ext cx="9864090" cy="792480"/>
            </a:xfrm>
            <a:custGeom>
              <a:avLst/>
              <a:gdLst/>
              <a:ahLst/>
              <a:cxnLst/>
              <a:rect l="l" t="t" r="r" b="b"/>
              <a:pathLst>
                <a:path w="9864090" h="792480">
                  <a:moveTo>
                    <a:pt x="9864001" y="0"/>
                  </a:moveTo>
                  <a:lnTo>
                    <a:pt x="0" y="0"/>
                  </a:lnTo>
                  <a:lnTo>
                    <a:pt x="0" y="791997"/>
                  </a:lnTo>
                  <a:lnTo>
                    <a:pt x="9864001" y="791997"/>
                  </a:lnTo>
                  <a:lnTo>
                    <a:pt x="9864001" y="0"/>
                  </a:lnTo>
                  <a:close/>
                </a:path>
              </a:pathLst>
            </a:custGeom>
            <a:solidFill>
              <a:srgbClr val="C00000"/>
            </a:solidFill>
          </p:spPr>
          <p:txBody>
            <a:bodyPr wrap="square" lIns="0" tIns="0" rIns="0" bIns="0" rtlCol="0"/>
            <a:lstStyle/>
            <a:p>
              <a:endParaRPr spc="-100">
                <a:latin typeface="KoPubWorld돋움체 Bold" pitchFamily="2" charset="-127"/>
              </a:endParaRPr>
            </a:p>
          </p:txBody>
        </p:sp>
        <p:grpSp>
          <p:nvGrpSpPr>
            <p:cNvPr id="27" name="object 25"/>
            <p:cNvGrpSpPr/>
            <p:nvPr/>
          </p:nvGrpSpPr>
          <p:grpSpPr>
            <a:xfrm>
              <a:off x="9864001" y="0"/>
              <a:ext cx="2236127" cy="1234440"/>
              <a:chOff x="9864001" y="0"/>
              <a:chExt cx="2236127" cy="1234440"/>
            </a:xfrm>
          </p:grpSpPr>
          <p:sp>
            <p:nvSpPr>
              <p:cNvPr id="29" name="object 26"/>
              <p:cNvSpPr/>
              <p:nvPr/>
            </p:nvSpPr>
            <p:spPr>
              <a:xfrm>
                <a:off x="9864001" y="404761"/>
                <a:ext cx="1464945" cy="720090"/>
              </a:xfrm>
              <a:custGeom>
                <a:avLst/>
                <a:gdLst/>
                <a:ahLst/>
                <a:cxnLst/>
                <a:rect l="l" t="t" r="r" b="b"/>
                <a:pathLst>
                  <a:path w="1464945" h="720090">
                    <a:moveTo>
                      <a:pt x="370916" y="117513"/>
                    </a:moveTo>
                    <a:lnTo>
                      <a:pt x="0" y="69049"/>
                    </a:lnTo>
                    <a:lnTo>
                      <a:pt x="0" y="719874"/>
                    </a:lnTo>
                    <a:lnTo>
                      <a:pt x="340563" y="669912"/>
                    </a:lnTo>
                    <a:lnTo>
                      <a:pt x="370916" y="117513"/>
                    </a:lnTo>
                    <a:close/>
                  </a:path>
                  <a:path w="1464945" h="720090">
                    <a:moveTo>
                      <a:pt x="1271536" y="607949"/>
                    </a:moveTo>
                    <a:lnTo>
                      <a:pt x="1271498" y="605053"/>
                    </a:lnTo>
                    <a:lnTo>
                      <a:pt x="1270977" y="598398"/>
                    </a:lnTo>
                    <a:lnTo>
                      <a:pt x="1270342" y="590296"/>
                    </a:lnTo>
                    <a:lnTo>
                      <a:pt x="1163408" y="598398"/>
                    </a:lnTo>
                    <a:lnTo>
                      <a:pt x="1082713" y="586397"/>
                    </a:lnTo>
                    <a:lnTo>
                      <a:pt x="1091539" y="629437"/>
                    </a:lnTo>
                    <a:lnTo>
                      <a:pt x="1110729" y="672160"/>
                    </a:lnTo>
                    <a:lnTo>
                      <a:pt x="1121105" y="684072"/>
                    </a:lnTo>
                    <a:lnTo>
                      <a:pt x="1149540" y="681126"/>
                    </a:lnTo>
                    <a:lnTo>
                      <a:pt x="1173378" y="683006"/>
                    </a:lnTo>
                    <a:lnTo>
                      <a:pt x="1187005" y="683590"/>
                    </a:lnTo>
                    <a:lnTo>
                      <a:pt x="1195539" y="682879"/>
                    </a:lnTo>
                    <a:lnTo>
                      <a:pt x="1202867" y="681126"/>
                    </a:lnTo>
                    <a:lnTo>
                      <a:pt x="1204099" y="680834"/>
                    </a:lnTo>
                    <a:lnTo>
                      <a:pt x="1247698" y="657085"/>
                    </a:lnTo>
                    <a:lnTo>
                      <a:pt x="1269593" y="624941"/>
                    </a:lnTo>
                    <a:lnTo>
                      <a:pt x="1271536" y="607949"/>
                    </a:lnTo>
                    <a:close/>
                  </a:path>
                  <a:path w="1464945" h="720090">
                    <a:moveTo>
                      <a:pt x="1464602" y="273532"/>
                    </a:moveTo>
                    <a:lnTo>
                      <a:pt x="1445882" y="228981"/>
                    </a:lnTo>
                    <a:lnTo>
                      <a:pt x="1348879" y="179095"/>
                    </a:lnTo>
                    <a:lnTo>
                      <a:pt x="914552" y="153835"/>
                    </a:lnTo>
                    <a:lnTo>
                      <a:pt x="896620" y="197523"/>
                    </a:lnTo>
                    <a:lnTo>
                      <a:pt x="868540" y="236385"/>
                    </a:lnTo>
                    <a:lnTo>
                      <a:pt x="832612" y="267665"/>
                    </a:lnTo>
                    <a:lnTo>
                      <a:pt x="791146" y="288569"/>
                    </a:lnTo>
                    <a:lnTo>
                      <a:pt x="752182" y="296341"/>
                    </a:lnTo>
                    <a:lnTo>
                      <a:pt x="750265" y="296456"/>
                    </a:lnTo>
                    <a:lnTo>
                      <a:pt x="738708" y="295973"/>
                    </a:lnTo>
                    <a:lnTo>
                      <a:pt x="700570" y="272402"/>
                    </a:lnTo>
                    <a:lnTo>
                      <a:pt x="690486" y="239852"/>
                    </a:lnTo>
                    <a:lnTo>
                      <a:pt x="691083" y="139814"/>
                    </a:lnTo>
                    <a:lnTo>
                      <a:pt x="765962" y="0"/>
                    </a:lnTo>
                    <a:lnTo>
                      <a:pt x="404672" y="153085"/>
                    </a:lnTo>
                    <a:lnTo>
                      <a:pt x="379691" y="607949"/>
                    </a:lnTo>
                    <a:lnTo>
                      <a:pt x="457987" y="601281"/>
                    </a:lnTo>
                    <a:lnTo>
                      <a:pt x="516356" y="639737"/>
                    </a:lnTo>
                    <a:lnTo>
                      <a:pt x="547166" y="659193"/>
                    </a:lnTo>
                    <a:lnTo>
                      <a:pt x="560616" y="665645"/>
                    </a:lnTo>
                    <a:lnTo>
                      <a:pt x="566928" y="665060"/>
                    </a:lnTo>
                    <a:lnTo>
                      <a:pt x="567512" y="664857"/>
                    </a:lnTo>
                    <a:lnTo>
                      <a:pt x="571284" y="653288"/>
                    </a:lnTo>
                    <a:lnTo>
                      <a:pt x="575360" y="642010"/>
                    </a:lnTo>
                    <a:lnTo>
                      <a:pt x="591781" y="605955"/>
                    </a:lnTo>
                    <a:lnTo>
                      <a:pt x="632904" y="583234"/>
                    </a:lnTo>
                    <a:lnTo>
                      <a:pt x="647534" y="583272"/>
                    </a:lnTo>
                    <a:lnTo>
                      <a:pt x="686435" y="600087"/>
                    </a:lnTo>
                    <a:lnTo>
                      <a:pt x="690562" y="605053"/>
                    </a:lnTo>
                    <a:lnTo>
                      <a:pt x="698169" y="583234"/>
                    </a:lnTo>
                    <a:lnTo>
                      <a:pt x="719810" y="527786"/>
                    </a:lnTo>
                    <a:lnTo>
                      <a:pt x="747280" y="492696"/>
                    </a:lnTo>
                    <a:lnTo>
                      <a:pt x="772998" y="485571"/>
                    </a:lnTo>
                    <a:lnTo>
                      <a:pt x="790689" y="486308"/>
                    </a:lnTo>
                    <a:lnTo>
                      <a:pt x="830922" y="506349"/>
                    </a:lnTo>
                    <a:lnTo>
                      <a:pt x="846709" y="531939"/>
                    </a:lnTo>
                    <a:lnTo>
                      <a:pt x="855713" y="515454"/>
                    </a:lnTo>
                    <a:lnTo>
                      <a:pt x="868006" y="502323"/>
                    </a:lnTo>
                    <a:lnTo>
                      <a:pt x="881976" y="492582"/>
                    </a:lnTo>
                    <a:lnTo>
                      <a:pt x="896061" y="486232"/>
                    </a:lnTo>
                    <a:lnTo>
                      <a:pt x="898029" y="485571"/>
                    </a:lnTo>
                    <a:lnTo>
                      <a:pt x="901039" y="484543"/>
                    </a:lnTo>
                    <a:lnTo>
                      <a:pt x="906043" y="483387"/>
                    </a:lnTo>
                    <a:lnTo>
                      <a:pt x="910945" y="482803"/>
                    </a:lnTo>
                    <a:lnTo>
                      <a:pt x="926985" y="482244"/>
                    </a:lnTo>
                    <a:lnTo>
                      <a:pt x="941438" y="484568"/>
                    </a:lnTo>
                    <a:lnTo>
                      <a:pt x="973721" y="507238"/>
                    </a:lnTo>
                    <a:lnTo>
                      <a:pt x="987132" y="541845"/>
                    </a:lnTo>
                    <a:lnTo>
                      <a:pt x="991857" y="538530"/>
                    </a:lnTo>
                    <a:lnTo>
                      <a:pt x="997127" y="535825"/>
                    </a:lnTo>
                    <a:lnTo>
                      <a:pt x="1002855" y="533882"/>
                    </a:lnTo>
                    <a:lnTo>
                      <a:pt x="1020254" y="530656"/>
                    </a:lnTo>
                    <a:lnTo>
                      <a:pt x="1037361" y="532536"/>
                    </a:lnTo>
                    <a:lnTo>
                      <a:pt x="1053261" y="539318"/>
                    </a:lnTo>
                    <a:lnTo>
                      <a:pt x="1067079" y="550735"/>
                    </a:lnTo>
                    <a:lnTo>
                      <a:pt x="1071143" y="555218"/>
                    </a:lnTo>
                    <a:lnTo>
                      <a:pt x="1074089" y="557441"/>
                    </a:lnTo>
                    <a:lnTo>
                      <a:pt x="1076172" y="558088"/>
                    </a:lnTo>
                    <a:lnTo>
                      <a:pt x="1077417" y="563638"/>
                    </a:lnTo>
                    <a:lnTo>
                      <a:pt x="1078890" y="569963"/>
                    </a:lnTo>
                    <a:lnTo>
                      <a:pt x="1080681" y="577215"/>
                    </a:lnTo>
                    <a:lnTo>
                      <a:pt x="1162799" y="585660"/>
                    </a:lnTo>
                    <a:lnTo>
                      <a:pt x="1197876" y="584809"/>
                    </a:lnTo>
                    <a:lnTo>
                      <a:pt x="1277823" y="578269"/>
                    </a:lnTo>
                    <a:lnTo>
                      <a:pt x="1323568" y="550303"/>
                    </a:lnTo>
                    <a:lnTo>
                      <a:pt x="1347889" y="502627"/>
                    </a:lnTo>
                    <a:lnTo>
                      <a:pt x="1352537" y="482244"/>
                    </a:lnTo>
                    <a:lnTo>
                      <a:pt x="1353540" y="477850"/>
                    </a:lnTo>
                    <a:lnTo>
                      <a:pt x="1158786" y="464807"/>
                    </a:lnTo>
                    <a:lnTo>
                      <a:pt x="1156550" y="464464"/>
                    </a:lnTo>
                    <a:lnTo>
                      <a:pt x="1154417" y="463613"/>
                    </a:lnTo>
                    <a:lnTo>
                      <a:pt x="1064628" y="400786"/>
                    </a:lnTo>
                    <a:lnTo>
                      <a:pt x="1177696" y="449783"/>
                    </a:lnTo>
                    <a:lnTo>
                      <a:pt x="1178902" y="450126"/>
                    </a:lnTo>
                    <a:lnTo>
                      <a:pt x="1180147" y="450329"/>
                    </a:lnTo>
                    <a:lnTo>
                      <a:pt x="1273390" y="456133"/>
                    </a:lnTo>
                    <a:lnTo>
                      <a:pt x="1322590" y="458571"/>
                    </a:lnTo>
                    <a:lnTo>
                      <a:pt x="1344002" y="458063"/>
                    </a:lnTo>
                    <a:lnTo>
                      <a:pt x="1353947" y="455066"/>
                    </a:lnTo>
                    <a:lnTo>
                      <a:pt x="1373060" y="444373"/>
                    </a:lnTo>
                    <a:lnTo>
                      <a:pt x="1389176" y="427113"/>
                    </a:lnTo>
                    <a:lnTo>
                      <a:pt x="1402613" y="400786"/>
                    </a:lnTo>
                    <a:lnTo>
                      <a:pt x="1403654" y="398754"/>
                    </a:lnTo>
                    <a:lnTo>
                      <a:pt x="1417866" y="354761"/>
                    </a:lnTo>
                    <a:lnTo>
                      <a:pt x="1221587" y="309626"/>
                    </a:lnTo>
                    <a:lnTo>
                      <a:pt x="1220292" y="309397"/>
                    </a:lnTo>
                    <a:lnTo>
                      <a:pt x="1219060" y="308991"/>
                    </a:lnTo>
                    <a:lnTo>
                      <a:pt x="1193012" y="296456"/>
                    </a:lnTo>
                    <a:lnTo>
                      <a:pt x="1052830" y="228981"/>
                    </a:lnTo>
                    <a:lnTo>
                      <a:pt x="1229321" y="291439"/>
                    </a:lnTo>
                    <a:lnTo>
                      <a:pt x="1230299" y="291668"/>
                    </a:lnTo>
                    <a:lnTo>
                      <a:pt x="1231303" y="291807"/>
                    </a:lnTo>
                    <a:lnTo>
                      <a:pt x="1404086" y="328193"/>
                    </a:lnTo>
                    <a:lnTo>
                      <a:pt x="1409547" y="327990"/>
                    </a:lnTo>
                    <a:lnTo>
                      <a:pt x="1414894" y="327240"/>
                    </a:lnTo>
                    <a:lnTo>
                      <a:pt x="1420063" y="326034"/>
                    </a:lnTo>
                    <a:lnTo>
                      <a:pt x="1452003" y="306260"/>
                    </a:lnTo>
                    <a:lnTo>
                      <a:pt x="1464602" y="273532"/>
                    </a:lnTo>
                    <a:close/>
                  </a:path>
                </a:pathLst>
              </a:custGeom>
              <a:solidFill>
                <a:srgbClr val="C00000"/>
              </a:solidFill>
            </p:spPr>
            <p:txBody>
              <a:bodyPr wrap="square" lIns="0" tIns="0" rIns="0" bIns="0" rtlCol="0"/>
              <a:lstStyle/>
              <a:p>
                <a:endParaRPr spc="-100">
                  <a:latin typeface="KoPubWorld돋움체 Bold" pitchFamily="2" charset="-127"/>
                </a:endParaRPr>
              </a:p>
            </p:txBody>
          </p:sp>
          <p:sp>
            <p:nvSpPr>
              <p:cNvPr id="32" name="object 27"/>
              <p:cNvSpPr/>
              <p:nvPr/>
            </p:nvSpPr>
            <p:spPr>
              <a:xfrm>
                <a:off x="10442143" y="0"/>
                <a:ext cx="1657985" cy="1234440"/>
              </a:xfrm>
              <a:custGeom>
                <a:avLst/>
                <a:gdLst/>
                <a:ahLst/>
                <a:cxnLst/>
                <a:rect l="l" t="t" r="r" b="b"/>
                <a:pathLst>
                  <a:path w="1657984" h="1234440">
                    <a:moveTo>
                      <a:pt x="544360" y="1121257"/>
                    </a:moveTo>
                    <a:lnTo>
                      <a:pt x="514959" y="1090142"/>
                    </a:lnTo>
                    <a:lnTo>
                      <a:pt x="491820" y="1038618"/>
                    </a:lnTo>
                    <a:lnTo>
                      <a:pt x="480225" y="982091"/>
                    </a:lnTo>
                    <a:lnTo>
                      <a:pt x="477342" y="975499"/>
                    </a:lnTo>
                    <a:lnTo>
                      <a:pt x="472643" y="970330"/>
                    </a:lnTo>
                    <a:lnTo>
                      <a:pt x="452793" y="958430"/>
                    </a:lnTo>
                    <a:lnTo>
                      <a:pt x="431609" y="959573"/>
                    </a:lnTo>
                    <a:lnTo>
                      <a:pt x="414274" y="971638"/>
                    </a:lnTo>
                    <a:lnTo>
                      <a:pt x="405993" y="992517"/>
                    </a:lnTo>
                    <a:lnTo>
                      <a:pt x="394462" y="1044321"/>
                    </a:lnTo>
                    <a:lnTo>
                      <a:pt x="388569" y="1069949"/>
                    </a:lnTo>
                    <a:lnTo>
                      <a:pt x="386473" y="1076947"/>
                    </a:lnTo>
                    <a:lnTo>
                      <a:pt x="386346" y="1072896"/>
                    </a:lnTo>
                    <a:lnTo>
                      <a:pt x="388823" y="998575"/>
                    </a:lnTo>
                    <a:lnTo>
                      <a:pt x="389140" y="969340"/>
                    </a:lnTo>
                    <a:lnTo>
                      <a:pt x="384390" y="938669"/>
                    </a:lnTo>
                    <a:lnTo>
                      <a:pt x="368490" y="915670"/>
                    </a:lnTo>
                    <a:lnTo>
                      <a:pt x="335407" y="909447"/>
                    </a:lnTo>
                    <a:lnTo>
                      <a:pt x="319862" y="913892"/>
                    </a:lnTo>
                    <a:lnTo>
                      <a:pt x="305028" y="923112"/>
                    </a:lnTo>
                    <a:lnTo>
                      <a:pt x="293255" y="936421"/>
                    </a:lnTo>
                    <a:lnTo>
                      <a:pt x="286893" y="953084"/>
                    </a:lnTo>
                    <a:lnTo>
                      <a:pt x="258025" y="1072896"/>
                    </a:lnTo>
                    <a:lnTo>
                      <a:pt x="256057" y="1060881"/>
                    </a:lnTo>
                    <a:lnTo>
                      <a:pt x="253580" y="1023010"/>
                    </a:lnTo>
                    <a:lnTo>
                      <a:pt x="251409" y="982091"/>
                    </a:lnTo>
                    <a:lnTo>
                      <a:pt x="250558" y="964311"/>
                    </a:lnTo>
                    <a:lnTo>
                      <a:pt x="240601" y="930541"/>
                    </a:lnTo>
                    <a:lnTo>
                      <a:pt x="216001" y="914387"/>
                    </a:lnTo>
                    <a:lnTo>
                      <a:pt x="188442" y="913587"/>
                    </a:lnTo>
                    <a:lnTo>
                      <a:pt x="169621" y="925906"/>
                    </a:lnTo>
                    <a:lnTo>
                      <a:pt x="149390" y="971638"/>
                    </a:lnTo>
                    <a:lnTo>
                      <a:pt x="128117" y="1032332"/>
                    </a:lnTo>
                    <a:lnTo>
                      <a:pt x="111315" y="1085354"/>
                    </a:lnTo>
                    <a:lnTo>
                      <a:pt x="104495" y="1108049"/>
                    </a:lnTo>
                    <a:lnTo>
                      <a:pt x="105816" y="1082827"/>
                    </a:lnTo>
                    <a:lnTo>
                      <a:pt x="101790" y="1037209"/>
                    </a:lnTo>
                    <a:lnTo>
                      <a:pt x="67945" y="1010018"/>
                    </a:lnTo>
                    <a:lnTo>
                      <a:pt x="44653" y="1013104"/>
                    </a:lnTo>
                    <a:lnTo>
                      <a:pt x="28308" y="1029246"/>
                    </a:lnTo>
                    <a:lnTo>
                      <a:pt x="18745" y="1051953"/>
                    </a:lnTo>
                    <a:lnTo>
                      <a:pt x="5994" y="1091844"/>
                    </a:lnTo>
                    <a:lnTo>
                      <a:pt x="0" y="1138605"/>
                    </a:lnTo>
                    <a:lnTo>
                      <a:pt x="10756" y="1181938"/>
                    </a:lnTo>
                    <a:lnTo>
                      <a:pt x="16395" y="1190726"/>
                    </a:lnTo>
                    <a:lnTo>
                      <a:pt x="23342" y="1198600"/>
                    </a:lnTo>
                    <a:lnTo>
                      <a:pt x="32588" y="1205191"/>
                    </a:lnTo>
                    <a:lnTo>
                      <a:pt x="45161" y="1210056"/>
                    </a:lnTo>
                    <a:lnTo>
                      <a:pt x="62331" y="1208519"/>
                    </a:lnTo>
                    <a:lnTo>
                      <a:pt x="80479" y="1199908"/>
                    </a:lnTo>
                    <a:lnTo>
                      <a:pt x="94856" y="1190282"/>
                    </a:lnTo>
                    <a:lnTo>
                      <a:pt x="100736" y="1185710"/>
                    </a:lnTo>
                    <a:lnTo>
                      <a:pt x="125450" y="1215097"/>
                    </a:lnTo>
                    <a:lnTo>
                      <a:pt x="159689" y="1223886"/>
                    </a:lnTo>
                    <a:lnTo>
                      <a:pt x="196481" y="1212672"/>
                    </a:lnTo>
                    <a:lnTo>
                      <a:pt x="224917" y="1185710"/>
                    </a:lnTo>
                    <a:lnTo>
                      <a:pt x="228841" y="1182001"/>
                    </a:lnTo>
                    <a:lnTo>
                      <a:pt x="238874" y="1206030"/>
                    </a:lnTo>
                    <a:lnTo>
                      <a:pt x="255879" y="1222209"/>
                    </a:lnTo>
                    <a:lnTo>
                      <a:pt x="275932" y="1231277"/>
                    </a:lnTo>
                    <a:lnTo>
                      <a:pt x="295135" y="1234008"/>
                    </a:lnTo>
                    <a:lnTo>
                      <a:pt x="328536" y="1223987"/>
                    </a:lnTo>
                    <a:lnTo>
                      <a:pt x="350570" y="1202512"/>
                    </a:lnTo>
                    <a:lnTo>
                      <a:pt x="362204" y="1182001"/>
                    </a:lnTo>
                    <a:lnTo>
                      <a:pt x="362699" y="1181150"/>
                    </a:lnTo>
                    <a:lnTo>
                      <a:pt x="366420" y="1171448"/>
                    </a:lnTo>
                    <a:lnTo>
                      <a:pt x="367817" y="1174953"/>
                    </a:lnTo>
                    <a:lnTo>
                      <a:pt x="408228" y="1211300"/>
                    </a:lnTo>
                    <a:lnTo>
                      <a:pt x="448500" y="1214983"/>
                    </a:lnTo>
                    <a:lnTo>
                      <a:pt x="482206" y="1195743"/>
                    </a:lnTo>
                    <a:lnTo>
                      <a:pt x="497751" y="1171448"/>
                    </a:lnTo>
                    <a:lnTo>
                      <a:pt x="502958" y="1163320"/>
                    </a:lnTo>
                    <a:lnTo>
                      <a:pt x="506958" y="1151978"/>
                    </a:lnTo>
                    <a:lnTo>
                      <a:pt x="513486" y="1140218"/>
                    </a:lnTo>
                    <a:lnTo>
                      <a:pt x="525081" y="1129487"/>
                    </a:lnTo>
                    <a:lnTo>
                      <a:pt x="544360" y="1121257"/>
                    </a:lnTo>
                    <a:close/>
                  </a:path>
                  <a:path w="1657984" h="1234440">
                    <a:moveTo>
                      <a:pt x="1657464" y="0"/>
                    </a:moveTo>
                    <a:lnTo>
                      <a:pt x="796848" y="0"/>
                    </a:lnTo>
                    <a:lnTo>
                      <a:pt x="645858" y="163804"/>
                    </a:lnTo>
                    <a:lnTo>
                      <a:pt x="705967" y="212242"/>
                    </a:lnTo>
                    <a:lnTo>
                      <a:pt x="595617" y="322859"/>
                    </a:lnTo>
                    <a:lnTo>
                      <a:pt x="222961" y="389039"/>
                    </a:lnTo>
                    <a:lnTo>
                      <a:pt x="136702" y="532511"/>
                    </a:lnTo>
                    <a:lnTo>
                      <a:pt x="135013" y="538556"/>
                    </a:lnTo>
                    <a:lnTo>
                      <a:pt x="134378" y="644753"/>
                    </a:lnTo>
                    <a:lnTo>
                      <a:pt x="137210" y="658698"/>
                    </a:lnTo>
                    <a:lnTo>
                      <a:pt x="145072" y="669899"/>
                    </a:lnTo>
                    <a:lnTo>
                      <a:pt x="156667" y="677164"/>
                    </a:lnTo>
                    <a:lnTo>
                      <a:pt x="170738" y="679234"/>
                    </a:lnTo>
                    <a:lnTo>
                      <a:pt x="172707" y="679107"/>
                    </a:lnTo>
                    <a:lnTo>
                      <a:pt x="214274" y="669328"/>
                    </a:lnTo>
                    <a:lnTo>
                      <a:pt x="251993" y="647077"/>
                    </a:lnTo>
                    <a:lnTo>
                      <a:pt x="283527" y="615365"/>
                    </a:lnTo>
                    <a:lnTo>
                      <a:pt x="306527" y="577189"/>
                    </a:lnTo>
                    <a:lnTo>
                      <a:pt x="318681" y="535533"/>
                    </a:lnTo>
                    <a:lnTo>
                      <a:pt x="769683" y="560984"/>
                    </a:lnTo>
                    <a:lnTo>
                      <a:pt x="915885" y="624370"/>
                    </a:lnTo>
                    <a:lnTo>
                      <a:pt x="938860" y="557593"/>
                    </a:lnTo>
                    <a:lnTo>
                      <a:pt x="963879" y="535533"/>
                    </a:lnTo>
                    <a:lnTo>
                      <a:pt x="1032357" y="475170"/>
                    </a:lnTo>
                    <a:lnTo>
                      <a:pt x="1146251" y="566915"/>
                    </a:lnTo>
                    <a:lnTo>
                      <a:pt x="1657464" y="0"/>
                    </a:lnTo>
                    <a:close/>
                  </a:path>
                </a:pathLst>
              </a:custGeom>
              <a:solidFill>
                <a:srgbClr val="B2B4BA"/>
              </a:solidFill>
            </p:spPr>
            <p:txBody>
              <a:bodyPr wrap="square" lIns="0" tIns="0" rIns="0" bIns="0" rtlCol="0"/>
              <a:lstStyle/>
              <a:p>
                <a:endParaRPr spc="-100">
                  <a:latin typeface="KoPubWorld돋움체 Bold" pitchFamily="2" charset="-127"/>
                </a:endParaRPr>
              </a:p>
            </p:txBody>
          </p:sp>
        </p:grpSp>
      </p:grpSp>
      <p:sp>
        <p:nvSpPr>
          <p:cNvPr id="33" name="object 13"/>
          <p:cNvSpPr txBox="1">
            <a:spLocks noGrp="1"/>
          </p:cNvSpPr>
          <p:nvPr>
            <p:ph type="title"/>
          </p:nvPr>
        </p:nvSpPr>
        <p:spPr>
          <a:xfrm>
            <a:off x="1139300" y="485927"/>
            <a:ext cx="8538100" cy="5206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ko-KR" altLang="en-US" sz="3300" spc="-100" dirty="0">
                <a:latin typeface="강한공군체 Bold" pitchFamily="34" charset="-127"/>
                <a:ea typeface="강한공군체 Bold" pitchFamily="34" charset="-127"/>
              </a:rPr>
              <a:t>표준 연동계약서의 주요 내용</a:t>
            </a:r>
            <a:endParaRPr sz="3300" spc="-100" dirty="0">
              <a:latin typeface="강한공군체 Bold" pitchFamily="34" charset="-127"/>
              <a:ea typeface="강한공군체 Bold" pitchFamily="34" charset="-127"/>
            </a:endParaRPr>
          </a:p>
        </p:txBody>
      </p:sp>
      <p:grpSp>
        <p:nvGrpSpPr>
          <p:cNvPr id="34" name="그룹 26"/>
          <p:cNvGrpSpPr/>
          <p:nvPr/>
        </p:nvGrpSpPr>
        <p:grpSpPr>
          <a:xfrm>
            <a:off x="-2" y="216001"/>
            <a:ext cx="1027033" cy="1152525"/>
            <a:chOff x="-2" y="216001"/>
            <a:chExt cx="1027033" cy="1152525"/>
          </a:xfrm>
        </p:grpSpPr>
        <p:sp>
          <p:nvSpPr>
            <p:cNvPr id="35" name="object 43"/>
            <p:cNvSpPr/>
            <p:nvPr/>
          </p:nvSpPr>
          <p:spPr>
            <a:xfrm>
              <a:off x="594597" y="378002"/>
              <a:ext cx="432434" cy="829944"/>
            </a:xfrm>
            <a:custGeom>
              <a:avLst/>
              <a:gdLst/>
              <a:ahLst/>
              <a:cxnLst/>
              <a:rect l="l" t="t" r="r" b="b"/>
              <a:pathLst>
                <a:path w="432434" h="829944">
                  <a:moveTo>
                    <a:pt x="121500" y="0"/>
                  </a:moveTo>
                  <a:lnTo>
                    <a:pt x="0" y="0"/>
                  </a:lnTo>
                  <a:lnTo>
                    <a:pt x="0" y="829792"/>
                  </a:lnTo>
                  <a:lnTo>
                    <a:pt x="120154" y="829792"/>
                  </a:lnTo>
                  <a:lnTo>
                    <a:pt x="432003" y="413994"/>
                  </a:lnTo>
                  <a:lnTo>
                    <a:pt x="1215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u="sng">
                <a:latin typeface="KoPubWorld돋움체 Bold" pitchFamily="2" charset="-127"/>
              </a:endParaRPr>
            </a:p>
          </p:txBody>
        </p:sp>
        <p:sp>
          <p:nvSpPr>
            <p:cNvPr id="42" name="object 44"/>
            <p:cNvSpPr/>
            <p:nvPr/>
          </p:nvSpPr>
          <p:spPr>
            <a:xfrm>
              <a:off x="-2" y="216001"/>
              <a:ext cx="918844" cy="1152525"/>
            </a:xfrm>
            <a:custGeom>
              <a:avLst/>
              <a:gdLst/>
              <a:ahLst/>
              <a:cxnLst/>
              <a:rect l="l" t="t" r="r" b="b"/>
              <a:pathLst>
                <a:path w="918844" h="1152525">
                  <a:moveTo>
                    <a:pt x="486600" y="0"/>
                  </a:moveTo>
                  <a:lnTo>
                    <a:pt x="486600" y="179997"/>
                  </a:lnTo>
                  <a:lnTo>
                    <a:pt x="0" y="179997"/>
                  </a:lnTo>
                  <a:lnTo>
                    <a:pt x="0" y="971994"/>
                  </a:lnTo>
                  <a:lnTo>
                    <a:pt x="486600" y="971994"/>
                  </a:lnTo>
                  <a:lnTo>
                    <a:pt x="486600" y="1151991"/>
                  </a:lnTo>
                  <a:lnTo>
                    <a:pt x="918603" y="575995"/>
                  </a:lnTo>
                  <a:lnTo>
                    <a:pt x="486600" y="0"/>
                  </a:lnTo>
                  <a:close/>
                </a:path>
              </a:pathLst>
            </a:custGeom>
            <a:solidFill>
              <a:srgbClr val="003964"/>
            </a:solidFill>
          </p:spPr>
          <p:txBody>
            <a:bodyPr wrap="square" lIns="0" tIns="0" rIns="0" bIns="0" rtlCol="0"/>
            <a:lstStyle/>
            <a:p>
              <a:endParaRPr u="sng">
                <a:latin typeface="KoPubWorld돋움체 Bold" pitchFamily="2" charset="-127"/>
              </a:endParaRPr>
            </a:p>
          </p:txBody>
        </p:sp>
      </p:grpSp>
      <p:sp>
        <p:nvSpPr>
          <p:cNvPr id="44" name="object 16"/>
          <p:cNvSpPr txBox="1"/>
          <p:nvPr/>
        </p:nvSpPr>
        <p:spPr>
          <a:xfrm>
            <a:off x="328645" y="447774"/>
            <a:ext cx="369570" cy="635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US" sz="4000" b="1" spc="-100" dirty="0">
                <a:solidFill>
                  <a:srgbClr val="FFF799"/>
                </a:solidFill>
                <a:latin typeface="강한공군체 Bold" pitchFamily="34" charset="-127"/>
                <a:ea typeface="강한공군체 Bold" pitchFamily="34" charset="-127"/>
                <a:cs typeface="KoPubWorld돋움체 Bold" pitchFamily="2" charset="-127"/>
              </a:rPr>
              <a:t>7</a:t>
            </a:r>
            <a:endParaRPr sz="4000" spc="-100">
              <a:latin typeface="강한공군체 Bold" pitchFamily="34" charset="-127"/>
              <a:ea typeface="강한공군체 Bold" pitchFamily="34" charset="-127"/>
              <a:cs typeface="KoPubWorld돋움체 Bold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949567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77175"/>
            <a:ext cx="12204000" cy="68640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2" name="그룹 3"/>
          <p:cNvGrpSpPr/>
          <p:nvPr/>
        </p:nvGrpSpPr>
        <p:grpSpPr>
          <a:xfrm>
            <a:off x="0" y="0"/>
            <a:ext cx="12099836" cy="1234440"/>
            <a:chOff x="0" y="0"/>
            <a:chExt cx="12099836" cy="1234440"/>
          </a:xfrm>
        </p:grpSpPr>
        <p:sp>
          <p:nvSpPr>
            <p:cNvPr id="5" name="object 2"/>
            <p:cNvSpPr/>
            <p:nvPr/>
          </p:nvSpPr>
          <p:spPr>
            <a:xfrm>
              <a:off x="0" y="395998"/>
              <a:ext cx="9864090" cy="792480"/>
            </a:xfrm>
            <a:custGeom>
              <a:avLst/>
              <a:gdLst/>
              <a:ahLst/>
              <a:cxnLst/>
              <a:rect l="l" t="t" r="r" b="b"/>
              <a:pathLst>
                <a:path w="9864090" h="792480">
                  <a:moveTo>
                    <a:pt x="9864001" y="0"/>
                  </a:moveTo>
                  <a:lnTo>
                    <a:pt x="0" y="0"/>
                  </a:lnTo>
                  <a:lnTo>
                    <a:pt x="0" y="791997"/>
                  </a:lnTo>
                  <a:lnTo>
                    <a:pt x="9864001" y="791997"/>
                  </a:lnTo>
                  <a:lnTo>
                    <a:pt x="9864001" y="0"/>
                  </a:lnTo>
                  <a:close/>
                </a:path>
              </a:pathLst>
            </a:custGeom>
            <a:solidFill>
              <a:srgbClr val="C00000"/>
            </a:solidFill>
          </p:spPr>
          <p:txBody>
            <a:bodyPr wrap="square" lIns="0" tIns="0" rIns="0" bIns="0" rtlCol="0"/>
            <a:lstStyle/>
            <a:p>
              <a:endParaRPr spc="-100">
                <a:latin typeface="KoPubWorld돋움체 Bold" pitchFamily="2" charset="-127"/>
              </a:endParaRPr>
            </a:p>
          </p:txBody>
        </p:sp>
        <p:grpSp>
          <p:nvGrpSpPr>
            <p:cNvPr id="3" name="object 25"/>
            <p:cNvGrpSpPr/>
            <p:nvPr/>
          </p:nvGrpSpPr>
          <p:grpSpPr>
            <a:xfrm>
              <a:off x="9864001" y="0"/>
              <a:ext cx="2236127" cy="1234440"/>
              <a:chOff x="9864001" y="0"/>
              <a:chExt cx="2236127" cy="1234440"/>
            </a:xfrm>
          </p:grpSpPr>
          <p:sp>
            <p:nvSpPr>
              <p:cNvPr id="7" name="object 26"/>
              <p:cNvSpPr/>
              <p:nvPr/>
            </p:nvSpPr>
            <p:spPr>
              <a:xfrm>
                <a:off x="9864001" y="404761"/>
                <a:ext cx="1464945" cy="720090"/>
              </a:xfrm>
              <a:custGeom>
                <a:avLst/>
                <a:gdLst/>
                <a:ahLst/>
                <a:cxnLst/>
                <a:rect l="l" t="t" r="r" b="b"/>
                <a:pathLst>
                  <a:path w="1464945" h="720090">
                    <a:moveTo>
                      <a:pt x="370916" y="117513"/>
                    </a:moveTo>
                    <a:lnTo>
                      <a:pt x="0" y="69049"/>
                    </a:lnTo>
                    <a:lnTo>
                      <a:pt x="0" y="719874"/>
                    </a:lnTo>
                    <a:lnTo>
                      <a:pt x="340563" y="669912"/>
                    </a:lnTo>
                    <a:lnTo>
                      <a:pt x="370916" y="117513"/>
                    </a:lnTo>
                    <a:close/>
                  </a:path>
                  <a:path w="1464945" h="720090">
                    <a:moveTo>
                      <a:pt x="1271536" y="607949"/>
                    </a:moveTo>
                    <a:lnTo>
                      <a:pt x="1271498" y="605053"/>
                    </a:lnTo>
                    <a:lnTo>
                      <a:pt x="1270977" y="598398"/>
                    </a:lnTo>
                    <a:lnTo>
                      <a:pt x="1270342" y="590296"/>
                    </a:lnTo>
                    <a:lnTo>
                      <a:pt x="1163408" y="598398"/>
                    </a:lnTo>
                    <a:lnTo>
                      <a:pt x="1082713" y="586397"/>
                    </a:lnTo>
                    <a:lnTo>
                      <a:pt x="1091539" y="629437"/>
                    </a:lnTo>
                    <a:lnTo>
                      <a:pt x="1110729" y="672160"/>
                    </a:lnTo>
                    <a:lnTo>
                      <a:pt x="1121105" y="684072"/>
                    </a:lnTo>
                    <a:lnTo>
                      <a:pt x="1149540" y="681126"/>
                    </a:lnTo>
                    <a:lnTo>
                      <a:pt x="1173378" y="683006"/>
                    </a:lnTo>
                    <a:lnTo>
                      <a:pt x="1187005" y="683590"/>
                    </a:lnTo>
                    <a:lnTo>
                      <a:pt x="1195539" y="682879"/>
                    </a:lnTo>
                    <a:lnTo>
                      <a:pt x="1202867" y="681126"/>
                    </a:lnTo>
                    <a:lnTo>
                      <a:pt x="1204099" y="680834"/>
                    </a:lnTo>
                    <a:lnTo>
                      <a:pt x="1247698" y="657085"/>
                    </a:lnTo>
                    <a:lnTo>
                      <a:pt x="1269593" y="624941"/>
                    </a:lnTo>
                    <a:lnTo>
                      <a:pt x="1271536" y="607949"/>
                    </a:lnTo>
                    <a:close/>
                  </a:path>
                  <a:path w="1464945" h="720090">
                    <a:moveTo>
                      <a:pt x="1464602" y="273532"/>
                    </a:moveTo>
                    <a:lnTo>
                      <a:pt x="1445882" y="228981"/>
                    </a:lnTo>
                    <a:lnTo>
                      <a:pt x="1348879" y="179095"/>
                    </a:lnTo>
                    <a:lnTo>
                      <a:pt x="914552" y="153835"/>
                    </a:lnTo>
                    <a:lnTo>
                      <a:pt x="896620" y="197523"/>
                    </a:lnTo>
                    <a:lnTo>
                      <a:pt x="868540" y="236385"/>
                    </a:lnTo>
                    <a:lnTo>
                      <a:pt x="832612" y="267665"/>
                    </a:lnTo>
                    <a:lnTo>
                      <a:pt x="791146" y="288569"/>
                    </a:lnTo>
                    <a:lnTo>
                      <a:pt x="752182" y="296341"/>
                    </a:lnTo>
                    <a:lnTo>
                      <a:pt x="750265" y="296456"/>
                    </a:lnTo>
                    <a:lnTo>
                      <a:pt x="738708" y="295973"/>
                    </a:lnTo>
                    <a:lnTo>
                      <a:pt x="700570" y="272402"/>
                    </a:lnTo>
                    <a:lnTo>
                      <a:pt x="690486" y="239852"/>
                    </a:lnTo>
                    <a:lnTo>
                      <a:pt x="691083" y="139814"/>
                    </a:lnTo>
                    <a:lnTo>
                      <a:pt x="765962" y="0"/>
                    </a:lnTo>
                    <a:lnTo>
                      <a:pt x="404672" y="153085"/>
                    </a:lnTo>
                    <a:lnTo>
                      <a:pt x="379691" y="607949"/>
                    </a:lnTo>
                    <a:lnTo>
                      <a:pt x="457987" y="601281"/>
                    </a:lnTo>
                    <a:lnTo>
                      <a:pt x="516356" y="639737"/>
                    </a:lnTo>
                    <a:lnTo>
                      <a:pt x="547166" y="659193"/>
                    </a:lnTo>
                    <a:lnTo>
                      <a:pt x="560616" y="665645"/>
                    </a:lnTo>
                    <a:lnTo>
                      <a:pt x="566928" y="665060"/>
                    </a:lnTo>
                    <a:lnTo>
                      <a:pt x="567512" y="664857"/>
                    </a:lnTo>
                    <a:lnTo>
                      <a:pt x="571284" y="653288"/>
                    </a:lnTo>
                    <a:lnTo>
                      <a:pt x="575360" y="642010"/>
                    </a:lnTo>
                    <a:lnTo>
                      <a:pt x="591781" y="605955"/>
                    </a:lnTo>
                    <a:lnTo>
                      <a:pt x="632904" y="583234"/>
                    </a:lnTo>
                    <a:lnTo>
                      <a:pt x="647534" y="583272"/>
                    </a:lnTo>
                    <a:lnTo>
                      <a:pt x="686435" y="600087"/>
                    </a:lnTo>
                    <a:lnTo>
                      <a:pt x="690562" y="605053"/>
                    </a:lnTo>
                    <a:lnTo>
                      <a:pt x="698169" y="583234"/>
                    </a:lnTo>
                    <a:lnTo>
                      <a:pt x="719810" y="527786"/>
                    </a:lnTo>
                    <a:lnTo>
                      <a:pt x="747280" y="492696"/>
                    </a:lnTo>
                    <a:lnTo>
                      <a:pt x="772998" y="485571"/>
                    </a:lnTo>
                    <a:lnTo>
                      <a:pt x="790689" y="486308"/>
                    </a:lnTo>
                    <a:lnTo>
                      <a:pt x="830922" y="506349"/>
                    </a:lnTo>
                    <a:lnTo>
                      <a:pt x="846709" y="531939"/>
                    </a:lnTo>
                    <a:lnTo>
                      <a:pt x="855713" y="515454"/>
                    </a:lnTo>
                    <a:lnTo>
                      <a:pt x="868006" y="502323"/>
                    </a:lnTo>
                    <a:lnTo>
                      <a:pt x="881976" y="492582"/>
                    </a:lnTo>
                    <a:lnTo>
                      <a:pt x="896061" y="486232"/>
                    </a:lnTo>
                    <a:lnTo>
                      <a:pt x="898029" y="485571"/>
                    </a:lnTo>
                    <a:lnTo>
                      <a:pt x="901039" y="484543"/>
                    </a:lnTo>
                    <a:lnTo>
                      <a:pt x="906043" y="483387"/>
                    </a:lnTo>
                    <a:lnTo>
                      <a:pt x="910945" y="482803"/>
                    </a:lnTo>
                    <a:lnTo>
                      <a:pt x="926985" y="482244"/>
                    </a:lnTo>
                    <a:lnTo>
                      <a:pt x="941438" y="484568"/>
                    </a:lnTo>
                    <a:lnTo>
                      <a:pt x="973721" y="507238"/>
                    </a:lnTo>
                    <a:lnTo>
                      <a:pt x="987132" y="541845"/>
                    </a:lnTo>
                    <a:lnTo>
                      <a:pt x="991857" y="538530"/>
                    </a:lnTo>
                    <a:lnTo>
                      <a:pt x="997127" y="535825"/>
                    </a:lnTo>
                    <a:lnTo>
                      <a:pt x="1002855" y="533882"/>
                    </a:lnTo>
                    <a:lnTo>
                      <a:pt x="1020254" y="530656"/>
                    </a:lnTo>
                    <a:lnTo>
                      <a:pt x="1037361" y="532536"/>
                    </a:lnTo>
                    <a:lnTo>
                      <a:pt x="1053261" y="539318"/>
                    </a:lnTo>
                    <a:lnTo>
                      <a:pt x="1067079" y="550735"/>
                    </a:lnTo>
                    <a:lnTo>
                      <a:pt x="1071143" y="555218"/>
                    </a:lnTo>
                    <a:lnTo>
                      <a:pt x="1074089" y="557441"/>
                    </a:lnTo>
                    <a:lnTo>
                      <a:pt x="1076172" y="558088"/>
                    </a:lnTo>
                    <a:lnTo>
                      <a:pt x="1077417" y="563638"/>
                    </a:lnTo>
                    <a:lnTo>
                      <a:pt x="1078890" y="569963"/>
                    </a:lnTo>
                    <a:lnTo>
                      <a:pt x="1080681" y="577215"/>
                    </a:lnTo>
                    <a:lnTo>
                      <a:pt x="1162799" y="585660"/>
                    </a:lnTo>
                    <a:lnTo>
                      <a:pt x="1197876" y="584809"/>
                    </a:lnTo>
                    <a:lnTo>
                      <a:pt x="1277823" y="578269"/>
                    </a:lnTo>
                    <a:lnTo>
                      <a:pt x="1323568" y="550303"/>
                    </a:lnTo>
                    <a:lnTo>
                      <a:pt x="1347889" y="502627"/>
                    </a:lnTo>
                    <a:lnTo>
                      <a:pt x="1352537" y="482244"/>
                    </a:lnTo>
                    <a:lnTo>
                      <a:pt x="1353540" y="477850"/>
                    </a:lnTo>
                    <a:lnTo>
                      <a:pt x="1158786" y="464807"/>
                    </a:lnTo>
                    <a:lnTo>
                      <a:pt x="1156550" y="464464"/>
                    </a:lnTo>
                    <a:lnTo>
                      <a:pt x="1154417" y="463613"/>
                    </a:lnTo>
                    <a:lnTo>
                      <a:pt x="1064628" y="400786"/>
                    </a:lnTo>
                    <a:lnTo>
                      <a:pt x="1177696" y="449783"/>
                    </a:lnTo>
                    <a:lnTo>
                      <a:pt x="1178902" y="450126"/>
                    </a:lnTo>
                    <a:lnTo>
                      <a:pt x="1180147" y="450329"/>
                    </a:lnTo>
                    <a:lnTo>
                      <a:pt x="1273390" y="456133"/>
                    </a:lnTo>
                    <a:lnTo>
                      <a:pt x="1322590" y="458571"/>
                    </a:lnTo>
                    <a:lnTo>
                      <a:pt x="1344002" y="458063"/>
                    </a:lnTo>
                    <a:lnTo>
                      <a:pt x="1353947" y="455066"/>
                    </a:lnTo>
                    <a:lnTo>
                      <a:pt x="1373060" y="444373"/>
                    </a:lnTo>
                    <a:lnTo>
                      <a:pt x="1389176" y="427113"/>
                    </a:lnTo>
                    <a:lnTo>
                      <a:pt x="1402613" y="400786"/>
                    </a:lnTo>
                    <a:lnTo>
                      <a:pt x="1403654" y="398754"/>
                    </a:lnTo>
                    <a:lnTo>
                      <a:pt x="1417866" y="354761"/>
                    </a:lnTo>
                    <a:lnTo>
                      <a:pt x="1221587" y="309626"/>
                    </a:lnTo>
                    <a:lnTo>
                      <a:pt x="1220292" y="309397"/>
                    </a:lnTo>
                    <a:lnTo>
                      <a:pt x="1219060" y="308991"/>
                    </a:lnTo>
                    <a:lnTo>
                      <a:pt x="1193012" y="296456"/>
                    </a:lnTo>
                    <a:lnTo>
                      <a:pt x="1052830" y="228981"/>
                    </a:lnTo>
                    <a:lnTo>
                      <a:pt x="1229321" y="291439"/>
                    </a:lnTo>
                    <a:lnTo>
                      <a:pt x="1230299" y="291668"/>
                    </a:lnTo>
                    <a:lnTo>
                      <a:pt x="1231303" y="291807"/>
                    </a:lnTo>
                    <a:lnTo>
                      <a:pt x="1404086" y="328193"/>
                    </a:lnTo>
                    <a:lnTo>
                      <a:pt x="1409547" y="327990"/>
                    </a:lnTo>
                    <a:lnTo>
                      <a:pt x="1414894" y="327240"/>
                    </a:lnTo>
                    <a:lnTo>
                      <a:pt x="1420063" y="326034"/>
                    </a:lnTo>
                    <a:lnTo>
                      <a:pt x="1452003" y="306260"/>
                    </a:lnTo>
                    <a:lnTo>
                      <a:pt x="1464602" y="273532"/>
                    </a:lnTo>
                    <a:close/>
                  </a:path>
                </a:pathLst>
              </a:custGeom>
              <a:solidFill>
                <a:srgbClr val="C00000"/>
              </a:solidFill>
            </p:spPr>
            <p:txBody>
              <a:bodyPr wrap="square" lIns="0" tIns="0" rIns="0" bIns="0" rtlCol="0"/>
              <a:lstStyle/>
              <a:p>
                <a:endParaRPr spc="-100">
                  <a:latin typeface="KoPubWorld돋움체 Bold" pitchFamily="2" charset="-127"/>
                </a:endParaRPr>
              </a:p>
            </p:txBody>
          </p:sp>
          <p:sp>
            <p:nvSpPr>
              <p:cNvPr id="8" name="object 27"/>
              <p:cNvSpPr/>
              <p:nvPr/>
            </p:nvSpPr>
            <p:spPr>
              <a:xfrm>
                <a:off x="10442143" y="0"/>
                <a:ext cx="1657985" cy="1234440"/>
              </a:xfrm>
              <a:custGeom>
                <a:avLst/>
                <a:gdLst/>
                <a:ahLst/>
                <a:cxnLst/>
                <a:rect l="l" t="t" r="r" b="b"/>
                <a:pathLst>
                  <a:path w="1657984" h="1234440">
                    <a:moveTo>
                      <a:pt x="544360" y="1121257"/>
                    </a:moveTo>
                    <a:lnTo>
                      <a:pt x="514959" y="1090142"/>
                    </a:lnTo>
                    <a:lnTo>
                      <a:pt x="491820" y="1038618"/>
                    </a:lnTo>
                    <a:lnTo>
                      <a:pt x="480225" y="982091"/>
                    </a:lnTo>
                    <a:lnTo>
                      <a:pt x="477342" y="975499"/>
                    </a:lnTo>
                    <a:lnTo>
                      <a:pt x="472643" y="970330"/>
                    </a:lnTo>
                    <a:lnTo>
                      <a:pt x="452793" y="958430"/>
                    </a:lnTo>
                    <a:lnTo>
                      <a:pt x="431609" y="959573"/>
                    </a:lnTo>
                    <a:lnTo>
                      <a:pt x="414274" y="971638"/>
                    </a:lnTo>
                    <a:lnTo>
                      <a:pt x="405993" y="992517"/>
                    </a:lnTo>
                    <a:lnTo>
                      <a:pt x="394462" y="1044321"/>
                    </a:lnTo>
                    <a:lnTo>
                      <a:pt x="388569" y="1069949"/>
                    </a:lnTo>
                    <a:lnTo>
                      <a:pt x="386473" y="1076947"/>
                    </a:lnTo>
                    <a:lnTo>
                      <a:pt x="386346" y="1072896"/>
                    </a:lnTo>
                    <a:lnTo>
                      <a:pt x="388823" y="998575"/>
                    </a:lnTo>
                    <a:lnTo>
                      <a:pt x="389140" y="969340"/>
                    </a:lnTo>
                    <a:lnTo>
                      <a:pt x="384390" y="938669"/>
                    </a:lnTo>
                    <a:lnTo>
                      <a:pt x="368490" y="915670"/>
                    </a:lnTo>
                    <a:lnTo>
                      <a:pt x="335407" y="909447"/>
                    </a:lnTo>
                    <a:lnTo>
                      <a:pt x="319862" y="913892"/>
                    </a:lnTo>
                    <a:lnTo>
                      <a:pt x="305028" y="923112"/>
                    </a:lnTo>
                    <a:lnTo>
                      <a:pt x="293255" y="936421"/>
                    </a:lnTo>
                    <a:lnTo>
                      <a:pt x="286893" y="953084"/>
                    </a:lnTo>
                    <a:lnTo>
                      <a:pt x="258025" y="1072896"/>
                    </a:lnTo>
                    <a:lnTo>
                      <a:pt x="256057" y="1060881"/>
                    </a:lnTo>
                    <a:lnTo>
                      <a:pt x="253580" y="1023010"/>
                    </a:lnTo>
                    <a:lnTo>
                      <a:pt x="251409" y="982091"/>
                    </a:lnTo>
                    <a:lnTo>
                      <a:pt x="250558" y="964311"/>
                    </a:lnTo>
                    <a:lnTo>
                      <a:pt x="240601" y="930541"/>
                    </a:lnTo>
                    <a:lnTo>
                      <a:pt x="216001" y="914387"/>
                    </a:lnTo>
                    <a:lnTo>
                      <a:pt x="188442" y="913587"/>
                    </a:lnTo>
                    <a:lnTo>
                      <a:pt x="169621" y="925906"/>
                    </a:lnTo>
                    <a:lnTo>
                      <a:pt x="149390" y="971638"/>
                    </a:lnTo>
                    <a:lnTo>
                      <a:pt x="128117" y="1032332"/>
                    </a:lnTo>
                    <a:lnTo>
                      <a:pt x="111315" y="1085354"/>
                    </a:lnTo>
                    <a:lnTo>
                      <a:pt x="104495" y="1108049"/>
                    </a:lnTo>
                    <a:lnTo>
                      <a:pt x="105816" y="1082827"/>
                    </a:lnTo>
                    <a:lnTo>
                      <a:pt x="101790" y="1037209"/>
                    </a:lnTo>
                    <a:lnTo>
                      <a:pt x="67945" y="1010018"/>
                    </a:lnTo>
                    <a:lnTo>
                      <a:pt x="44653" y="1013104"/>
                    </a:lnTo>
                    <a:lnTo>
                      <a:pt x="28308" y="1029246"/>
                    </a:lnTo>
                    <a:lnTo>
                      <a:pt x="18745" y="1051953"/>
                    </a:lnTo>
                    <a:lnTo>
                      <a:pt x="5994" y="1091844"/>
                    </a:lnTo>
                    <a:lnTo>
                      <a:pt x="0" y="1138605"/>
                    </a:lnTo>
                    <a:lnTo>
                      <a:pt x="10756" y="1181938"/>
                    </a:lnTo>
                    <a:lnTo>
                      <a:pt x="16395" y="1190726"/>
                    </a:lnTo>
                    <a:lnTo>
                      <a:pt x="23342" y="1198600"/>
                    </a:lnTo>
                    <a:lnTo>
                      <a:pt x="32588" y="1205191"/>
                    </a:lnTo>
                    <a:lnTo>
                      <a:pt x="45161" y="1210056"/>
                    </a:lnTo>
                    <a:lnTo>
                      <a:pt x="62331" y="1208519"/>
                    </a:lnTo>
                    <a:lnTo>
                      <a:pt x="80479" y="1199908"/>
                    </a:lnTo>
                    <a:lnTo>
                      <a:pt x="94856" y="1190282"/>
                    </a:lnTo>
                    <a:lnTo>
                      <a:pt x="100736" y="1185710"/>
                    </a:lnTo>
                    <a:lnTo>
                      <a:pt x="125450" y="1215097"/>
                    </a:lnTo>
                    <a:lnTo>
                      <a:pt x="159689" y="1223886"/>
                    </a:lnTo>
                    <a:lnTo>
                      <a:pt x="196481" y="1212672"/>
                    </a:lnTo>
                    <a:lnTo>
                      <a:pt x="224917" y="1185710"/>
                    </a:lnTo>
                    <a:lnTo>
                      <a:pt x="228841" y="1182001"/>
                    </a:lnTo>
                    <a:lnTo>
                      <a:pt x="238874" y="1206030"/>
                    </a:lnTo>
                    <a:lnTo>
                      <a:pt x="255879" y="1222209"/>
                    </a:lnTo>
                    <a:lnTo>
                      <a:pt x="275932" y="1231277"/>
                    </a:lnTo>
                    <a:lnTo>
                      <a:pt x="295135" y="1234008"/>
                    </a:lnTo>
                    <a:lnTo>
                      <a:pt x="328536" y="1223987"/>
                    </a:lnTo>
                    <a:lnTo>
                      <a:pt x="350570" y="1202512"/>
                    </a:lnTo>
                    <a:lnTo>
                      <a:pt x="362204" y="1182001"/>
                    </a:lnTo>
                    <a:lnTo>
                      <a:pt x="362699" y="1181150"/>
                    </a:lnTo>
                    <a:lnTo>
                      <a:pt x="366420" y="1171448"/>
                    </a:lnTo>
                    <a:lnTo>
                      <a:pt x="367817" y="1174953"/>
                    </a:lnTo>
                    <a:lnTo>
                      <a:pt x="408228" y="1211300"/>
                    </a:lnTo>
                    <a:lnTo>
                      <a:pt x="448500" y="1214983"/>
                    </a:lnTo>
                    <a:lnTo>
                      <a:pt x="482206" y="1195743"/>
                    </a:lnTo>
                    <a:lnTo>
                      <a:pt x="497751" y="1171448"/>
                    </a:lnTo>
                    <a:lnTo>
                      <a:pt x="502958" y="1163320"/>
                    </a:lnTo>
                    <a:lnTo>
                      <a:pt x="506958" y="1151978"/>
                    </a:lnTo>
                    <a:lnTo>
                      <a:pt x="513486" y="1140218"/>
                    </a:lnTo>
                    <a:lnTo>
                      <a:pt x="525081" y="1129487"/>
                    </a:lnTo>
                    <a:lnTo>
                      <a:pt x="544360" y="1121257"/>
                    </a:lnTo>
                    <a:close/>
                  </a:path>
                  <a:path w="1657984" h="1234440">
                    <a:moveTo>
                      <a:pt x="1657464" y="0"/>
                    </a:moveTo>
                    <a:lnTo>
                      <a:pt x="796848" y="0"/>
                    </a:lnTo>
                    <a:lnTo>
                      <a:pt x="645858" y="163804"/>
                    </a:lnTo>
                    <a:lnTo>
                      <a:pt x="705967" y="212242"/>
                    </a:lnTo>
                    <a:lnTo>
                      <a:pt x="595617" y="322859"/>
                    </a:lnTo>
                    <a:lnTo>
                      <a:pt x="222961" y="389039"/>
                    </a:lnTo>
                    <a:lnTo>
                      <a:pt x="136702" y="532511"/>
                    </a:lnTo>
                    <a:lnTo>
                      <a:pt x="135013" y="538556"/>
                    </a:lnTo>
                    <a:lnTo>
                      <a:pt x="134378" y="644753"/>
                    </a:lnTo>
                    <a:lnTo>
                      <a:pt x="137210" y="658698"/>
                    </a:lnTo>
                    <a:lnTo>
                      <a:pt x="145072" y="669899"/>
                    </a:lnTo>
                    <a:lnTo>
                      <a:pt x="156667" y="677164"/>
                    </a:lnTo>
                    <a:lnTo>
                      <a:pt x="170738" y="679234"/>
                    </a:lnTo>
                    <a:lnTo>
                      <a:pt x="172707" y="679107"/>
                    </a:lnTo>
                    <a:lnTo>
                      <a:pt x="214274" y="669328"/>
                    </a:lnTo>
                    <a:lnTo>
                      <a:pt x="251993" y="647077"/>
                    </a:lnTo>
                    <a:lnTo>
                      <a:pt x="283527" y="615365"/>
                    </a:lnTo>
                    <a:lnTo>
                      <a:pt x="306527" y="577189"/>
                    </a:lnTo>
                    <a:lnTo>
                      <a:pt x="318681" y="535533"/>
                    </a:lnTo>
                    <a:lnTo>
                      <a:pt x="769683" y="560984"/>
                    </a:lnTo>
                    <a:lnTo>
                      <a:pt x="915885" y="624370"/>
                    </a:lnTo>
                    <a:lnTo>
                      <a:pt x="938860" y="557593"/>
                    </a:lnTo>
                    <a:lnTo>
                      <a:pt x="963879" y="535533"/>
                    </a:lnTo>
                    <a:lnTo>
                      <a:pt x="1032357" y="475170"/>
                    </a:lnTo>
                    <a:lnTo>
                      <a:pt x="1146251" y="566915"/>
                    </a:lnTo>
                    <a:lnTo>
                      <a:pt x="1657464" y="0"/>
                    </a:lnTo>
                    <a:close/>
                  </a:path>
                </a:pathLst>
              </a:custGeom>
              <a:solidFill>
                <a:srgbClr val="B2B4BA"/>
              </a:solidFill>
            </p:spPr>
            <p:txBody>
              <a:bodyPr wrap="square" lIns="0" tIns="0" rIns="0" bIns="0" rtlCol="0"/>
              <a:lstStyle/>
              <a:p>
                <a:endParaRPr spc="-100">
                  <a:latin typeface="KoPubWorld돋움체 Bold" pitchFamily="2" charset="-127"/>
                </a:endParaRPr>
              </a:p>
            </p:txBody>
          </p:sp>
        </p:grpSp>
      </p:grpSp>
      <p:grpSp>
        <p:nvGrpSpPr>
          <p:cNvPr id="4" name="그룹 17"/>
          <p:cNvGrpSpPr/>
          <p:nvPr/>
        </p:nvGrpSpPr>
        <p:grpSpPr>
          <a:xfrm>
            <a:off x="-2" y="216001"/>
            <a:ext cx="1027033" cy="1152525"/>
            <a:chOff x="-2" y="216001"/>
            <a:chExt cx="1027033" cy="1152525"/>
          </a:xfrm>
        </p:grpSpPr>
        <p:sp>
          <p:nvSpPr>
            <p:cNvPr id="19" name="object 43"/>
            <p:cNvSpPr/>
            <p:nvPr/>
          </p:nvSpPr>
          <p:spPr>
            <a:xfrm>
              <a:off x="594597" y="378002"/>
              <a:ext cx="432434" cy="829944"/>
            </a:xfrm>
            <a:custGeom>
              <a:avLst/>
              <a:gdLst/>
              <a:ahLst/>
              <a:cxnLst/>
              <a:rect l="l" t="t" r="r" b="b"/>
              <a:pathLst>
                <a:path w="432434" h="829944">
                  <a:moveTo>
                    <a:pt x="121500" y="0"/>
                  </a:moveTo>
                  <a:lnTo>
                    <a:pt x="0" y="0"/>
                  </a:lnTo>
                  <a:lnTo>
                    <a:pt x="0" y="829792"/>
                  </a:lnTo>
                  <a:lnTo>
                    <a:pt x="120154" y="829792"/>
                  </a:lnTo>
                  <a:lnTo>
                    <a:pt x="432003" y="413994"/>
                  </a:lnTo>
                  <a:lnTo>
                    <a:pt x="1215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u="sng">
                <a:latin typeface="KoPubWorld돋움체 Bold" pitchFamily="2" charset="-127"/>
              </a:endParaRPr>
            </a:p>
          </p:txBody>
        </p:sp>
        <p:sp>
          <p:nvSpPr>
            <p:cNvPr id="20" name="object 44"/>
            <p:cNvSpPr/>
            <p:nvPr/>
          </p:nvSpPr>
          <p:spPr>
            <a:xfrm>
              <a:off x="-2" y="216001"/>
              <a:ext cx="918844" cy="1152525"/>
            </a:xfrm>
            <a:custGeom>
              <a:avLst/>
              <a:gdLst/>
              <a:ahLst/>
              <a:cxnLst/>
              <a:rect l="l" t="t" r="r" b="b"/>
              <a:pathLst>
                <a:path w="918844" h="1152525">
                  <a:moveTo>
                    <a:pt x="486600" y="0"/>
                  </a:moveTo>
                  <a:lnTo>
                    <a:pt x="486600" y="179997"/>
                  </a:lnTo>
                  <a:lnTo>
                    <a:pt x="0" y="179997"/>
                  </a:lnTo>
                  <a:lnTo>
                    <a:pt x="0" y="971994"/>
                  </a:lnTo>
                  <a:lnTo>
                    <a:pt x="486600" y="971994"/>
                  </a:lnTo>
                  <a:lnTo>
                    <a:pt x="486600" y="1151991"/>
                  </a:lnTo>
                  <a:lnTo>
                    <a:pt x="918603" y="575995"/>
                  </a:lnTo>
                  <a:lnTo>
                    <a:pt x="486600" y="0"/>
                  </a:lnTo>
                  <a:close/>
                </a:path>
              </a:pathLst>
            </a:custGeom>
            <a:solidFill>
              <a:srgbClr val="003964"/>
            </a:solidFill>
          </p:spPr>
          <p:txBody>
            <a:bodyPr wrap="square" lIns="0" tIns="0" rIns="0" bIns="0" rtlCol="0"/>
            <a:lstStyle/>
            <a:p>
              <a:endParaRPr u="sng">
                <a:latin typeface="KoPubWorld돋움체 Bold" pitchFamily="2" charset="-127"/>
              </a:endParaRPr>
            </a:p>
          </p:txBody>
        </p:sp>
      </p:grpSp>
      <p:sp>
        <p:nvSpPr>
          <p:cNvPr id="22" name="object 46"/>
          <p:cNvSpPr txBox="1">
            <a:spLocks noGrp="1"/>
          </p:cNvSpPr>
          <p:nvPr>
            <p:ph type="sldNum" sz="quarter" idx="7"/>
          </p:nvPr>
        </p:nvSpPr>
        <p:spPr>
          <a:xfrm>
            <a:off x="11843257" y="6527415"/>
            <a:ext cx="289559" cy="246221"/>
          </a:xfrm>
          <a:prstGeom prst="rect">
            <a:avLst/>
          </a:prstGeom>
        </p:spPr>
        <p:txBody>
          <a:bodyPr vert="horz" wrap="square" lIns="0" tIns="30480" rIns="0" bIns="0" rtlCol="0">
            <a:spAutoFit/>
          </a:bodyPr>
          <a:lstStyle/>
          <a:p>
            <a:pPr marL="38100" algn="ctr">
              <a:lnSpc>
                <a:spcPct val="100000"/>
              </a:lnSpc>
              <a:spcBef>
                <a:spcPts val="240"/>
              </a:spcBef>
            </a:pPr>
            <a:r>
              <a:rPr lang="en-US" altLang="ko-KR" spc="-150" dirty="0" smtClean="0"/>
              <a:t>1</a:t>
            </a:r>
            <a:r>
              <a:rPr lang="en-US" altLang="ko-KR" spc="-150" dirty="0" smtClean="0"/>
              <a:t>5</a:t>
            </a:r>
            <a:endParaRPr lang="en-US" altLang="ko-KR" spc="-150" dirty="0"/>
          </a:p>
        </p:txBody>
      </p:sp>
      <p:sp>
        <p:nvSpPr>
          <p:cNvPr id="27" name="object 13"/>
          <p:cNvSpPr txBox="1">
            <a:spLocks/>
          </p:cNvSpPr>
          <p:nvPr/>
        </p:nvSpPr>
        <p:spPr>
          <a:xfrm>
            <a:off x="1139300" y="574720"/>
            <a:ext cx="7014100" cy="5206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3300" b="1" i="0" u="none" strike="noStrike" kern="0" cap="none" spc="-10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참고</a:t>
            </a:r>
            <a:r>
              <a:rPr kumimoji="0" lang="ko-KR" altLang="en-US" sz="2800" b="1" i="0" u="none" strike="noStrike" kern="0" cap="none" spc="-10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  </a:t>
            </a:r>
            <a:r>
              <a:rPr kumimoji="0" lang="en-US" altLang="ko-KR" sz="2800" b="1" i="0" u="none" strike="noStrike" kern="0" cap="none" spc="-100" normalizeH="0" baseline="0" noProof="0" dirty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|</a:t>
            </a:r>
            <a:r>
              <a:rPr kumimoji="0" lang="en-US" altLang="ko-KR" sz="2800" b="1" i="0" u="none" strike="noStrike" kern="0" cap="none" spc="-10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  </a:t>
            </a:r>
            <a:r>
              <a:rPr kumimoji="0" lang="ko-KR" altLang="en-US" sz="2800" b="1" i="0" u="none" strike="noStrike" kern="0" cap="none" spc="-10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표준 </a:t>
            </a:r>
            <a:r>
              <a:rPr kumimoji="0" lang="ko-KR" altLang="en-US" sz="2800" b="1" i="0" u="none" strike="noStrike" kern="0" cap="none" spc="-10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연동계약서 </a:t>
            </a:r>
            <a:r>
              <a:rPr kumimoji="0" lang="en-US" altLang="ko-KR" sz="2800" b="1" i="0" u="none" strike="noStrike" kern="0" cap="none" spc="-10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(</a:t>
            </a:r>
            <a:r>
              <a:rPr kumimoji="0" lang="ko-KR" altLang="en-US" sz="2800" b="1" i="0" u="none" strike="noStrike" kern="0" cap="none" spc="-10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첨부</a:t>
            </a:r>
            <a:r>
              <a:rPr kumimoji="0" lang="en-US" altLang="ko-KR" sz="2800" b="1" i="0" u="none" strike="noStrike" kern="0" cap="none" spc="-10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)</a:t>
            </a:r>
            <a:endParaRPr kumimoji="0" lang="ko-KR" altLang="en-US" sz="2800" b="1" i="0" u="none" strike="noStrike" kern="0" cap="none" spc="-10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KoPubWorld돋움체 Bold" pitchFamily="2" charset="-127"/>
              <a:ea typeface="KoPubWorld돋움체 Bold" pitchFamily="2" charset="-127"/>
              <a:cs typeface="KoPubWorld돋움체 Bold" pitchFamily="2" charset="-127"/>
            </a:endParaRPr>
          </a:p>
        </p:txBody>
      </p:sp>
      <p:sp>
        <p:nvSpPr>
          <p:cNvPr id="25" name="object 16"/>
          <p:cNvSpPr txBox="1"/>
          <p:nvPr/>
        </p:nvSpPr>
        <p:spPr>
          <a:xfrm>
            <a:off x="328645" y="447774"/>
            <a:ext cx="369570" cy="635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US" sz="4000" b="1" spc="-100" dirty="0">
                <a:solidFill>
                  <a:srgbClr val="FFF799"/>
                </a:solidFill>
                <a:latin typeface="강한공군체 Bold" pitchFamily="34" charset="-127"/>
                <a:ea typeface="강한공군체 Bold" pitchFamily="34" charset="-127"/>
                <a:cs typeface="KoPubWorld돋움체 Bold" pitchFamily="2" charset="-127"/>
              </a:rPr>
              <a:t>7</a:t>
            </a:r>
            <a:endParaRPr sz="4000" spc="-100">
              <a:latin typeface="강한공군체 Bold" pitchFamily="34" charset="-127"/>
              <a:ea typeface="강한공군체 Bold" pitchFamily="34" charset="-127"/>
              <a:cs typeface="KoPubWorld돋움체 Bold" pitchFamily="2" charset="-127"/>
            </a:endParaRPr>
          </a:p>
        </p:txBody>
      </p:sp>
      <p:pic>
        <p:nvPicPr>
          <p:cNvPr id="10" name="그림 9">
            <a:extLst>
              <a:ext uri="{FF2B5EF4-FFF2-40B4-BE49-F238E27FC236}">
                <a16:creationId xmlns="" xmlns:a16="http://schemas.microsoft.com/office/drawing/2014/main" id="{50817750-EB93-54B1-27D7-D49476895F85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9434" y="1367200"/>
            <a:ext cx="3960000" cy="5040000"/>
          </a:xfrm>
          <a:prstGeom prst="rect">
            <a:avLst/>
          </a:prstGeom>
          <a:ln w="38100">
            <a:solidFill>
              <a:schemeClr val="bg1">
                <a:lumMod val="75000"/>
              </a:schemeClr>
            </a:solidFill>
          </a:ln>
        </p:spPr>
      </p:pic>
      <p:pic>
        <p:nvPicPr>
          <p:cNvPr id="12" name="그림 11">
            <a:extLst>
              <a:ext uri="{FF2B5EF4-FFF2-40B4-BE49-F238E27FC236}">
                <a16:creationId xmlns="" xmlns:a16="http://schemas.microsoft.com/office/drawing/2014/main" id="{5CA70DA7-F68D-F85E-10E1-A7956368A0C1}"/>
              </a:ext>
            </a:extLst>
          </p:cNvPr>
          <p:cNvPicPr preferRelativeResize="0"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4600" y="1367200"/>
            <a:ext cx="3960000" cy="5040000"/>
          </a:xfrm>
          <a:prstGeom prst="rect">
            <a:avLst/>
          </a:prstGeom>
          <a:ln w="38100">
            <a:solidFill>
              <a:schemeClr val="bg1">
                <a:lumMod val="75000"/>
              </a:schemeClr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2204000" cy="68640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2" name="object 46"/>
          <p:cNvSpPr txBox="1">
            <a:spLocks noGrp="1"/>
          </p:cNvSpPr>
          <p:nvPr>
            <p:ph type="sldNum" sz="quarter" idx="7"/>
          </p:nvPr>
        </p:nvSpPr>
        <p:spPr>
          <a:xfrm>
            <a:off x="11843257" y="6527415"/>
            <a:ext cx="289559" cy="246221"/>
          </a:xfrm>
          <a:prstGeom prst="rect">
            <a:avLst/>
          </a:prstGeom>
        </p:spPr>
        <p:txBody>
          <a:bodyPr vert="horz" wrap="square" lIns="0" tIns="30480" rIns="0" bIns="0" rtlCol="0">
            <a:spAutoFit/>
          </a:bodyPr>
          <a:lstStyle/>
          <a:p>
            <a:pPr marL="38100" algn="ctr">
              <a:lnSpc>
                <a:spcPct val="100000"/>
              </a:lnSpc>
              <a:spcBef>
                <a:spcPts val="240"/>
              </a:spcBef>
            </a:pPr>
            <a:r>
              <a:rPr lang="en-US" altLang="ko-KR" spc="-150" dirty="0" smtClean="0"/>
              <a:t>1</a:t>
            </a:r>
            <a:r>
              <a:rPr lang="en-US" altLang="ko-KR" spc="-150" dirty="0" smtClean="0"/>
              <a:t>6</a:t>
            </a:r>
            <a:endParaRPr lang="en-US" altLang="ko-KR" spc="-150" dirty="0"/>
          </a:p>
        </p:txBody>
      </p:sp>
      <p:grpSp>
        <p:nvGrpSpPr>
          <p:cNvPr id="2" name="그룹 3"/>
          <p:cNvGrpSpPr/>
          <p:nvPr/>
        </p:nvGrpSpPr>
        <p:grpSpPr>
          <a:xfrm>
            <a:off x="0" y="0"/>
            <a:ext cx="12099836" cy="1234440"/>
            <a:chOff x="0" y="0"/>
            <a:chExt cx="12099836" cy="1234440"/>
          </a:xfrm>
        </p:grpSpPr>
        <p:sp>
          <p:nvSpPr>
            <p:cNvPr id="5" name="object 2"/>
            <p:cNvSpPr/>
            <p:nvPr/>
          </p:nvSpPr>
          <p:spPr>
            <a:xfrm>
              <a:off x="0" y="395998"/>
              <a:ext cx="9864090" cy="792480"/>
            </a:xfrm>
            <a:custGeom>
              <a:avLst/>
              <a:gdLst/>
              <a:ahLst/>
              <a:cxnLst/>
              <a:rect l="l" t="t" r="r" b="b"/>
              <a:pathLst>
                <a:path w="9864090" h="792480">
                  <a:moveTo>
                    <a:pt x="9864001" y="0"/>
                  </a:moveTo>
                  <a:lnTo>
                    <a:pt x="0" y="0"/>
                  </a:lnTo>
                  <a:lnTo>
                    <a:pt x="0" y="791997"/>
                  </a:lnTo>
                  <a:lnTo>
                    <a:pt x="9864001" y="791997"/>
                  </a:lnTo>
                  <a:lnTo>
                    <a:pt x="9864001" y="0"/>
                  </a:lnTo>
                  <a:close/>
                </a:path>
              </a:pathLst>
            </a:custGeom>
            <a:solidFill>
              <a:srgbClr val="C00000"/>
            </a:solidFill>
          </p:spPr>
          <p:txBody>
            <a:bodyPr wrap="square" lIns="0" tIns="0" rIns="0" bIns="0" rtlCol="0"/>
            <a:lstStyle/>
            <a:p>
              <a:endParaRPr spc="-100">
                <a:latin typeface="KoPubWorld돋움체 Bold" pitchFamily="2" charset="-127"/>
              </a:endParaRPr>
            </a:p>
          </p:txBody>
        </p:sp>
        <p:grpSp>
          <p:nvGrpSpPr>
            <p:cNvPr id="3" name="object 25"/>
            <p:cNvGrpSpPr/>
            <p:nvPr/>
          </p:nvGrpSpPr>
          <p:grpSpPr>
            <a:xfrm>
              <a:off x="9864001" y="0"/>
              <a:ext cx="2236127" cy="1234440"/>
              <a:chOff x="9864001" y="0"/>
              <a:chExt cx="2236127" cy="1234440"/>
            </a:xfrm>
          </p:grpSpPr>
          <p:sp>
            <p:nvSpPr>
              <p:cNvPr id="7" name="object 26"/>
              <p:cNvSpPr/>
              <p:nvPr/>
            </p:nvSpPr>
            <p:spPr>
              <a:xfrm>
                <a:off x="9864001" y="404761"/>
                <a:ext cx="1464945" cy="720090"/>
              </a:xfrm>
              <a:custGeom>
                <a:avLst/>
                <a:gdLst/>
                <a:ahLst/>
                <a:cxnLst/>
                <a:rect l="l" t="t" r="r" b="b"/>
                <a:pathLst>
                  <a:path w="1464945" h="720090">
                    <a:moveTo>
                      <a:pt x="370916" y="117513"/>
                    </a:moveTo>
                    <a:lnTo>
                      <a:pt x="0" y="69049"/>
                    </a:lnTo>
                    <a:lnTo>
                      <a:pt x="0" y="719874"/>
                    </a:lnTo>
                    <a:lnTo>
                      <a:pt x="340563" y="669912"/>
                    </a:lnTo>
                    <a:lnTo>
                      <a:pt x="370916" y="117513"/>
                    </a:lnTo>
                    <a:close/>
                  </a:path>
                  <a:path w="1464945" h="720090">
                    <a:moveTo>
                      <a:pt x="1271536" y="607949"/>
                    </a:moveTo>
                    <a:lnTo>
                      <a:pt x="1271498" y="605053"/>
                    </a:lnTo>
                    <a:lnTo>
                      <a:pt x="1270977" y="598398"/>
                    </a:lnTo>
                    <a:lnTo>
                      <a:pt x="1270342" y="590296"/>
                    </a:lnTo>
                    <a:lnTo>
                      <a:pt x="1163408" y="598398"/>
                    </a:lnTo>
                    <a:lnTo>
                      <a:pt x="1082713" y="586397"/>
                    </a:lnTo>
                    <a:lnTo>
                      <a:pt x="1091539" y="629437"/>
                    </a:lnTo>
                    <a:lnTo>
                      <a:pt x="1110729" y="672160"/>
                    </a:lnTo>
                    <a:lnTo>
                      <a:pt x="1121105" y="684072"/>
                    </a:lnTo>
                    <a:lnTo>
                      <a:pt x="1149540" y="681126"/>
                    </a:lnTo>
                    <a:lnTo>
                      <a:pt x="1173378" y="683006"/>
                    </a:lnTo>
                    <a:lnTo>
                      <a:pt x="1187005" y="683590"/>
                    </a:lnTo>
                    <a:lnTo>
                      <a:pt x="1195539" y="682879"/>
                    </a:lnTo>
                    <a:lnTo>
                      <a:pt x="1202867" y="681126"/>
                    </a:lnTo>
                    <a:lnTo>
                      <a:pt x="1204099" y="680834"/>
                    </a:lnTo>
                    <a:lnTo>
                      <a:pt x="1247698" y="657085"/>
                    </a:lnTo>
                    <a:lnTo>
                      <a:pt x="1269593" y="624941"/>
                    </a:lnTo>
                    <a:lnTo>
                      <a:pt x="1271536" y="607949"/>
                    </a:lnTo>
                    <a:close/>
                  </a:path>
                  <a:path w="1464945" h="720090">
                    <a:moveTo>
                      <a:pt x="1464602" y="273532"/>
                    </a:moveTo>
                    <a:lnTo>
                      <a:pt x="1445882" y="228981"/>
                    </a:lnTo>
                    <a:lnTo>
                      <a:pt x="1348879" y="179095"/>
                    </a:lnTo>
                    <a:lnTo>
                      <a:pt x="914552" y="153835"/>
                    </a:lnTo>
                    <a:lnTo>
                      <a:pt x="896620" y="197523"/>
                    </a:lnTo>
                    <a:lnTo>
                      <a:pt x="868540" y="236385"/>
                    </a:lnTo>
                    <a:lnTo>
                      <a:pt x="832612" y="267665"/>
                    </a:lnTo>
                    <a:lnTo>
                      <a:pt x="791146" y="288569"/>
                    </a:lnTo>
                    <a:lnTo>
                      <a:pt x="752182" y="296341"/>
                    </a:lnTo>
                    <a:lnTo>
                      <a:pt x="750265" y="296456"/>
                    </a:lnTo>
                    <a:lnTo>
                      <a:pt x="738708" y="295973"/>
                    </a:lnTo>
                    <a:lnTo>
                      <a:pt x="700570" y="272402"/>
                    </a:lnTo>
                    <a:lnTo>
                      <a:pt x="690486" y="239852"/>
                    </a:lnTo>
                    <a:lnTo>
                      <a:pt x="691083" y="139814"/>
                    </a:lnTo>
                    <a:lnTo>
                      <a:pt x="765962" y="0"/>
                    </a:lnTo>
                    <a:lnTo>
                      <a:pt x="404672" y="153085"/>
                    </a:lnTo>
                    <a:lnTo>
                      <a:pt x="379691" y="607949"/>
                    </a:lnTo>
                    <a:lnTo>
                      <a:pt x="457987" y="601281"/>
                    </a:lnTo>
                    <a:lnTo>
                      <a:pt x="516356" y="639737"/>
                    </a:lnTo>
                    <a:lnTo>
                      <a:pt x="547166" y="659193"/>
                    </a:lnTo>
                    <a:lnTo>
                      <a:pt x="560616" y="665645"/>
                    </a:lnTo>
                    <a:lnTo>
                      <a:pt x="566928" y="665060"/>
                    </a:lnTo>
                    <a:lnTo>
                      <a:pt x="567512" y="664857"/>
                    </a:lnTo>
                    <a:lnTo>
                      <a:pt x="571284" y="653288"/>
                    </a:lnTo>
                    <a:lnTo>
                      <a:pt x="575360" y="642010"/>
                    </a:lnTo>
                    <a:lnTo>
                      <a:pt x="591781" y="605955"/>
                    </a:lnTo>
                    <a:lnTo>
                      <a:pt x="632904" y="583234"/>
                    </a:lnTo>
                    <a:lnTo>
                      <a:pt x="647534" y="583272"/>
                    </a:lnTo>
                    <a:lnTo>
                      <a:pt x="686435" y="600087"/>
                    </a:lnTo>
                    <a:lnTo>
                      <a:pt x="690562" y="605053"/>
                    </a:lnTo>
                    <a:lnTo>
                      <a:pt x="698169" y="583234"/>
                    </a:lnTo>
                    <a:lnTo>
                      <a:pt x="719810" y="527786"/>
                    </a:lnTo>
                    <a:lnTo>
                      <a:pt x="747280" y="492696"/>
                    </a:lnTo>
                    <a:lnTo>
                      <a:pt x="772998" y="485571"/>
                    </a:lnTo>
                    <a:lnTo>
                      <a:pt x="790689" y="486308"/>
                    </a:lnTo>
                    <a:lnTo>
                      <a:pt x="830922" y="506349"/>
                    </a:lnTo>
                    <a:lnTo>
                      <a:pt x="846709" y="531939"/>
                    </a:lnTo>
                    <a:lnTo>
                      <a:pt x="855713" y="515454"/>
                    </a:lnTo>
                    <a:lnTo>
                      <a:pt x="868006" y="502323"/>
                    </a:lnTo>
                    <a:lnTo>
                      <a:pt x="881976" y="492582"/>
                    </a:lnTo>
                    <a:lnTo>
                      <a:pt x="896061" y="486232"/>
                    </a:lnTo>
                    <a:lnTo>
                      <a:pt x="898029" y="485571"/>
                    </a:lnTo>
                    <a:lnTo>
                      <a:pt x="901039" y="484543"/>
                    </a:lnTo>
                    <a:lnTo>
                      <a:pt x="906043" y="483387"/>
                    </a:lnTo>
                    <a:lnTo>
                      <a:pt x="910945" y="482803"/>
                    </a:lnTo>
                    <a:lnTo>
                      <a:pt x="926985" y="482244"/>
                    </a:lnTo>
                    <a:lnTo>
                      <a:pt x="941438" y="484568"/>
                    </a:lnTo>
                    <a:lnTo>
                      <a:pt x="973721" y="507238"/>
                    </a:lnTo>
                    <a:lnTo>
                      <a:pt x="987132" y="541845"/>
                    </a:lnTo>
                    <a:lnTo>
                      <a:pt x="991857" y="538530"/>
                    </a:lnTo>
                    <a:lnTo>
                      <a:pt x="997127" y="535825"/>
                    </a:lnTo>
                    <a:lnTo>
                      <a:pt x="1002855" y="533882"/>
                    </a:lnTo>
                    <a:lnTo>
                      <a:pt x="1020254" y="530656"/>
                    </a:lnTo>
                    <a:lnTo>
                      <a:pt x="1037361" y="532536"/>
                    </a:lnTo>
                    <a:lnTo>
                      <a:pt x="1053261" y="539318"/>
                    </a:lnTo>
                    <a:lnTo>
                      <a:pt x="1067079" y="550735"/>
                    </a:lnTo>
                    <a:lnTo>
                      <a:pt x="1071143" y="555218"/>
                    </a:lnTo>
                    <a:lnTo>
                      <a:pt x="1074089" y="557441"/>
                    </a:lnTo>
                    <a:lnTo>
                      <a:pt x="1076172" y="558088"/>
                    </a:lnTo>
                    <a:lnTo>
                      <a:pt x="1077417" y="563638"/>
                    </a:lnTo>
                    <a:lnTo>
                      <a:pt x="1078890" y="569963"/>
                    </a:lnTo>
                    <a:lnTo>
                      <a:pt x="1080681" y="577215"/>
                    </a:lnTo>
                    <a:lnTo>
                      <a:pt x="1162799" y="585660"/>
                    </a:lnTo>
                    <a:lnTo>
                      <a:pt x="1197876" y="584809"/>
                    </a:lnTo>
                    <a:lnTo>
                      <a:pt x="1277823" y="578269"/>
                    </a:lnTo>
                    <a:lnTo>
                      <a:pt x="1323568" y="550303"/>
                    </a:lnTo>
                    <a:lnTo>
                      <a:pt x="1347889" y="502627"/>
                    </a:lnTo>
                    <a:lnTo>
                      <a:pt x="1352537" y="482244"/>
                    </a:lnTo>
                    <a:lnTo>
                      <a:pt x="1353540" y="477850"/>
                    </a:lnTo>
                    <a:lnTo>
                      <a:pt x="1158786" y="464807"/>
                    </a:lnTo>
                    <a:lnTo>
                      <a:pt x="1156550" y="464464"/>
                    </a:lnTo>
                    <a:lnTo>
                      <a:pt x="1154417" y="463613"/>
                    </a:lnTo>
                    <a:lnTo>
                      <a:pt x="1064628" y="400786"/>
                    </a:lnTo>
                    <a:lnTo>
                      <a:pt x="1177696" y="449783"/>
                    </a:lnTo>
                    <a:lnTo>
                      <a:pt x="1178902" y="450126"/>
                    </a:lnTo>
                    <a:lnTo>
                      <a:pt x="1180147" y="450329"/>
                    </a:lnTo>
                    <a:lnTo>
                      <a:pt x="1273390" y="456133"/>
                    </a:lnTo>
                    <a:lnTo>
                      <a:pt x="1322590" y="458571"/>
                    </a:lnTo>
                    <a:lnTo>
                      <a:pt x="1344002" y="458063"/>
                    </a:lnTo>
                    <a:lnTo>
                      <a:pt x="1353947" y="455066"/>
                    </a:lnTo>
                    <a:lnTo>
                      <a:pt x="1373060" y="444373"/>
                    </a:lnTo>
                    <a:lnTo>
                      <a:pt x="1389176" y="427113"/>
                    </a:lnTo>
                    <a:lnTo>
                      <a:pt x="1402613" y="400786"/>
                    </a:lnTo>
                    <a:lnTo>
                      <a:pt x="1403654" y="398754"/>
                    </a:lnTo>
                    <a:lnTo>
                      <a:pt x="1417866" y="354761"/>
                    </a:lnTo>
                    <a:lnTo>
                      <a:pt x="1221587" y="309626"/>
                    </a:lnTo>
                    <a:lnTo>
                      <a:pt x="1220292" y="309397"/>
                    </a:lnTo>
                    <a:lnTo>
                      <a:pt x="1219060" y="308991"/>
                    </a:lnTo>
                    <a:lnTo>
                      <a:pt x="1193012" y="296456"/>
                    </a:lnTo>
                    <a:lnTo>
                      <a:pt x="1052830" y="228981"/>
                    </a:lnTo>
                    <a:lnTo>
                      <a:pt x="1229321" y="291439"/>
                    </a:lnTo>
                    <a:lnTo>
                      <a:pt x="1230299" y="291668"/>
                    </a:lnTo>
                    <a:lnTo>
                      <a:pt x="1231303" y="291807"/>
                    </a:lnTo>
                    <a:lnTo>
                      <a:pt x="1404086" y="328193"/>
                    </a:lnTo>
                    <a:lnTo>
                      <a:pt x="1409547" y="327990"/>
                    </a:lnTo>
                    <a:lnTo>
                      <a:pt x="1414894" y="327240"/>
                    </a:lnTo>
                    <a:lnTo>
                      <a:pt x="1420063" y="326034"/>
                    </a:lnTo>
                    <a:lnTo>
                      <a:pt x="1452003" y="306260"/>
                    </a:lnTo>
                    <a:lnTo>
                      <a:pt x="1464602" y="273532"/>
                    </a:lnTo>
                    <a:close/>
                  </a:path>
                </a:pathLst>
              </a:custGeom>
              <a:solidFill>
                <a:srgbClr val="C00000"/>
              </a:solidFill>
            </p:spPr>
            <p:txBody>
              <a:bodyPr wrap="square" lIns="0" tIns="0" rIns="0" bIns="0" rtlCol="0"/>
              <a:lstStyle/>
              <a:p>
                <a:endParaRPr spc="-100">
                  <a:latin typeface="KoPubWorld돋움체 Bold" pitchFamily="2" charset="-127"/>
                </a:endParaRPr>
              </a:p>
            </p:txBody>
          </p:sp>
          <p:sp>
            <p:nvSpPr>
              <p:cNvPr id="8" name="object 27"/>
              <p:cNvSpPr/>
              <p:nvPr/>
            </p:nvSpPr>
            <p:spPr>
              <a:xfrm>
                <a:off x="10442143" y="0"/>
                <a:ext cx="1657985" cy="1234440"/>
              </a:xfrm>
              <a:custGeom>
                <a:avLst/>
                <a:gdLst/>
                <a:ahLst/>
                <a:cxnLst/>
                <a:rect l="l" t="t" r="r" b="b"/>
                <a:pathLst>
                  <a:path w="1657984" h="1234440">
                    <a:moveTo>
                      <a:pt x="544360" y="1121257"/>
                    </a:moveTo>
                    <a:lnTo>
                      <a:pt x="514959" y="1090142"/>
                    </a:lnTo>
                    <a:lnTo>
                      <a:pt x="491820" y="1038618"/>
                    </a:lnTo>
                    <a:lnTo>
                      <a:pt x="480225" y="982091"/>
                    </a:lnTo>
                    <a:lnTo>
                      <a:pt x="477342" y="975499"/>
                    </a:lnTo>
                    <a:lnTo>
                      <a:pt x="472643" y="970330"/>
                    </a:lnTo>
                    <a:lnTo>
                      <a:pt x="452793" y="958430"/>
                    </a:lnTo>
                    <a:lnTo>
                      <a:pt x="431609" y="959573"/>
                    </a:lnTo>
                    <a:lnTo>
                      <a:pt x="414274" y="971638"/>
                    </a:lnTo>
                    <a:lnTo>
                      <a:pt x="405993" y="992517"/>
                    </a:lnTo>
                    <a:lnTo>
                      <a:pt x="394462" y="1044321"/>
                    </a:lnTo>
                    <a:lnTo>
                      <a:pt x="388569" y="1069949"/>
                    </a:lnTo>
                    <a:lnTo>
                      <a:pt x="386473" y="1076947"/>
                    </a:lnTo>
                    <a:lnTo>
                      <a:pt x="386346" y="1072896"/>
                    </a:lnTo>
                    <a:lnTo>
                      <a:pt x="388823" y="998575"/>
                    </a:lnTo>
                    <a:lnTo>
                      <a:pt x="389140" y="969340"/>
                    </a:lnTo>
                    <a:lnTo>
                      <a:pt x="384390" y="938669"/>
                    </a:lnTo>
                    <a:lnTo>
                      <a:pt x="368490" y="915670"/>
                    </a:lnTo>
                    <a:lnTo>
                      <a:pt x="335407" y="909447"/>
                    </a:lnTo>
                    <a:lnTo>
                      <a:pt x="319862" y="913892"/>
                    </a:lnTo>
                    <a:lnTo>
                      <a:pt x="305028" y="923112"/>
                    </a:lnTo>
                    <a:lnTo>
                      <a:pt x="293255" y="936421"/>
                    </a:lnTo>
                    <a:lnTo>
                      <a:pt x="286893" y="953084"/>
                    </a:lnTo>
                    <a:lnTo>
                      <a:pt x="258025" y="1072896"/>
                    </a:lnTo>
                    <a:lnTo>
                      <a:pt x="256057" y="1060881"/>
                    </a:lnTo>
                    <a:lnTo>
                      <a:pt x="253580" y="1023010"/>
                    </a:lnTo>
                    <a:lnTo>
                      <a:pt x="251409" y="982091"/>
                    </a:lnTo>
                    <a:lnTo>
                      <a:pt x="250558" y="964311"/>
                    </a:lnTo>
                    <a:lnTo>
                      <a:pt x="240601" y="930541"/>
                    </a:lnTo>
                    <a:lnTo>
                      <a:pt x="216001" y="914387"/>
                    </a:lnTo>
                    <a:lnTo>
                      <a:pt x="188442" y="913587"/>
                    </a:lnTo>
                    <a:lnTo>
                      <a:pt x="169621" y="925906"/>
                    </a:lnTo>
                    <a:lnTo>
                      <a:pt x="149390" y="971638"/>
                    </a:lnTo>
                    <a:lnTo>
                      <a:pt x="128117" y="1032332"/>
                    </a:lnTo>
                    <a:lnTo>
                      <a:pt x="111315" y="1085354"/>
                    </a:lnTo>
                    <a:lnTo>
                      <a:pt x="104495" y="1108049"/>
                    </a:lnTo>
                    <a:lnTo>
                      <a:pt x="105816" y="1082827"/>
                    </a:lnTo>
                    <a:lnTo>
                      <a:pt x="101790" y="1037209"/>
                    </a:lnTo>
                    <a:lnTo>
                      <a:pt x="67945" y="1010018"/>
                    </a:lnTo>
                    <a:lnTo>
                      <a:pt x="44653" y="1013104"/>
                    </a:lnTo>
                    <a:lnTo>
                      <a:pt x="28308" y="1029246"/>
                    </a:lnTo>
                    <a:lnTo>
                      <a:pt x="18745" y="1051953"/>
                    </a:lnTo>
                    <a:lnTo>
                      <a:pt x="5994" y="1091844"/>
                    </a:lnTo>
                    <a:lnTo>
                      <a:pt x="0" y="1138605"/>
                    </a:lnTo>
                    <a:lnTo>
                      <a:pt x="10756" y="1181938"/>
                    </a:lnTo>
                    <a:lnTo>
                      <a:pt x="16395" y="1190726"/>
                    </a:lnTo>
                    <a:lnTo>
                      <a:pt x="23342" y="1198600"/>
                    </a:lnTo>
                    <a:lnTo>
                      <a:pt x="32588" y="1205191"/>
                    </a:lnTo>
                    <a:lnTo>
                      <a:pt x="45161" y="1210056"/>
                    </a:lnTo>
                    <a:lnTo>
                      <a:pt x="62331" y="1208519"/>
                    </a:lnTo>
                    <a:lnTo>
                      <a:pt x="80479" y="1199908"/>
                    </a:lnTo>
                    <a:lnTo>
                      <a:pt x="94856" y="1190282"/>
                    </a:lnTo>
                    <a:lnTo>
                      <a:pt x="100736" y="1185710"/>
                    </a:lnTo>
                    <a:lnTo>
                      <a:pt x="125450" y="1215097"/>
                    </a:lnTo>
                    <a:lnTo>
                      <a:pt x="159689" y="1223886"/>
                    </a:lnTo>
                    <a:lnTo>
                      <a:pt x="196481" y="1212672"/>
                    </a:lnTo>
                    <a:lnTo>
                      <a:pt x="224917" y="1185710"/>
                    </a:lnTo>
                    <a:lnTo>
                      <a:pt x="228841" y="1182001"/>
                    </a:lnTo>
                    <a:lnTo>
                      <a:pt x="238874" y="1206030"/>
                    </a:lnTo>
                    <a:lnTo>
                      <a:pt x="255879" y="1222209"/>
                    </a:lnTo>
                    <a:lnTo>
                      <a:pt x="275932" y="1231277"/>
                    </a:lnTo>
                    <a:lnTo>
                      <a:pt x="295135" y="1234008"/>
                    </a:lnTo>
                    <a:lnTo>
                      <a:pt x="328536" y="1223987"/>
                    </a:lnTo>
                    <a:lnTo>
                      <a:pt x="350570" y="1202512"/>
                    </a:lnTo>
                    <a:lnTo>
                      <a:pt x="362204" y="1182001"/>
                    </a:lnTo>
                    <a:lnTo>
                      <a:pt x="362699" y="1181150"/>
                    </a:lnTo>
                    <a:lnTo>
                      <a:pt x="366420" y="1171448"/>
                    </a:lnTo>
                    <a:lnTo>
                      <a:pt x="367817" y="1174953"/>
                    </a:lnTo>
                    <a:lnTo>
                      <a:pt x="408228" y="1211300"/>
                    </a:lnTo>
                    <a:lnTo>
                      <a:pt x="448500" y="1214983"/>
                    </a:lnTo>
                    <a:lnTo>
                      <a:pt x="482206" y="1195743"/>
                    </a:lnTo>
                    <a:lnTo>
                      <a:pt x="497751" y="1171448"/>
                    </a:lnTo>
                    <a:lnTo>
                      <a:pt x="502958" y="1163320"/>
                    </a:lnTo>
                    <a:lnTo>
                      <a:pt x="506958" y="1151978"/>
                    </a:lnTo>
                    <a:lnTo>
                      <a:pt x="513486" y="1140218"/>
                    </a:lnTo>
                    <a:lnTo>
                      <a:pt x="525081" y="1129487"/>
                    </a:lnTo>
                    <a:lnTo>
                      <a:pt x="544360" y="1121257"/>
                    </a:lnTo>
                    <a:close/>
                  </a:path>
                  <a:path w="1657984" h="1234440">
                    <a:moveTo>
                      <a:pt x="1657464" y="0"/>
                    </a:moveTo>
                    <a:lnTo>
                      <a:pt x="796848" y="0"/>
                    </a:lnTo>
                    <a:lnTo>
                      <a:pt x="645858" y="163804"/>
                    </a:lnTo>
                    <a:lnTo>
                      <a:pt x="705967" y="212242"/>
                    </a:lnTo>
                    <a:lnTo>
                      <a:pt x="595617" y="322859"/>
                    </a:lnTo>
                    <a:lnTo>
                      <a:pt x="222961" y="389039"/>
                    </a:lnTo>
                    <a:lnTo>
                      <a:pt x="136702" y="532511"/>
                    </a:lnTo>
                    <a:lnTo>
                      <a:pt x="135013" y="538556"/>
                    </a:lnTo>
                    <a:lnTo>
                      <a:pt x="134378" y="644753"/>
                    </a:lnTo>
                    <a:lnTo>
                      <a:pt x="137210" y="658698"/>
                    </a:lnTo>
                    <a:lnTo>
                      <a:pt x="145072" y="669899"/>
                    </a:lnTo>
                    <a:lnTo>
                      <a:pt x="156667" y="677164"/>
                    </a:lnTo>
                    <a:lnTo>
                      <a:pt x="170738" y="679234"/>
                    </a:lnTo>
                    <a:lnTo>
                      <a:pt x="172707" y="679107"/>
                    </a:lnTo>
                    <a:lnTo>
                      <a:pt x="214274" y="669328"/>
                    </a:lnTo>
                    <a:lnTo>
                      <a:pt x="251993" y="647077"/>
                    </a:lnTo>
                    <a:lnTo>
                      <a:pt x="283527" y="615365"/>
                    </a:lnTo>
                    <a:lnTo>
                      <a:pt x="306527" y="577189"/>
                    </a:lnTo>
                    <a:lnTo>
                      <a:pt x="318681" y="535533"/>
                    </a:lnTo>
                    <a:lnTo>
                      <a:pt x="769683" y="560984"/>
                    </a:lnTo>
                    <a:lnTo>
                      <a:pt x="915885" y="624370"/>
                    </a:lnTo>
                    <a:lnTo>
                      <a:pt x="938860" y="557593"/>
                    </a:lnTo>
                    <a:lnTo>
                      <a:pt x="963879" y="535533"/>
                    </a:lnTo>
                    <a:lnTo>
                      <a:pt x="1032357" y="475170"/>
                    </a:lnTo>
                    <a:lnTo>
                      <a:pt x="1146251" y="566915"/>
                    </a:lnTo>
                    <a:lnTo>
                      <a:pt x="1657464" y="0"/>
                    </a:lnTo>
                    <a:close/>
                  </a:path>
                </a:pathLst>
              </a:custGeom>
              <a:solidFill>
                <a:srgbClr val="B2B4BA"/>
              </a:solidFill>
            </p:spPr>
            <p:txBody>
              <a:bodyPr wrap="square" lIns="0" tIns="0" rIns="0" bIns="0" rtlCol="0"/>
              <a:lstStyle/>
              <a:p>
                <a:endParaRPr spc="-100">
                  <a:latin typeface="KoPubWorld돋움체 Bold" pitchFamily="2" charset="-127"/>
                </a:endParaRPr>
              </a:p>
            </p:txBody>
          </p:sp>
        </p:grpSp>
      </p:grpSp>
      <p:sp>
        <p:nvSpPr>
          <p:cNvPr id="9" name="object 13"/>
          <p:cNvSpPr txBox="1">
            <a:spLocks noGrp="1"/>
          </p:cNvSpPr>
          <p:nvPr>
            <p:ph type="title"/>
          </p:nvPr>
        </p:nvSpPr>
        <p:spPr>
          <a:xfrm>
            <a:off x="1139300" y="485927"/>
            <a:ext cx="8614300" cy="5206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ko-KR" altLang="en-US" sz="3300" spc="-100" dirty="0">
                <a:latin typeface="강한공군체 Bold" pitchFamily="34" charset="-127"/>
                <a:ea typeface="강한공군체 Bold" pitchFamily="34" charset="-127"/>
              </a:rPr>
              <a:t>표준 연동계약서의 주요 내용</a:t>
            </a:r>
            <a:r>
              <a:rPr lang="en-US" altLang="ko-KR" sz="3300" spc="-100" dirty="0">
                <a:latin typeface="강한공군체 Bold" pitchFamily="34" charset="-127"/>
                <a:ea typeface="강한공군체 Bold" pitchFamily="34" charset="-127"/>
              </a:rPr>
              <a:t>(</a:t>
            </a:r>
            <a:r>
              <a:rPr lang="ko-KR" altLang="en-US" sz="3300" spc="-100" dirty="0">
                <a:latin typeface="강한공군체 Bold" pitchFamily="34" charset="-127"/>
                <a:ea typeface="강한공군체 Bold" pitchFamily="34" charset="-127"/>
              </a:rPr>
              <a:t>본문</a:t>
            </a:r>
            <a:r>
              <a:rPr lang="en-US" altLang="ko-KR" sz="3300" spc="-100" dirty="0">
                <a:latin typeface="강한공군체 Bold" pitchFamily="34" charset="-127"/>
                <a:ea typeface="강한공군체 Bold" pitchFamily="34" charset="-127"/>
              </a:rPr>
              <a:t>)</a:t>
            </a:r>
            <a:endParaRPr sz="3300" spc="-100" dirty="0">
              <a:latin typeface="강한공군체 Bold" pitchFamily="34" charset="-127"/>
              <a:ea typeface="강한공군체 Bold" pitchFamily="34" charset="-127"/>
            </a:endParaRPr>
          </a:p>
        </p:txBody>
      </p:sp>
      <p:grpSp>
        <p:nvGrpSpPr>
          <p:cNvPr id="4" name="그룹 34"/>
          <p:cNvGrpSpPr/>
          <p:nvPr/>
        </p:nvGrpSpPr>
        <p:grpSpPr>
          <a:xfrm>
            <a:off x="1044003" y="1583994"/>
            <a:ext cx="6195005" cy="504190"/>
            <a:chOff x="1044003" y="1583994"/>
            <a:chExt cx="6195005" cy="504190"/>
          </a:xfrm>
        </p:grpSpPr>
        <p:sp>
          <p:nvSpPr>
            <p:cNvPr id="11" name="object 4"/>
            <p:cNvSpPr/>
            <p:nvPr/>
          </p:nvSpPr>
          <p:spPr>
            <a:xfrm>
              <a:off x="1044003" y="1583994"/>
              <a:ext cx="6195005" cy="504190"/>
            </a:xfrm>
            <a:custGeom>
              <a:avLst/>
              <a:gdLst/>
              <a:ahLst/>
              <a:cxnLst/>
              <a:rect l="l" t="t" r="r" b="b"/>
              <a:pathLst>
                <a:path w="10080625" h="504189">
                  <a:moveTo>
                    <a:pt x="9851402" y="0"/>
                  </a:moveTo>
                  <a:lnTo>
                    <a:pt x="228600" y="0"/>
                  </a:lnTo>
                  <a:lnTo>
                    <a:pt x="96440" y="3571"/>
                  </a:lnTo>
                  <a:lnTo>
                    <a:pt x="28575" y="28575"/>
                  </a:lnTo>
                  <a:lnTo>
                    <a:pt x="3571" y="96440"/>
                  </a:lnTo>
                  <a:lnTo>
                    <a:pt x="0" y="228600"/>
                  </a:lnTo>
                  <a:lnTo>
                    <a:pt x="0" y="275399"/>
                  </a:lnTo>
                  <a:lnTo>
                    <a:pt x="3571" y="407558"/>
                  </a:lnTo>
                  <a:lnTo>
                    <a:pt x="28575" y="475424"/>
                  </a:lnTo>
                  <a:lnTo>
                    <a:pt x="96440" y="500427"/>
                  </a:lnTo>
                  <a:lnTo>
                    <a:pt x="228600" y="503999"/>
                  </a:lnTo>
                  <a:lnTo>
                    <a:pt x="9851402" y="503999"/>
                  </a:lnTo>
                  <a:lnTo>
                    <a:pt x="9983562" y="500427"/>
                  </a:lnTo>
                  <a:lnTo>
                    <a:pt x="10051427" y="475424"/>
                  </a:lnTo>
                  <a:lnTo>
                    <a:pt x="10076430" y="407558"/>
                  </a:lnTo>
                  <a:lnTo>
                    <a:pt x="10080002" y="275399"/>
                  </a:lnTo>
                  <a:lnTo>
                    <a:pt x="10080002" y="228600"/>
                  </a:lnTo>
                  <a:lnTo>
                    <a:pt x="10076430" y="96440"/>
                  </a:lnTo>
                  <a:lnTo>
                    <a:pt x="10051427" y="28575"/>
                  </a:lnTo>
                  <a:lnTo>
                    <a:pt x="9983562" y="3571"/>
                  </a:lnTo>
                  <a:lnTo>
                    <a:pt x="9851402" y="0"/>
                  </a:lnTo>
                  <a:close/>
                </a:path>
              </a:pathLst>
            </a:custGeom>
            <a:solidFill>
              <a:srgbClr val="E6E6C8"/>
            </a:solidFill>
          </p:spPr>
          <p:txBody>
            <a:bodyPr wrap="square" lIns="0" tIns="0" rIns="0" bIns="0" rtlCol="0"/>
            <a:lstStyle/>
            <a:p>
              <a:endParaRPr u="sng">
                <a:latin typeface="KoPubWorld돋움체 Bold" pitchFamily="2" charset="-127"/>
              </a:endParaRPr>
            </a:p>
          </p:txBody>
        </p:sp>
        <p:grpSp>
          <p:nvGrpSpPr>
            <p:cNvPr id="6" name="그룹 55"/>
            <p:cNvGrpSpPr/>
            <p:nvPr/>
          </p:nvGrpSpPr>
          <p:grpSpPr>
            <a:xfrm>
              <a:off x="1151991" y="1684794"/>
              <a:ext cx="302895" cy="302895"/>
              <a:chOff x="1151991" y="1684794"/>
              <a:chExt cx="302895" cy="302895"/>
            </a:xfrm>
          </p:grpSpPr>
          <p:sp>
            <p:nvSpPr>
              <p:cNvPr id="13" name="object 5"/>
              <p:cNvSpPr/>
              <p:nvPr/>
            </p:nvSpPr>
            <p:spPr>
              <a:xfrm>
                <a:off x="1151991" y="1684794"/>
                <a:ext cx="302895" cy="302895"/>
              </a:xfrm>
              <a:custGeom>
                <a:avLst/>
                <a:gdLst/>
                <a:ahLst/>
                <a:cxnLst/>
                <a:rect l="l" t="t" r="r" b="b"/>
                <a:pathLst>
                  <a:path w="302894" h="302894">
                    <a:moveTo>
                      <a:pt x="151206" y="0"/>
                    </a:moveTo>
                    <a:lnTo>
                      <a:pt x="103415" y="7707"/>
                    </a:lnTo>
                    <a:lnTo>
                      <a:pt x="61908" y="29171"/>
                    </a:lnTo>
                    <a:lnTo>
                      <a:pt x="29175" y="61900"/>
                    </a:lnTo>
                    <a:lnTo>
                      <a:pt x="7709" y="103404"/>
                    </a:lnTo>
                    <a:lnTo>
                      <a:pt x="0" y="151193"/>
                    </a:lnTo>
                    <a:lnTo>
                      <a:pt x="7709" y="198988"/>
                    </a:lnTo>
                    <a:lnTo>
                      <a:pt x="29175" y="240496"/>
                    </a:lnTo>
                    <a:lnTo>
                      <a:pt x="61908" y="273227"/>
                    </a:lnTo>
                    <a:lnTo>
                      <a:pt x="103415" y="294691"/>
                    </a:lnTo>
                    <a:lnTo>
                      <a:pt x="151206" y="302399"/>
                    </a:lnTo>
                    <a:lnTo>
                      <a:pt x="198996" y="294691"/>
                    </a:lnTo>
                    <a:lnTo>
                      <a:pt x="240503" y="273227"/>
                    </a:lnTo>
                    <a:lnTo>
                      <a:pt x="273236" y="240496"/>
                    </a:lnTo>
                    <a:lnTo>
                      <a:pt x="294703" y="198988"/>
                    </a:lnTo>
                    <a:lnTo>
                      <a:pt x="302412" y="151193"/>
                    </a:lnTo>
                    <a:lnTo>
                      <a:pt x="294703" y="103404"/>
                    </a:lnTo>
                    <a:lnTo>
                      <a:pt x="273236" y="61900"/>
                    </a:lnTo>
                    <a:lnTo>
                      <a:pt x="240503" y="29171"/>
                    </a:lnTo>
                    <a:lnTo>
                      <a:pt x="198996" y="7707"/>
                    </a:lnTo>
                    <a:lnTo>
                      <a:pt x="151206" y="0"/>
                    </a:lnTo>
                    <a:close/>
                  </a:path>
                </a:pathLst>
              </a:custGeom>
              <a:solidFill>
                <a:srgbClr val="F47920"/>
              </a:solidFill>
            </p:spPr>
            <p:txBody>
              <a:bodyPr wrap="square" lIns="0" tIns="0" rIns="0" bIns="0" rtlCol="0"/>
              <a:lstStyle/>
              <a:p>
                <a:endParaRPr u="sng">
                  <a:latin typeface="KoPubWorld돋움체 Bold" pitchFamily="2" charset="-127"/>
                </a:endParaRPr>
              </a:p>
            </p:txBody>
          </p:sp>
          <p:sp>
            <p:nvSpPr>
              <p:cNvPr id="14" name="object 6"/>
              <p:cNvSpPr/>
              <p:nvPr/>
            </p:nvSpPr>
            <p:spPr>
              <a:xfrm>
                <a:off x="1225265" y="1746008"/>
                <a:ext cx="155867" cy="179997"/>
              </a:xfrm>
              <a:prstGeom prst="rect">
                <a:avLst/>
              </a:prstGeom>
              <a:blipFill>
                <a:blip r:embed="rId3" cstate="print"/>
                <a:stretch>
                  <a:fillRect/>
                </a:stretch>
              </a:blipFill>
            </p:spPr>
            <p:txBody>
              <a:bodyPr wrap="square" lIns="0" tIns="0" rIns="0" bIns="0" rtlCol="0"/>
              <a:lstStyle/>
              <a:p>
                <a:endParaRPr u="sng">
                  <a:latin typeface="KoPubWorld돋움체 Bold" pitchFamily="2" charset="-127"/>
                </a:endParaRPr>
              </a:p>
            </p:txBody>
          </p:sp>
        </p:grpSp>
      </p:grpSp>
      <p:grpSp>
        <p:nvGrpSpPr>
          <p:cNvPr id="10" name="그룹 17"/>
          <p:cNvGrpSpPr/>
          <p:nvPr/>
        </p:nvGrpSpPr>
        <p:grpSpPr>
          <a:xfrm>
            <a:off x="-2" y="216001"/>
            <a:ext cx="1027033" cy="1152525"/>
            <a:chOff x="-2" y="216001"/>
            <a:chExt cx="1027033" cy="1152525"/>
          </a:xfrm>
        </p:grpSpPr>
        <p:sp>
          <p:nvSpPr>
            <p:cNvPr id="19" name="object 43"/>
            <p:cNvSpPr/>
            <p:nvPr/>
          </p:nvSpPr>
          <p:spPr>
            <a:xfrm>
              <a:off x="594597" y="378002"/>
              <a:ext cx="432434" cy="829944"/>
            </a:xfrm>
            <a:custGeom>
              <a:avLst/>
              <a:gdLst/>
              <a:ahLst/>
              <a:cxnLst/>
              <a:rect l="l" t="t" r="r" b="b"/>
              <a:pathLst>
                <a:path w="432434" h="829944">
                  <a:moveTo>
                    <a:pt x="121500" y="0"/>
                  </a:moveTo>
                  <a:lnTo>
                    <a:pt x="0" y="0"/>
                  </a:lnTo>
                  <a:lnTo>
                    <a:pt x="0" y="829792"/>
                  </a:lnTo>
                  <a:lnTo>
                    <a:pt x="120154" y="829792"/>
                  </a:lnTo>
                  <a:lnTo>
                    <a:pt x="432003" y="413994"/>
                  </a:lnTo>
                  <a:lnTo>
                    <a:pt x="1215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u="sng">
                <a:latin typeface="KoPubWorld돋움체 Bold" pitchFamily="2" charset="-127"/>
              </a:endParaRPr>
            </a:p>
          </p:txBody>
        </p:sp>
        <p:sp>
          <p:nvSpPr>
            <p:cNvPr id="20" name="object 44"/>
            <p:cNvSpPr/>
            <p:nvPr/>
          </p:nvSpPr>
          <p:spPr>
            <a:xfrm>
              <a:off x="-2" y="216001"/>
              <a:ext cx="918844" cy="1152525"/>
            </a:xfrm>
            <a:custGeom>
              <a:avLst/>
              <a:gdLst/>
              <a:ahLst/>
              <a:cxnLst/>
              <a:rect l="l" t="t" r="r" b="b"/>
              <a:pathLst>
                <a:path w="918844" h="1152525">
                  <a:moveTo>
                    <a:pt x="486600" y="0"/>
                  </a:moveTo>
                  <a:lnTo>
                    <a:pt x="486600" y="179997"/>
                  </a:lnTo>
                  <a:lnTo>
                    <a:pt x="0" y="179997"/>
                  </a:lnTo>
                  <a:lnTo>
                    <a:pt x="0" y="971994"/>
                  </a:lnTo>
                  <a:lnTo>
                    <a:pt x="486600" y="971994"/>
                  </a:lnTo>
                  <a:lnTo>
                    <a:pt x="486600" y="1151991"/>
                  </a:lnTo>
                  <a:lnTo>
                    <a:pt x="918603" y="575995"/>
                  </a:lnTo>
                  <a:lnTo>
                    <a:pt x="486600" y="0"/>
                  </a:lnTo>
                  <a:close/>
                </a:path>
              </a:pathLst>
            </a:custGeom>
            <a:solidFill>
              <a:srgbClr val="003964"/>
            </a:solidFill>
          </p:spPr>
          <p:txBody>
            <a:bodyPr wrap="square" lIns="0" tIns="0" rIns="0" bIns="0" rtlCol="0"/>
            <a:lstStyle/>
            <a:p>
              <a:endParaRPr u="sng">
                <a:latin typeface="KoPubWorld돋움체 Bold" pitchFamily="2" charset="-127"/>
              </a:endParaRPr>
            </a:p>
          </p:txBody>
        </p:sp>
      </p:grpSp>
      <p:sp>
        <p:nvSpPr>
          <p:cNvPr id="23" name="object 22"/>
          <p:cNvSpPr txBox="1"/>
          <p:nvPr/>
        </p:nvSpPr>
        <p:spPr>
          <a:xfrm>
            <a:off x="1499361" y="1668450"/>
            <a:ext cx="5596771" cy="35137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0165">
              <a:lnSpc>
                <a:spcPct val="100000"/>
              </a:lnSpc>
              <a:spcBef>
                <a:spcPts val="100"/>
              </a:spcBef>
            </a:pPr>
            <a:r>
              <a:rPr lang="ko-KR" altLang="en-US" sz="2200" spc="-100" dirty="0">
                <a:solidFill>
                  <a:srgbClr val="231F20"/>
                </a:solidFill>
                <a:latin typeface="에스코어 드림 7 ExtraBold" pitchFamily="34" charset="-127"/>
                <a:ea typeface="에스코어 드림 7 ExtraBold" pitchFamily="34" charset="-127"/>
                <a:cs typeface="KoPubWorld돋움체 Bold" pitchFamily="2" charset="-127"/>
              </a:rPr>
              <a:t>연동표의 작성</a:t>
            </a:r>
          </a:p>
        </p:txBody>
      </p:sp>
      <p:sp>
        <p:nvSpPr>
          <p:cNvPr id="26" name="object 2"/>
          <p:cNvSpPr/>
          <p:nvPr/>
        </p:nvSpPr>
        <p:spPr>
          <a:xfrm>
            <a:off x="1224000" y="2570996"/>
            <a:ext cx="133273" cy="13343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KoPubWorld돋움체 Bold" pitchFamily="2" charset="-127"/>
            </a:endParaRPr>
          </a:p>
        </p:txBody>
      </p:sp>
      <p:sp>
        <p:nvSpPr>
          <p:cNvPr id="27" name="object 22"/>
          <p:cNvSpPr txBox="1"/>
          <p:nvPr/>
        </p:nvSpPr>
        <p:spPr>
          <a:xfrm>
            <a:off x="1499360" y="2469058"/>
            <a:ext cx="9360000" cy="14491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ts val="2800"/>
              </a:lnSpc>
              <a:spcBef>
                <a:spcPts val="2400"/>
              </a:spcBef>
            </a:pPr>
            <a:r>
              <a:rPr lang="ko-KR" altLang="en-US" sz="2200" dirty="0" err="1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원사업자등은</a:t>
            </a:r>
            <a:r>
              <a:rPr lang="ko-KR" altLang="en-US" sz="2200" dirty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 </a:t>
            </a:r>
            <a:r>
              <a:rPr lang="en-US" altLang="ko-KR" sz="2200" dirty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/>
            </a:r>
            <a:br>
              <a:rPr lang="en-US" altLang="ko-KR" sz="2200" dirty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</a:br>
            <a:r>
              <a:rPr lang="ko-KR" altLang="en-US" sz="2200" dirty="0">
                <a:solidFill>
                  <a:srgbClr val="C00000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연동에 관한 사항</a:t>
            </a:r>
            <a:r>
              <a:rPr lang="ko-KR" altLang="en-US" sz="2200" dirty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을 성실하게 협의하여</a:t>
            </a:r>
            <a:r>
              <a:rPr lang="en-US" altLang="ko-KR" sz="2200" dirty="0">
                <a:solidFill>
                  <a:srgbClr val="3333FF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/>
            </a:r>
            <a:br>
              <a:rPr lang="en-US" altLang="ko-KR" sz="2200" dirty="0">
                <a:solidFill>
                  <a:srgbClr val="3333FF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</a:br>
            <a:r>
              <a:rPr lang="en-US" altLang="ko-KR" sz="2200" dirty="0">
                <a:solidFill>
                  <a:srgbClr val="C00000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【</a:t>
            </a:r>
            <a:r>
              <a:rPr lang="ko-KR" altLang="en-US" sz="2200" dirty="0">
                <a:solidFill>
                  <a:srgbClr val="C00000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첨부</a:t>
            </a:r>
            <a:r>
              <a:rPr lang="en-US" altLang="ko-KR" sz="2200" dirty="0">
                <a:solidFill>
                  <a:srgbClr val="C00000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1】 </a:t>
            </a:r>
            <a:r>
              <a:rPr lang="ko-KR" altLang="en-US" sz="2200" dirty="0">
                <a:solidFill>
                  <a:srgbClr val="C00000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「</a:t>
            </a:r>
            <a:r>
              <a:rPr lang="ko-KR" altLang="en-US" sz="2200" dirty="0" err="1">
                <a:solidFill>
                  <a:srgbClr val="C00000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하도급대금등</a:t>
            </a:r>
            <a:r>
              <a:rPr lang="ko-KR" altLang="en-US" sz="2200" dirty="0">
                <a:solidFill>
                  <a:srgbClr val="C00000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 </a:t>
            </a:r>
            <a:r>
              <a:rPr lang="ko-KR" altLang="en-US" sz="2200" dirty="0" err="1">
                <a:solidFill>
                  <a:srgbClr val="C00000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연동표」에</a:t>
            </a:r>
            <a:r>
              <a:rPr lang="ko-KR" altLang="en-US" sz="2200" dirty="0">
                <a:solidFill>
                  <a:srgbClr val="C00000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 기재</a:t>
            </a:r>
            <a:r>
              <a:rPr lang="ko-KR" altLang="en-US" sz="2200" dirty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하고</a:t>
            </a:r>
            <a:r>
              <a:rPr lang="en-US" altLang="ko-KR" sz="2200" dirty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/>
            </a:r>
            <a:br>
              <a:rPr lang="en-US" altLang="ko-KR" sz="2200" dirty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</a:br>
            <a:r>
              <a:rPr lang="ko-KR" altLang="en-US" sz="2200" dirty="0" err="1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수급사업자등에</a:t>
            </a:r>
            <a:r>
              <a:rPr lang="ko-KR" altLang="en-US" sz="2200" dirty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 </a:t>
            </a:r>
            <a:r>
              <a:rPr lang="ko-KR" altLang="en-US" sz="2200" dirty="0">
                <a:solidFill>
                  <a:srgbClr val="C00000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발급</a:t>
            </a:r>
            <a:endParaRPr lang="en-US" altLang="ko-KR" sz="2200" dirty="0">
              <a:solidFill>
                <a:srgbClr val="C00000"/>
              </a:solidFill>
              <a:latin typeface="KoPubWorld돋움체 Bold" pitchFamily="2" charset="-127"/>
              <a:ea typeface="KoPubWorld돋움체 Bold" pitchFamily="2" charset="-127"/>
              <a:cs typeface="KoPubWorld돋움체 Bold" pitchFamily="2" charset="-127"/>
            </a:endParaRPr>
          </a:p>
        </p:txBody>
      </p:sp>
      <p:sp>
        <p:nvSpPr>
          <p:cNvPr id="25" name="object 16"/>
          <p:cNvSpPr txBox="1"/>
          <p:nvPr/>
        </p:nvSpPr>
        <p:spPr>
          <a:xfrm>
            <a:off x="328645" y="447774"/>
            <a:ext cx="369570" cy="635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US" sz="4000" b="1" spc="-100" dirty="0">
                <a:solidFill>
                  <a:srgbClr val="FFF799"/>
                </a:solidFill>
                <a:latin typeface="강한공군체 Bold" pitchFamily="34" charset="-127"/>
                <a:ea typeface="강한공군체 Bold" pitchFamily="34" charset="-127"/>
                <a:cs typeface="KoPubWorld돋움체 Bold" pitchFamily="2" charset="-127"/>
              </a:rPr>
              <a:t>7</a:t>
            </a:r>
            <a:endParaRPr sz="4000" spc="-100">
              <a:latin typeface="강한공군체 Bold" pitchFamily="34" charset="-127"/>
              <a:ea typeface="강한공군체 Bold" pitchFamily="34" charset="-127"/>
              <a:cs typeface="KoPubWorld돋움체 Bold" pitchFamily="2" charset="-127"/>
            </a:endParaRPr>
          </a:p>
        </p:txBody>
      </p:sp>
      <p:sp>
        <p:nvSpPr>
          <p:cNvPr id="28" name="object 3"/>
          <p:cNvSpPr txBox="1"/>
          <p:nvPr/>
        </p:nvSpPr>
        <p:spPr>
          <a:xfrm>
            <a:off x="7371220" y="1415439"/>
            <a:ext cx="834497" cy="554740"/>
          </a:xfrm>
          <a:prstGeom prst="rect">
            <a:avLst/>
          </a:prstGeom>
          <a:noFill/>
        </p:spPr>
        <p:txBody>
          <a:bodyPr vert="horz" wrap="square" lIns="36000" tIns="144000" rIns="36000" bIns="72000" rtlCol="0">
            <a:spAutoFit/>
          </a:bodyPr>
          <a:lstStyle/>
          <a:p>
            <a:pPr marL="143510">
              <a:lnSpc>
                <a:spcPts val="2500"/>
              </a:lnSpc>
              <a:spcBef>
                <a:spcPts val="520"/>
              </a:spcBef>
              <a:tabLst>
                <a:tab pos="714375" algn="l"/>
              </a:tabLst>
            </a:pPr>
            <a:r>
              <a:rPr sz="2500" b="1" spc="-100" baseline="1543" dirty="0">
                <a:solidFill>
                  <a:srgbClr val="F47920"/>
                </a:solidFill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(예시) </a:t>
            </a:r>
            <a:endParaRPr sz="2500" spc="-100" dirty="0">
              <a:solidFill>
                <a:srgbClr val="C00000"/>
              </a:solidFill>
              <a:latin typeface="KoPubWorld돋움체 Medium" pitchFamily="2" charset="-127"/>
              <a:ea typeface="KoPubWorld돋움체 Medium" pitchFamily="2" charset="-127"/>
              <a:cs typeface="KoPubWorld돋움체 Medium" pitchFamily="2" charset="-127"/>
            </a:endParaRPr>
          </a:p>
        </p:txBody>
      </p:sp>
      <p:pic>
        <p:nvPicPr>
          <p:cNvPr id="15" name="그림 14">
            <a:extLst>
              <a:ext uri="{FF2B5EF4-FFF2-40B4-BE49-F238E27FC236}">
                <a16:creationId xmlns="" xmlns:a16="http://schemas.microsoft.com/office/drawing/2014/main" id="{313DD90D-F6AD-4DF7-387B-08303431B7C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3234" y="1936838"/>
            <a:ext cx="3839966" cy="4476034"/>
          </a:xfrm>
          <a:prstGeom prst="rect">
            <a:avLst/>
          </a:prstGeom>
          <a:ln w="38100">
            <a:solidFill>
              <a:schemeClr val="bg1">
                <a:lumMod val="7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2601762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0"/>
            <a:ext cx="12204000" cy="68640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2" name="object 46"/>
          <p:cNvSpPr txBox="1">
            <a:spLocks noGrp="1"/>
          </p:cNvSpPr>
          <p:nvPr>
            <p:ph type="sldNum" sz="quarter" idx="7"/>
          </p:nvPr>
        </p:nvSpPr>
        <p:spPr>
          <a:xfrm>
            <a:off x="11843257" y="6527415"/>
            <a:ext cx="289559" cy="246221"/>
          </a:xfrm>
          <a:prstGeom prst="rect">
            <a:avLst/>
          </a:prstGeom>
        </p:spPr>
        <p:txBody>
          <a:bodyPr vert="horz" wrap="square" lIns="0" tIns="30480" rIns="0" bIns="0" rtlCol="0">
            <a:spAutoFit/>
          </a:bodyPr>
          <a:lstStyle/>
          <a:p>
            <a:pPr marL="38100" algn="ctr">
              <a:lnSpc>
                <a:spcPct val="100000"/>
              </a:lnSpc>
              <a:spcBef>
                <a:spcPts val="240"/>
              </a:spcBef>
            </a:pPr>
            <a:r>
              <a:rPr lang="en-US" altLang="ko-KR" spc="-150" dirty="0" smtClean="0"/>
              <a:t>1</a:t>
            </a:r>
            <a:r>
              <a:rPr lang="en-US" altLang="ko-KR" spc="-150" dirty="0" smtClean="0"/>
              <a:t>7</a:t>
            </a:r>
            <a:endParaRPr lang="en-US" altLang="ko-KR" spc="-150" dirty="0"/>
          </a:p>
        </p:txBody>
      </p:sp>
      <p:grpSp>
        <p:nvGrpSpPr>
          <p:cNvPr id="2" name="그룹 3"/>
          <p:cNvGrpSpPr/>
          <p:nvPr/>
        </p:nvGrpSpPr>
        <p:grpSpPr>
          <a:xfrm>
            <a:off x="0" y="0"/>
            <a:ext cx="12099836" cy="1234440"/>
            <a:chOff x="0" y="0"/>
            <a:chExt cx="12099836" cy="1234440"/>
          </a:xfrm>
        </p:grpSpPr>
        <p:sp>
          <p:nvSpPr>
            <p:cNvPr id="5" name="object 2"/>
            <p:cNvSpPr/>
            <p:nvPr/>
          </p:nvSpPr>
          <p:spPr>
            <a:xfrm>
              <a:off x="0" y="395998"/>
              <a:ext cx="9864090" cy="792480"/>
            </a:xfrm>
            <a:custGeom>
              <a:avLst/>
              <a:gdLst/>
              <a:ahLst/>
              <a:cxnLst/>
              <a:rect l="l" t="t" r="r" b="b"/>
              <a:pathLst>
                <a:path w="9864090" h="792480">
                  <a:moveTo>
                    <a:pt x="9864001" y="0"/>
                  </a:moveTo>
                  <a:lnTo>
                    <a:pt x="0" y="0"/>
                  </a:lnTo>
                  <a:lnTo>
                    <a:pt x="0" y="791997"/>
                  </a:lnTo>
                  <a:lnTo>
                    <a:pt x="9864001" y="791997"/>
                  </a:lnTo>
                  <a:lnTo>
                    <a:pt x="9864001" y="0"/>
                  </a:lnTo>
                  <a:close/>
                </a:path>
              </a:pathLst>
            </a:custGeom>
            <a:solidFill>
              <a:srgbClr val="C00000"/>
            </a:solidFill>
          </p:spPr>
          <p:txBody>
            <a:bodyPr wrap="square" lIns="0" tIns="0" rIns="0" bIns="0" rtlCol="0"/>
            <a:lstStyle/>
            <a:p>
              <a:endParaRPr spc="-100">
                <a:latin typeface="KoPubWorld돋움체 Bold" pitchFamily="2" charset="-127"/>
              </a:endParaRPr>
            </a:p>
          </p:txBody>
        </p:sp>
        <p:grpSp>
          <p:nvGrpSpPr>
            <p:cNvPr id="3" name="object 25"/>
            <p:cNvGrpSpPr/>
            <p:nvPr/>
          </p:nvGrpSpPr>
          <p:grpSpPr>
            <a:xfrm>
              <a:off x="9864001" y="0"/>
              <a:ext cx="2236127" cy="1234440"/>
              <a:chOff x="9864001" y="0"/>
              <a:chExt cx="2236127" cy="1234440"/>
            </a:xfrm>
          </p:grpSpPr>
          <p:sp>
            <p:nvSpPr>
              <p:cNvPr id="7" name="object 26"/>
              <p:cNvSpPr/>
              <p:nvPr/>
            </p:nvSpPr>
            <p:spPr>
              <a:xfrm>
                <a:off x="9864001" y="404761"/>
                <a:ext cx="1464945" cy="720090"/>
              </a:xfrm>
              <a:custGeom>
                <a:avLst/>
                <a:gdLst/>
                <a:ahLst/>
                <a:cxnLst/>
                <a:rect l="l" t="t" r="r" b="b"/>
                <a:pathLst>
                  <a:path w="1464945" h="720090">
                    <a:moveTo>
                      <a:pt x="370916" y="117513"/>
                    </a:moveTo>
                    <a:lnTo>
                      <a:pt x="0" y="69049"/>
                    </a:lnTo>
                    <a:lnTo>
                      <a:pt x="0" y="719874"/>
                    </a:lnTo>
                    <a:lnTo>
                      <a:pt x="340563" y="669912"/>
                    </a:lnTo>
                    <a:lnTo>
                      <a:pt x="370916" y="117513"/>
                    </a:lnTo>
                    <a:close/>
                  </a:path>
                  <a:path w="1464945" h="720090">
                    <a:moveTo>
                      <a:pt x="1271536" y="607949"/>
                    </a:moveTo>
                    <a:lnTo>
                      <a:pt x="1271498" y="605053"/>
                    </a:lnTo>
                    <a:lnTo>
                      <a:pt x="1270977" y="598398"/>
                    </a:lnTo>
                    <a:lnTo>
                      <a:pt x="1270342" y="590296"/>
                    </a:lnTo>
                    <a:lnTo>
                      <a:pt x="1163408" y="598398"/>
                    </a:lnTo>
                    <a:lnTo>
                      <a:pt x="1082713" y="586397"/>
                    </a:lnTo>
                    <a:lnTo>
                      <a:pt x="1091539" y="629437"/>
                    </a:lnTo>
                    <a:lnTo>
                      <a:pt x="1110729" y="672160"/>
                    </a:lnTo>
                    <a:lnTo>
                      <a:pt x="1121105" y="684072"/>
                    </a:lnTo>
                    <a:lnTo>
                      <a:pt x="1149540" y="681126"/>
                    </a:lnTo>
                    <a:lnTo>
                      <a:pt x="1173378" y="683006"/>
                    </a:lnTo>
                    <a:lnTo>
                      <a:pt x="1187005" y="683590"/>
                    </a:lnTo>
                    <a:lnTo>
                      <a:pt x="1195539" y="682879"/>
                    </a:lnTo>
                    <a:lnTo>
                      <a:pt x="1202867" y="681126"/>
                    </a:lnTo>
                    <a:lnTo>
                      <a:pt x="1204099" y="680834"/>
                    </a:lnTo>
                    <a:lnTo>
                      <a:pt x="1247698" y="657085"/>
                    </a:lnTo>
                    <a:lnTo>
                      <a:pt x="1269593" y="624941"/>
                    </a:lnTo>
                    <a:lnTo>
                      <a:pt x="1271536" y="607949"/>
                    </a:lnTo>
                    <a:close/>
                  </a:path>
                  <a:path w="1464945" h="720090">
                    <a:moveTo>
                      <a:pt x="1464602" y="273532"/>
                    </a:moveTo>
                    <a:lnTo>
                      <a:pt x="1445882" y="228981"/>
                    </a:lnTo>
                    <a:lnTo>
                      <a:pt x="1348879" y="179095"/>
                    </a:lnTo>
                    <a:lnTo>
                      <a:pt x="914552" y="153835"/>
                    </a:lnTo>
                    <a:lnTo>
                      <a:pt x="896620" y="197523"/>
                    </a:lnTo>
                    <a:lnTo>
                      <a:pt x="868540" y="236385"/>
                    </a:lnTo>
                    <a:lnTo>
                      <a:pt x="832612" y="267665"/>
                    </a:lnTo>
                    <a:lnTo>
                      <a:pt x="791146" y="288569"/>
                    </a:lnTo>
                    <a:lnTo>
                      <a:pt x="752182" y="296341"/>
                    </a:lnTo>
                    <a:lnTo>
                      <a:pt x="750265" y="296456"/>
                    </a:lnTo>
                    <a:lnTo>
                      <a:pt x="738708" y="295973"/>
                    </a:lnTo>
                    <a:lnTo>
                      <a:pt x="700570" y="272402"/>
                    </a:lnTo>
                    <a:lnTo>
                      <a:pt x="690486" y="239852"/>
                    </a:lnTo>
                    <a:lnTo>
                      <a:pt x="691083" y="139814"/>
                    </a:lnTo>
                    <a:lnTo>
                      <a:pt x="765962" y="0"/>
                    </a:lnTo>
                    <a:lnTo>
                      <a:pt x="404672" y="153085"/>
                    </a:lnTo>
                    <a:lnTo>
                      <a:pt x="379691" y="607949"/>
                    </a:lnTo>
                    <a:lnTo>
                      <a:pt x="457987" y="601281"/>
                    </a:lnTo>
                    <a:lnTo>
                      <a:pt x="516356" y="639737"/>
                    </a:lnTo>
                    <a:lnTo>
                      <a:pt x="547166" y="659193"/>
                    </a:lnTo>
                    <a:lnTo>
                      <a:pt x="560616" y="665645"/>
                    </a:lnTo>
                    <a:lnTo>
                      <a:pt x="566928" y="665060"/>
                    </a:lnTo>
                    <a:lnTo>
                      <a:pt x="567512" y="664857"/>
                    </a:lnTo>
                    <a:lnTo>
                      <a:pt x="571284" y="653288"/>
                    </a:lnTo>
                    <a:lnTo>
                      <a:pt x="575360" y="642010"/>
                    </a:lnTo>
                    <a:lnTo>
                      <a:pt x="591781" y="605955"/>
                    </a:lnTo>
                    <a:lnTo>
                      <a:pt x="632904" y="583234"/>
                    </a:lnTo>
                    <a:lnTo>
                      <a:pt x="647534" y="583272"/>
                    </a:lnTo>
                    <a:lnTo>
                      <a:pt x="686435" y="600087"/>
                    </a:lnTo>
                    <a:lnTo>
                      <a:pt x="690562" y="605053"/>
                    </a:lnTo>
                    <a:lnTo>
                      <a:pt x="698169" y="583234"/>
                    </a:lnTo>
                    <a:lnTo>
                      <a:pt x="719810" y="527786"/>
                    </a:lnTo>
                    <a:lnTo>
                      <a:pt x="747280" y="492696"/>
                    </a:lnTo>
                    <a:lnTo>
                      <a:pt x="772998" y="485571"/>
                    </a:lnTo>
                    <a:lnTo>
                      <a:pt x="790689" y="486308"/>
                    </a:lnTo>
                    <a:lnTo>
                      <a:pt x="830922" y="506349"/>
                    </a:lnTo>
                    <a:lnTo>
                      <a:pt x="846709" y="531939"/>
                    </a:lnTo>
                    <a:lnTo>
                      <a:pt x="855713" y="515454"/>
                    </a:lnTo>
                    <a:lnTo>
                      <a:pt x="868006" y="502323"/>
                    </a:lnTo>
                    <a:lnTo>
                      <a:pt x="881976" y="492582"/>
                    </a:lnTo>
                    <a:lnTo>
                      <a:pt x="896061" y="486232"/>
                    </a:lnTo>
                    <a:lnTo>
                      <a:pt x="898029" y="485571"/>
                    </a:lnTo>
                    <a:lnTo>
                      <a:pt x="901039" y="484543"/>
                    </a:lnTo>
                    <a:lnTo>
                      <a:pt x="906043" y="483387"/>
                    </a:lnTo>
                    <a:lnTo>
                      <a:pt x="910945" y="482803"/>
                    </a:lnTo>
                    <a:lnTo>
                      <a:pt x="926985" y="482244"/>
                    </a:lnTo>
                    <a:lnTo>
                      <a:pt x="941438" y="484568"/>
                    </a:lnTo>
                    <a:lnTo>
                      <a:pt x="973721" y="507238"/>
                    </a:lnTo>
                    <a:lnTo>
                      <a:pt x="987132" y="541845"/>
                    </a:lnTo>
                    <a:lnTo>
                      <a:pt x="991857" y="538530"/>
                    </a:lnTo>
                    <a:lnTo>
                      <a:pt x="997127" y="535825"/>
                    </a:lnTo>
                    <a:lnTo>
                      <a:pt x="1002855" y="533882"/>
                    </a:lnTo>
                    <a:lnTo>
                      <a:pt x="1020254" y="530656"/>
                    </a:lnTo>
                    <a:lnTo>
                      <a:pt x="1037361" y="532536"/>
                    </a:lnTo>
                    <a:lnTo>
                      <a:pt x="1053261" y="539318"/>
                    </a:lnTo>
                    <a:lnTo>
                      <a:pt x="1067079" y="550735"/>
                    </a:lnTo>
                    <a:lnTo>
                      <a:pt x="1071143" y="555218"/>
                    </a:lnTo>
                    <a:lnTo>
                      <a:pt x="1074089" y="557441"/>
                    </a:lnTo>
                    <a:lnTo>
                      <a:pt x="1076172" y="558088"/>
                    </a:lnTo>
                    <a:lnTo>
                      <a:pt x="1077417" y="563638"/>
                    </a:lnTo>
                    <a:lnTo>
                      <a:pt x="1078890" y="569963"/>
                    </a:lnTo>
                    <a:lnTo>
                      <a:pt x="1080681" y="577215"/>
                    </a:lnTo>
                    <a:lnTo>
                      <a:pt x="1162799" y="585660"/>
                    </a:lnTo>
                    <a:lnTo>
                      <a:pt x="1197876" y="584809"/>
                    </a:lnTo>
                    <a:lnTo>
                      <a:pt x="1277823" y="578269"/>
                    </a:lnTo>
                    <a:lnTo>
                      <a:pt x="1323568" y="550303"/>
                    </a:lnTo>
                    <a:lnTo>
                      <a:pt x="1347889" y="502627"/>
                    </a:lnTo>
                    <a:lnTo>
                      <a:pt x="1352537" y="482244"/>
                    </a:lnTo>
                    <a:lnTo>
                      <a:pt x="1353540" y="477850"/>
                    </a:lnTo>
                    <a:lnTo>
                      <a:pt x="1158786" y="464807"/>
                    </a:lnTo>
                    <a:lnTo>
                      <a:pt x="1156550" y="464464"/>
                    </a:lnTo>
                    <a:lnTo>
                      <a:pt x="1154417" y="463613"/>
                    </a:lnTo>
                    <a:lnTo>
                      <a:pt x="1064628" y="400786"/>
                    </a:lnTo>
                    <a:lnTo>
                      <a:pt x="1177696" y="449783"/>
                    </a:lnTo>
                    <a:lnTo>
                      <a:pt x="1178902" y="450126"/>
                    </a:lnTo>
                    <a:lnTo>
                      <a:pt x="1180147" y="450329"/>
                    </a:lnTo>
                    <a:lnTo>
                      <a:pt x="1273390" y="456133"/>
                    </a:lnTo>
                    <a:lnTo>
                      <a:pt x="1322590" y="458571"/>
                    </a:lnTo>
                    <a:lnTo>
                      <a:pt x="1344002" y="458063"/>
                    </a:lnTo>
                    <a:lnTo>
                      <a:pt x="1353947" y="455066"/>
                    </a:lnTo>
                    <a:lnTo>
                      <a:pt x="1373060" y="444373"/>
                    </a:lnTo>
                    <a:lnTo>
                      <a:pt x="1389176" y="427113"/>
                    </a:lnTo>
                    <a:lnTo>
                      <a:pt x="1402613" y="400786"/>
                    </a:lnTo>
                    <a:lnTo>
                      <a:pt x="1403654" y="398754"/>
                    </a:lnTo>
                    <a:lnTo>
                      <a:pt x="1417866" y="354761"/>
                    </a:lnTo>
                    <a:lnTo>
                      <a:pt x="1221587" y="309626"/>
                    </a:lnTo>
                    <a:lnTo>
                      <a:pt x="1220292" y="309397"/>
                    </a:lnTo>
                    <a:lnTo>
                      <a:pt x="1219060" y="308991"/>
                    </a:lnTo>
                    <a:lnTo>
                      <a:pt x="1193012" y="296456"/>
                    </a:lnTo>
                    <a:lnTo>
                      <a:pt x="1052830" y="228981"/>
                    </a:lnTo>
                    <a:lnTo>
                      <a:pt x="1229321" y="291439"/>
                    </a:lnTo>
                    <a:lnTo>
                      <a:pt x="1230299" y="291668"/>
                    </a:lnTo>
                    <a:lnTo>
                      <a:pt x="1231303" y="291807"/>
                    </a:lnTo>
                    <a:lnTo>
                      <a:pt x="1404086" y="328193"/>
                    </a:lnTo>
                    <a:lnTo>
                      <a:pt x="1409547" y="327990"/>
                    </a:lnTo>
                    <a:lnTo>
                      <a:pt x="1414894" y="327240"/>
                    </a:lnTo>
                    <a:lnTo>
                      <a:pt x="1420063" y="326034"/>
                    </a:lnTo>
                    <a:lnTo>
                      <a:pt x="1452003" y="306260"/>
                    </a:lnTo>
                    <a:lnTo>
                      <a:pt x="1464602" y="273532"/>
                    </a:lnTo>
                    <a:close/>
                  </a:path>
                </a:pathLst>
              </a:custGeom>
              <a:solidFill>
                <a:srgbClr val="C00000"/>
              </a:solidFill>
            </p:spPr>
            <p:txBody>
              <a:bodyPr wrap="square" lIns="0" tIns="0" rIns="0" bIns="0" rtlCol="0"/>
              <a:lstStyle/>
              <a:p>
                <a:endParaRPr spc="-100">
                  <a:latin typeface="KoPubWorld돋움체 Bold" pitchFamily="2" charset="-127"/>
                </a:endParaRPr>
              </a:p>
            </p:txBody>
          </p:sp>
          <p:sp>
            <p:nvSpPr>
              <p:cNvPr id="8" name="object 27"/>
              <p:cNvSpPr/>
              <p:nvPr/>
            </p:nvSpPr>
            <p:spPr>
              <a:xfrm>
                <a:off x="10442143" y="0"/>
                <a:ext cx="1657985" cy="1234440"/>
              </a:xfrm>
              <a:custGeom>
                <a:avLst/>
                <a:gdLst/>
                <a:ahLst/>
                <a:cxnLst/>
                <a:rect l="l" t="t" r="r" b="b"/>
                <a:pathLst>
                  <a:path w="1657984" h="1234440">
                    <a:moveTo>
                      <a:pt x="544360" y="1121257"/>
                    </a:moveTo>
                    <a:lnTo>
                      <a:pt x="514959" y="1090142"/>
                    </a:lnTo>
                    <a:lnTo>
                      <a:pt x="491820" y="1038618"/>
                    </a:lnTo>
                    <a:lnTo>
                      <a:pt x="480225" y="982091"/>
                    </a:lnTo>
                    <a:lnTo>
                      <a:pt x="477342" y="975499"/>
                    </a:lnTo>
                    <a:lnTo>
                      <a:pt x="472643" y="970330"/>
                    </a:lnTo>
                    <a:lnTo>
                      <a:pt x="452793" y="958430"/>
                    </a:lnTo>
                    <a:lnTo>
                      <a:pt x="431609" y="959573"/>
                    </a:lnTo>
                    <a:lnTo>
                      <a:pt x="414274" y="971638"/>
                    </a:lnTo>
                    <a:lnTo>
                      <a:pt x="405993" y="992517"/>
                    </a:lnTo>
                    <a:lnTo>
                      <a:pt x="394462" y="1044321"/>
                    </a:lnTo>
                    <a:lnTo>
                      <a:pt x="388569" y="1069949"/>
                    </a:lnTo>
                    <a:lnTo>
                      <a:pt x="386473" y="1076947"/>
                    </a:lnTo>
                    <a:lnTo>
                      <a:pt x="386346" y="1072896"/>
                    </a:lnTo>
                    <a:lnTo>
                      <a:pt x="388823" y="998575"/>
                    </a:lnTo>
                    <a:lnTo>
                      <a:pt x="389140" y="969340"/>
                    </a:lnTo>
                    <a:lnTo>
                      <a:pt x="384390" y="938669"/>
                    </a:lnTo>
                    <a:lnTo>
                      <a:pt x="368490" y="915670"/>
                    </a:lnTo>
                    <a:lnTo>
                      <a:pt x="335407" y="909447"/>
                    </a:lnTo>
                    <a:lnTo>
                      <a:pt x="319862" y="913892"/>
                    </a:lnTo>
                    <a:lnTo>
                      <a:pt x="305028" y="923112"/>
                    </a:lnTo>
                    <a:lnTo>
                      <a:pt x="293255" y="936421"/>
                    </a:lnTo>
                    <a:lnTo>
                      <a:pt x="286893" y="953084"/>
                    </a:lnTo>
                    <a:lnTo>
                      <a:pt x="258025" y="1072896"/>
                    </a:lnTo>
                    <a:lnTo>
                      <a:pt x="256057" y="1060881"/>
                    </a:lnTo>
                    <a:lnTo>
                      <a:pt x="253580" y="1023010"/>
                    </a:lnTo>
                    <a:lnTo>
                      <a:pt x="251409" y="982091"/>
                    </a:lnTo>
                    <a:lnTo>
                      <a:pt x="250558" y="964311"/>
                    </a:lnTo>
                    <a:lnTo>
                      <a:pt x="240601" y="930541"/>
                    </a:lnTo>
                    <a:lnTo>
                      <a:pt x="216001" y="914387"/>
                    </a:lnTo>
                    <a:lnTo>
                      <a:pt x="188442" y="913587"/>
                    </a:lnTo>
                    <a:lnTo>
                      <a:pt x="169621" y="925906"/>
                    </a:lnTo>
                    <a:lnTo>
                      <a:pt x="149390" y="971638"/>
                    </a:lnTo>
                    <a:lnTo>
                      <a:pt x="128117" y="1032332"/>
                    </a:lnTo>
                    <a:lnTo>
                      <a:pt x="111315" y="1085354"/>
                    </a:lnTo>
                    <a:lnTo>
                      <a:pt x="104495" y="1108049"/>
                    </a:lnTo>
                    <a:lnTo>
                      <a:pt x="105816" y="1082827"/>
                    </a:lnTo>
                    <a:lnTo>
                      <a:pt x="101790" y="1037209"/>
                    </a:lnTo>
                    <a:lnTo>
                      <a:pt x="67945" y="1010018"/>
                    </a:lnTo>
                    <a:lnTo>
                      <a:pt x="44653" y="1013104"/>
                    </a:lnTo>
                    <a:lnTo>
                      <a:pt x="28308" y="1029246"/>
                    </a:lnTo>
                    <a:lnTo>
                      <a:pt x="18745" y="1051953"/>
                    </a:lnTo>
                    <a:lnTo>
                      <a:pt x="5994" y="1091844"/>
                    </a:lnTo>
                    <a:lnTo>
                      <a:pt x="0" y="1138605"/>
                    </a:lnTo>
                    <a:lnTo>
                      <a:pt x="10756" y="1181938"/>
                    </a:lnTo>
                    <a:lnTo>
                      <a:pt x="16395" y="1190726"/>
                    </a:lnTo>
                    <a:lnTo>
                      <a:pt x="23342" y="1198600"/>
                    </a:lnTo>
                    <a:lnTo>
                      <a:pt x="32588" y="1205191"/>
                    </a:lnTo>
                    <a:lnTo>
                      <a:pt x="45161" y="1210056"/>
                    </a:lnTo>
                    <a:lnTo>
                      <a:pt x="62331" y="1208519"/>
                    </a:lnTo>
                    <a:lnTo>
                      <a:pt x="80479" y="1199908"/>
                    </a:lnTo>
                    <a:lnTo>
                      <a:pt x="94856" y="1190282"/>
                    </a:lnTo>
                    <a:lnTo>
                      <a:pt x="100736" y="1185710"/>
                    </a:lnTo>
                    <a:lnTo>
                      <a:pt x="125450" y="1215097"/>
                    </a:lnTo>
                    <a:lnTo>
                      <a:pt x="159689" y="1223886"/>
                    </a:lnTo>
                    <a:lnTo>
                      <a:pt x="196481" y="1212672"/>
                    </a:lnTo>
                    <a:lnTo>
                      <a:pt x="224917" y="1185710"/>
                    </a:lnTo>
                    <a:lnTo>
                      <a:pt x="228841" y="1182001"/>
                    </a:lnTo>
                    <a:lnTo>
                      <a:pt x="238874" y="1206030"/>
                    </a:lnTo>
                    <a:lnTo>
                      <a:pt x="255879" y="1222209"/>
                    </a:lnTo>
                    <a:lnTo>
                      <a:pt x="275932" y="1231277"/>
                    </a:lnTo>
                    <a:lnTo>
                      <a:pt x="295135" y="1234008"/>
                    </a:lnTo>
                    <a:lnTo>
                      <a:pt x="328536" y="1223987"/>
                    </a:lnTo>
                    <a:lnTo>
                      <a:pt x="350570" y="1202512"/>
                    </a:lnTo>
                    <a:lnTo>
                      <a:pt x="362204" y="1182001"/>
                    </a:lnTo>
                    <a:lnTo>
                      <a:pt x="362699" y="1181150"/>
                    </a:lnTo>
                    <a:lnTo>
                      <a:pt x="366420" y="1171448"/>
                    </a:lnTo>
                    <a:lnTo>
                      <a:pt x="367817" y="1174953"/>
                    </a:lnTo>
                    <a:lnTo>
                      <a:pt x="408228" y="1211300"/>
                    </a:lnTo>
                    <a:lnTo>
                      <a:pt x="448500" y="1214983"/>
                    </a:lnTo>
                    <a:lnTo>
                      <a:pt x="482206" y="1195743"/>
                    </a:lnTo>
                    <a:lnTo>
                      <a:pt x="497751" y="1171448"/>
                    </a:lnTo>
                    <a:lnTo>
                      <a:pt x="502958" y="1163320"/>
                    </a:lnTo>
                    <a:lnTo>
                      <a:pt x="506958" y="1151978"/>
                    </a:lnTo>
                    <a:lnTo>
                      <a:pt x="513486" y="1140218"/>
                    </a:lnTo>
                    <a:lnTo>
                      <a:pt x="525081" y="1129487"/>
                    </a:lnTo>
                    <a:lnTo>
                      <a:pt x="544360" y="1121257"/>
                    </a:lnTo>
                    <a:close/>
                  </a:path>
                  <a:path w="1657984" h="1234440">
                    <a:moveTo>
                      <a:pt x="1657464" y="0"/>
                    </a:moveTo>
                    <a:lnTo>
                      <a:pt x="796848" y="0"/>
                    </a:lnTo>
                    <a:lnTo>
                      <a:pt x="645858" y="163804"/>
                    </a:lnTo>
                    <a:lnTo>
                      <a:pt x="705967" y="212242"/>
                    </a:lnTo>
                    <a:lnTo>
                      <a:pt x="595617" y="322859"/>
                    </a:lnTo>
                    <a:lnTo>
                      <a:pt x="222961" y="389039"/>
                    </a:lnTo>
                    <a:lnTo>
                      <a:pt x="136702" y="532511"/>
                    </a:lnTo>
                    <a:lnTo>
                      <a:pt x="135013" y="538556"/>
                    </a:lnTo>
                    <a:lnTo>
                      <a:pt x="134378" y="644753"/>
                    </a:lnTo>
                    <a:lnTo>
                      <a:pt x="137210" y="658698"/>
                    </a:lnTo>
                    <a:lnTo>
                      <a:pt x="145072" y="669899"/>
                    </a:lnTo>
                    <a:lnTo>
                      <a:pt x="156667" y="677164"/>
                    </a:lnTo>
                    <a:lnTo>
                      <a:pt x="170738" y="679234"/>
                    </a:lnTo>
                    <a:lnTo>
                      <a:pt x="172707" y="679107"/>
                    </a:lnTo>
                    <a:lnTo>
                      <a:pt x="214274" y="669328"/>
                    </a:lnTo>
                    <a:lnTo>
                      <a:pt x="251993" y="647077"/>
                    </a:lnTo>
                    <a:lnTo>
                      <a:pt x="283527" y="615365"/>
                    </a:lnTo>
                    <a:lnTo>
                      <a:pt x="306527" y="577189"/>
                    </a:lnTo>
                    <a:lnTo>
                      <a:pt x="318681" y="535533"/>
                    </a:lnTo>
                    <a:lnTo>
                      <a:pt x="769683" y="560984"/>
                    </a:lnTo>
                    <a:lnTo>
                      <a:pt x="915885" y="624370"/>
                    </a:lnTo>
                    <a:lnTo>
                      <a:pt x="938860" y="557593"/>
                    </a:lnTo>
                    <a:lnTo>
                      <a:pt x="963879" y="535533"/>
                    </a:lnTo>
                    <a:lnTo>
                      <a:pt x="1032357" y="475170"/>
                    </a:lnTo>
                    <a:lnTo>
                      <a:pt x="1146251" y="566915"/>
                    </a:lnTo>
                    <a:lnTo>
                      <a:pt x="1657464" y="0"/>
                    </a:lnTo>
                    <a:close/>
                  </a:path>
                </a:pathLst>
              </a:custGeom>
              <a:solidFill>
                <a:srgbClr val="B2B4BA"/>
              </a:solidFill>
            </p:spPr>
            <p:txBody>
              <a:bodyPr wrap="square" lIns="0" tIns="0" rIns="0" bIns="0" rtlCol="0"/>
              <a:lstStyle/>
              <a:p>
                <a:endParaRPr spc="-100">
                  <a:latin typeface="KoPubWorld돋움체 Bold" pitchFamily="2" charset="-127"/>
                </a:endParaRPr>
              </a:p>
            </p:txBody>
          </p:sp>
        </p:grpSp>
      </p:grpSp>
      <p:grpSp>
        <p:nvGrpSpPr>
          <p:cNvPr id="4" name="그룹 9"/>
          <p:cNvGrpSpPr/>
          <p:nvPr/>
        </p:nvGrpSpPr>
        <p:grpSpPr>
          <a:xfrm>
            <a:off x="1044003" y="1583994"/>
            <a:ext cx="10080625" cy="504190"/>
            <a:chOff x="1044003" y="1583994"/>
            <a:chExt cx="10080625" cy="504190"/>
          </a:xfrm>
        </p:grpSpPr>
        <p:sp>
          <p:nvSpPr>
            <p:cNvPr id="11" name="object 4"/>
            <p:cNvSpPr/>
            <p:nvPr/>
          </p:nvSpPr>
          <p:spPr>
            <a:xfrm>
              <a:off x="1044003" y="1583994"/>
              <a:ext cx="10080625" cy="504190"/>
            </a:xfrm>
            <a:custGeom>
              <a:avLst/>
              <a:gdLst/>
              <a:ahLst/>
              <a:cxnLst/>
              <a:rect l="l" t="t" r="r" b="b"/>
              <a:pathLst>
                <a:path w="10080625" h="504189">
                  <a:moveTo>
                    <a:pt x="9851402" y="0"/>
                  </a:moveTo>
                  <a:lnTo>
                    <a:pt x="228600" y="0"/>
                  </a:lnTo>
                  <a:lnTo>
                    <a:pt x="96440" y="3571"/>
                  </a:lnTo>
                  <a:lnTo>
                    <a:pt x="28575" y="28575"/>
                  </a:lnTo>
                  <a:lnTo>
                    <a:pt x="3571" y="96440"/>
                  </a:lnTo>
                  <a:lnTo>
                    <a:pt x="0" y="228600"/>
                  </a:lnTo>
                  <a:lnTo>
                    <a:pt x="0" y="275399"/>
                  </a:lnTo>
                  <a:lnTo>
                    <a:pt x="3571" y="407558"/>
                  </a:lnTo>
                  <a:lnTo>
                    <a:pt x="28575" y="475424"/>
                  </a:lnTo>
                  <a:lnTo>
                    <a:pt x="96440" y="500427"/>
                  </a:lnTo>
                  <a:lnTo>
                    <a:pt x="228600" y="503999"/>
                  </a:lnTo>
                  <a:lnTo>
                    <a:pt x="9851402" y="503999"/>
                  </a:lnTo>
                  <a:lnTo>
                    <a:pt x="9983562" y="500427"/>
                  </a:lnTo>
                  <a:lnTo>
                    <a:pt x="10051427" y="475424"/>
                  </a:lnTo>
                  <a:lnTo>
                    <a:pt x="10076430" y="407558"/>
                  </a:lnTo>
                  <a:lnTo>
                    <a:pt x="10080002" y="275399"/>
                  </a:lnTo>
                  <a:lnTo>
                    <a:pt x="10080002" y="228600"/>
                  </a:lnTo>
                  <a:lnTo>
                    <a:pt x="10076430" y="96440"/>
                  </a:lnTo>
                  <a:lnTo>
                    <a:pt x="10051427" y="28575"/>
                  </a:lnTo>
                  <a:lnTo>
                    <a:pt x="9983562" y="3571"/>
                  </a:lnTo>
                  <a:lnTo>
                    <a:pt x="9851402" y="0"/>
                  </a:lnTo>
                  <a:close/>
                </a:path>
              </a:pathLst>
            </a:custGeom>
            <a:solidFill>
              <a:srgbClr val="E6E6C8"/>
            </a:solidFill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  <p:grpSp>
          <p:nvGrpSpPr>
            <p:cNvPr id="6" name="그룹 55"/>
            <p:cNvGrpSpPr/>
            <p:nvPr/>
          </p:nvGrpSpPr>
          <p:grpSpPr>
            <a:xfrm>
              <a:off x="1151991" y="1684794"/>
              <a:ext cx="302895" cy="302895"/>
              <a:chOff x="1151991" y="1684794"/>
              <a:chExt cx="302895" cy="302895"/>
            </a:xfrm>
          </p:grpSpPr>
          <p:sp>
            <p:nvSpPr>
              <p:cNvPr id="13" name="object 5"/>
              <p:cNvSpPr/>
              <p:nvPr/>
            </p:nvSpPr>
            <p:spPr>
              <a:xfrm>
                <a:off x="1151991" y="1684794"/>
                <a:ext cx="302895" cy="302895"/>
              </a:xfrm>
              <a:custGeom>
                <a:avLst/>
                <a:gdLst/>
                <a:ahLst/>
                <a:cxnLst/>
                <a:rect l="l" t="t" r="r" b="b"/>
                <a:pathLst>
                  <a:path w="302894" h="302894">
                    <a:moveTo>
                      <a:pt x="151206" y="0"/>
                    </a:moveTo>
                    <a:lnTo>
                      <a:pt x="103415" y="7707"/>
                    </a:lnTo>
                    <a:lnTo>
                      <a:pt x="61908" y="29171"/>
                    </a:lnTo>
                    <a:lnTo>
                      <a:pt x="29175" y="61900"/>
                    </a:lnTo>
                    <a:lnTo>
                      <a:pt x="7709" y="103404"/>
                    </a:lnTo>
                    <a:lnTo>
                      <a:pt x="0" y="151193"/>
                    </a:lnTo>
                    <a:lnTo>
                      <a:pt x="7709" y="198988"/>
                    </a:lnTo>
                    <a:lnTo>
                      <a:pt x="29175" y="240496"/>
                    </a:lnTo>
                    <a:lnTo>
                      <a:pt x="61908" y="273227"/>
                    </a:lnTo>
                    <a:lnTo>
                      <a:pt x="103415" y="294691"/>
                    </a:lnTo>
                    <a:lnTo>
                      <a:pt x="151206" y="302399"/>
                    </a:lnTo>
                    <a:lnTo>
                      <a:pt x="198996" y="294691"/>
                    </a:lnTo>
                    <a:lnTo>
                      <a:pt x="240503" y="273227"/>
                    </a:lnTo>
                    <a:lnTo>
                      <a:pt x="273236" y="240496"/>
                    </a:lnTo>
                    <a:lnTo>
                      <a:pt x="294703" y="198988"/>
                    </a:lnTo>
                    <a:lnTo>
                      <a:pt x="302412" y="151193"/>
                    </a:lnTo>
                    <a:lnTo>
                      <a:pt x="294703" y="103404"/>
                    </a:lnTo>
                    <a:lnTo>
                      <a:pt x="273236" y="61900"/>
                    </a:lnTo>
                    <a:lnTo>
                      <a:pt x="240503" y="29171"/>
                    </a:lnTo>
                    <a:lnTo>
                      <a:pt x="198996" y="7707"/>
                    </a:lnTo>
                    <a:lnTo>
                      <a:pt x="151206" y="0"/>
                    </a:lnTo>
                    <a:close/>
                  </a:path>
                </a:pathLst>
              </a:custGeom>
              <a:solidFill>
                <a:srgbClr val="F47920"/>
              </a:solidFill>
            </p:spPr>
            <p:txBody>
              <a:bodyPr wrap="square" lIns="0" tIns="0" rIns="0" bIns="0" rtlCol="0"/>
              <a:lstStyle/>
              <a:p>
                <a:endParaRPr>
                  <a:latin typeface="KoPubWorld돋움체 Bold" pitchFamily="2" charset="-127"/>
                </a:endParaRPr>
              </a:p>
            </p:txBody>
          </p:sp>
          <p:sp>
            <p:nvSpPr>
              <p:cNvPr id="14" name="object 6"/>
              <p:cNvSpPr/>
              <p:nvPr/>
            </p:nvSpPr>
            <p:spPr>
              <a:xfrm>
                <a:off x="1225265" y="1746008"/>
                <a:ext cx="155867" cy="179997"/>
              </a:xfrm>
              <a:prstGeom prst="rect">
                <a:avLst/>
              </a:prstGeom>
              <a:blipFill>
                <a:blip r:embed="rId4" cstate="print"/>
                <a:stretch>
                  <a:fillRect/>
                </a:stretch>
              </a:blipFill>
            </p:spPr>
            <p:txBody>
              <a:bodyPr wrap="square" lIns="0" tIns="0" rIns="0" bIns="0" rtlCol="0"/>
              <a:lstStyle/>
              <a:p>
                <a:endParaRPr>
                  <a:latin typeface="KoPubWorld돋움체 Bold" pitchFamily="2" charset="-127"/>
                </a:endParaRPr>
              </a:p>
            </p:txBody>
          </p:sp>
        </p:grpSp>
      </p:grpSp>
      <p:grpSp>
        <p:nvGrpSpPr>
          <p:cNvPr id="10" name="그룹 17"/>
          <p:cNvGrpSpPr/>
          <p:nvPr/>
        </p:nvGrpSpPr>
        <p:grpSpPr>
          <a:xfrm>
            <a:off x="-2" y="216001"/>
            <a:ext cx="1027033" cy="1152525"/>
            <a:chOff x="-2" y="216001"/>
            <a:chExt cx="1027033" cy="1152525"/>
          </a:xfrm>
        </p:grpSpPr>
        <p:sp>
          <p:nvSpPr>
            <p:cNvPr id="19" name="object 43"/>
            <p:cNvSpPr/>
            <p:nvPr/>
          </p:nvSpPr>
          <p:spPr>
            <a:xfrm>
              <a:off x="594597" y="378002"/>
              <a:ext cx="432434" cy="829944"/>
            </a:xfrm>
            <a:custGeom>
              <a:avLst/>
              <a:gdLst/>
              <a:ahLst/>
              <a:cxnLst/>
              <a:rect l="l" t="t" r="r" b="b"/>
              <a:pathLst>
                <a:path w="432434" h="829944">
                  <a:moveTo>
                    <a:pt x="121500" y="0"/>
                  </a:moveTo>
                  <a:lnTo>
                    <a:pt x="0" y="0"/>
                  </a:lnTo>
                  <a:lnTo>
                    <a:pt x="0" y="829792"/>
                  </a:lnTo>
                  <a:lnTo>
                    <a:pt x="120154" y="829792"/>
                  </a:lnTo>
                  <a:lnTo>
                    <a:pt x="432003" y="413994"/>
                  </a:lnTo>
                  <a:lnTo>
                    <a:pt x="1215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u="sng">
                <a:latin typeface="KoPubWorld돋움체 Bold" pitchFamily="2" charset="-127"/>
              </a:endParaRPr>
            </a:p>
          </p:txBody>
        </p:sp>
        <p:sp>
          <p:nvSpPr>
            <p:cNvPr id="20" name="object 44"/>
            <p:cNvSpPr/>
            <p:nvPr/>
          </p:nvSpPr>
          <p:spPr>
            <a:xfrm>
              <a:off x="-2" y="216001"/>
              <a:ext cx="918844" cy="1152525"/>
            </a:xfrm>
            <a:custGeom>
              <a:avLst/>
              <a:gdLst/>
              <a:ahLst/>
              <a:cxnLst/>
              <a:rect l="l" t="t" r="r" b="b"/>
              <a:pathLst>
                <a:path w="918844" h="1152525">
                  <a:moveTo>
                    <a:pt x="486600" y="0"/>
                  </a:moveTo>
                  <a:lnTo>
                    <a:pt x="486600" y="179997"/>
                  </a:lnTo>
                  <a:lnTo>
                    <a:pt x="0" y="179997"/>
                  </a:lnTo>
                  <a:lnTo>
                    <a:pt x="0" y="971994"/>
                  </a:lnTo>
                  <a:lnTo>
                    <a:pt x="486600" y="971994"/>
                  </a:lnTo>
                  <a:lnTo>
                    <a:pt x="486600" y="1151991"/>
                  </a:lnTo>
                  <a:lnTo>
                    <a:pt x="918603" y="575995"/>
                  </a:lnTo>
                  <a:lnTo>
                    <a:pt x="486600" y="0"/>
                  </a:lnTo>
                  <a:close/>
                </a:path>
              </a:pathLst>
            </a:custGeom>
            <a:solidFill>
              <a:srgbClr val="003964"/>
            </a:solidFill>
          </p:spPr>
          <p:txBody>
            <a:bodyPr wrap="square" lIns="0" tIns="0" rIns="0" bIns="0" rtlCol="0"/>
            <a:lstStyle/>
            <a:p>
              <a:endParaRPr u="sng">
                <a:latin typeface="KoPubWorld돋움체 Bold" pitchFamily="2" charset="-127"/>
              </a:endParaRPr>
            </a:p>
          </p:txBody>
        </p:sp>
      </p:grpSp>
      <p:sp>
        <p:nvSpPr>
          <p:cNvPr id="23" name="object 22"/>
          <p:cNvSpPr txBox="1"/>
          <p:nvPr/>
        </p:nvSpPr>
        <p:spPr>
          <a:xfrm>
            <a:off x="1499361" y="1676154"/>
            <a:ext cx="8230234" cy="35137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0165">
              <a:lnSpc>
                <a:spcPct val="100000"/>
              </a:lnSpc>
              <a:spcBef>
                <a:spcPts val="100"/>
              </a:spcBef>
            </a:pPr>
            <a:r>
              <a:rPr lang="ko-KR" altLang="en-US" sz="2200" spc="-100" dirty="0">
                <a:solidFill>
                  <a:srgbClr val="231F20"/>
                </a:solidFill>
                <a:latin typeface="에스코어 드림 7 ExtraBold" pitchFamily="34" charset="-127"/>
                <a:ea typeface="에스코어 드림 7 ExtraBold" pitchFamily="34" charset="-127"/>
                <a:cs typeface="KoPubWorld돋움체 Bold" pitchFamily="2" charset="-127"/>
              </a:rPr>
              <a:t>연동 절차</a:t>
            </a:r>
          </a:p>
        </p:txBody>
      </p:sp>
      <p:sp>
        <p:nvSpPr>
          <p:cNvPr id="29" name="object 22"/>
          <p:cNvSpPr txBox="1"/>
          <p:nvPr/>
        </p:nvSpPr>
        <p:spPr>
          <a:xfrm>
            <a:off x="1499360" y="2469058"/>
            <a:ext cx="8787640" cy="30905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ts val="2800"/>
              </a:lnSpc>
              <a:spcBef>
                <a:spcPts val="2400"/>
              </a:spcBef>
            </a:pPr>
            <a:r>
              <a:rPr lang="ko-KR" altLang="en-US" sz="2200" dirty="0" err="1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원사업자등과</a:t>
            </a:r>
            <a:r>
              <a:rPr lang="ko-KR" altLang="en-US" sz="2200" dirty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 </a:t>
            </a:r>
            <a:r>
              <a:rPr lang="ko-KR" altLang="en-US" sz="2200" dirty="0" err="1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수급사업자등은</a:t>
            </a:r>
            <a:r>
              <a:rPr lang="ko-KR" altLang="en-US" sz="2200" dirty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 </a:t>
            </a:r>
            <a:r>
              <a:rPr lang="ko-KR" altLang="en-US" sz="2200" dirty="0">
                <a:solidFill>
                  <a:srgbClr val="C00000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조정일마다</a:t>
            </a:r>
            <a:r>
              <a:rPr lang="ko-KR" altLang="en-US" sz="2200" dirty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 원재료 가격의 변동률이 </a:t>
            </a:r>
            <a:r>
              <a:rPr lang="ko-KR" altLang="en-US" sz="2200" dirty="0">
                <a:solidFill>
                  <a:srgbClr val="C00000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조정요건을</a:t>
            </a:r>
            <a:r>
              <a:rPr lang="ko-KR" altLang="en-US" sz="2200" dirty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 </a:t>
            </a:r>
            <a:r>
              <a:rPr lang="ko-KR" altLang="en-US" sz="2200" dirty="0">
                <a:solidFill>
                  <a:srgbClr val="C00000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충족하였는지 확인</a:t>
            </a:r>
            <a:endParaRPr lang="en-US" altLang="ko-KR" sz="2200" dirty="0">
              <a:solidFill>
                <a:srgbClr val="C00000"/>
              </a:solidFill>
              <a:latin typeface="KoPubWorld돋움체 Bold" pitchFamily="2" charset="-127"/>
              <a:ea typeface="KoPubWorld돋움체 Bold" pitchFamily="2" charset="-127"/>
              <a:cs typeface="KoPubWorld돋움체 Bold" pitchFamily="2" charset="-127"/>
            </a:endParaRPr>
          </a:p>
          <a:p>
            <a:pPr>
              <a:lnSpc>
                <a:spcPts val="2800"/>
              </a:lnSpc>
              <a:spcBef>
                <a:spcPts val="2400"/>
              </a:spcBef>
            </a:pPr>
            <a:r>
              <a:rPr lang="ko-KR" altLang="en-US" sz="2200" dirty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조정요건 충족 시</a:t>
            </a:r>
            <a:r>
              <a:rPr lang="en-US" altLang="ko-KR" sz="2200" dirty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, </a:t>
            </a:r>
            <a:r>
              <a:rPr lang="ko-KR" altLang="en-US" sz="2200" dirty="0">
                <a:solidFill>
                  <a:srgbClr val="C00000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연동 산식에 따라 </a:t>
            </a:r>
            <a:r>
              <a:rPr lang="ko-KR" altLang="en-US" sz="2200" dirty="0" err="1">
                <a:solidFill>
                  <a:srgbClr val="C00000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하도급대금등을</a:t>
            </a:r>
            <a:r>
              <a:rPr lang="ko-KR" altLang="en-US" sz="2200" dirty="0">
                <a:solidFill>
                  <a:srgbClr val="C00000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 조정</a:t>
            </a:r>
            <a:endParaRPr lang="en-US" altLang="ko-KR" sz="2200" dirty="0">
              <a:latin typeface="KoPubWorld돋움체 Bold" pitchFamily="2" charset="-127"/>
              <a:ea typeface="KoPubWorld돋움체 Bold" pitchFamily="2" charset="-127"/>
              <a:cs typeface="KoPubWorld돋움체 Bold" pitchFamily="2" charset="-127"/>
            </a:endParaRPr>
          </a:p>
          <a:p>
            <a:pPr>
              <a:lnSpc>
                <a:spcPts val="2800"/>
              </a:lnSpc>
              <a:spcBef>
                <a:spcPts val="2400"/>
              </a:spcBef>
            </a:pPr>
            <a:r>
              <a:rPr lang="ko-KR" altLang="en-US" sz="2200" dirty="0">
                <a:solidFill>
                  <a:srgbClr val="C00000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조정대금 반영</a:t>
            </a:r>
            <a:r>
              <a:rPr lang="ko-KR" altLang="en-US" sz="2200" dirty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일</a:t>
            </a:r>
            <a:r>
              <a:rPr lang="ko-KR" altLang="en-US" sz="2200" dirty="0">
                <a:solidFill>
                  <a:srgbClr val="C00000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 이후에 납품</a:t>
            </a:r>
            <a:r>
              <a:rPr lang="ko-KR" altLang="en-US" sz="2200" dirty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되는 </a:t>
            </a:r>
            <a:r>
              <a:rPr lang="ko-KR" altLang="en-US" sz="2200" dirty="0" err="1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목적물등에</a:t>
            </a:r>
            <a:r>
              <a:rPr lang="ko-KR" altLang="en-US" sz="2200" dirty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 대하여</a:t>
            </a:r>
            <a:r>
              <a:rPr lang="en-US" altLang="ko-KR" sz="2200" dirty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/>
            </a:r>
            <a:br>
              <a:rPr lang="en-US" altLang="ko-KR" sz="2200" dirty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</a:br>
            <a:r>
              <a:rPr lang="ko-KR" altLang="en-US" sz="2200" dirty="0">
                <a:solidFill>
                  <a:srgbClr val="C00000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조정된 금액을 기준</a:t>
            </a:r>
            <a:r>
              <a:rPr lang="ko-KR" altLang="en-US" sz="2200" dirty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으로 </a:t>
            </a:r>
            <a:r>
              <a:rPr lang="ko-KR" altLang="en-US" sz="2200" dirty="0" err="1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하도급대금등을</a:t>
            </a:r>
            <a:r>
              <a:rPr lang="ko-KR" altLang="en-US" sz="2200" dirty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 </a:t>
            </a:r>
            <a:r>
              <a:rPr lang="ko-KR" altLang="en-US" sz="2200" dirty="0">
                <a:solidFill>
                  <a:srgbClr val="C00000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지급</a:t>
            </a:r>
            <a:endParaRPr lang="en-US" altLang="ko-KR" sz="2200" dirty="0">
              <a:solidFill>
                <a:srgbClr val="C00000"/>
              </a:solidFill>
              <a:latin typeface="KoPubWorld돋움체 Bold" pitchFamily="2" charset="-127"/>
              <a:ea typeface="KoPubWorld돋움체 Bold" pitchFamily="2" charset="-127"/>
              <a:cs typeface="KoPubWorld돋움체 Bold" pitchFamily="2" charset="-127"/>
            </a:endParaRPr>
          </a:p>
          <a:p>
            <a:pPr>
              <a:lnSpc>
                <a:spcPts val="2800"/>
              </a:lnSpc>
              <a:spcBef>
                <a:spcPts val="2400"/>
              </a:spcBef>
            </a:pPr>
            <a:r>
              <a:rPr lang="ko-KR" altLang="en-US" sz="2200" dirty="0">
                <a:solidFill>
                  <a:srgbClr val="C00000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조정된 </a:t>
            </a:r>
            <a:r>
              <a:rPr lang="ko-KR" altLang="en-US" sz="2200" dirty="0" err="1">
                <a:solidFill>
                  <a:srgbClr val="C00000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하도급대금등</a:t>
            </a:r>
            <a:r>
              <a:rPr lang="ko-KR" altLang="en-US" sz="2200" dirty="0" err="1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을</a:t>
            </a:r>
            <a:r>
              <a:rPr lang="ko-KR" altLang="en-US" sz="2200" dirty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 </a:t>
            </a:r>
            <a:r>
              <a:rPr lang="en-US" altLang="ko-KR" sz="2200" dirty="0">
                <a:solidFill>
                  <a:srgbClr val="C00000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【</a:t>
            </a:r>
            <a:r>
              <a:rPr lang="ko-KR" altLang="en-US" sz="2200" dirty="0">
                <a:solidFill>
                  <a:srgbClr val="C00000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첨부</a:t>
            </a:r>
            <a:r>
              <a:rPr lang="en-US" altLang="ko-KR" sz="2200" dirty="0">
                <a:solidFill>
                  <a:srgbClr val="C00000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2】</a:t>
            </a:r>
            <a:r>
              <a:rPr lang="ko-KR" altLang="en-US" sz="2200" dirty="0">
                <a:solidFill>
                  <a:srgbClr val="C00000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「</a:t>
            </a:r>
            <a:r>
              <a:rPr lang="ko-KR" altLang="en-US" sz="2200" dirty="0" err="1">
                <a:solidFill>
                  <a:srgbClr val="C00000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하도급대금등</a:t>
            </a:r>
            <a:r>
              <a:rPr lang="ko-KR" altLang="en-US" sz="2200" dirty="0">
                <a:solidFill>
                  <a:srgbClr val="C00000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 </a:t>
            </a:r>
            <a:r>
              <a:rPr lang="ko-KR" altLang="en-US" sz="2200" dirty="0" err="1">
                <a:solidFill>
                  <a:srgbClr val="C00000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변동표」</a:t>
            </a:r>
            <a:r>
              <a:rPr lang="ko-KR" altLang="en-US" sz="2200" dirty="0" err="1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에</a:t>
            </a:r>
            <a:r>
              <a:rPr lang="ko-KR" altLang="en-US" sz="2200" dirty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 </a:t>
            </a:r>
            <a:r>
              <a:rPr lang="ko-KR" altLang="en-US" sz="2200" dirty="0">
                <a:solidFill>
                  <a:srgbClr val="C00000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기재</a:t>
            </a:r>
            <a:r>
              <a:rPr lang="ko-KR" altLang="en-US" sz="2200" dirty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하여 상호 확인</a:t>
            </a:r>
            <a:endParaRPr lang="en-US" altLang="ko-KR" sz="2200" dirty="0">
              <a:latin typeface="KoPubWorld돋움체 Bold" pitchFamily="2" charset="-127"/>
              <a:ea typeface="KoPubWorld돋움체 Bold" pitchFamily="2" charset="-127"/>
              <a:cs typeface="KoPubWorld돋움체 Bold" pitchFamily="2" charset="-127"/>
            </a:endParaRPr>
          </a:p>
        </p:txBody>
      </p:sp>
      <p:sp>
        <p:nvSpPr>
          <p:cNvPr id="30" name="object 2"/>
          <p:cNvSpPr/>
          <p:nvPr/>
        </p:nvSpPr>
        <p:spPr>
          <a:xfrm>
            <a:off x="1224000" y="2570996"/>
            <a:ext cx="133273" cy="133438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KoPubWorld돋움체 Bold" pitchFamily="2" charset="-127"/>
            </a:endParaRPr>
          </a:p>
        </p:txBody>
      </p:sp>
      <p:sp>
        <p:nvSpPr>
          <p:cNvPr id="33" name="object 2"/>
          <p:cNvSpPr/>
          <p:nvPr/>
        </p:nvSpPr>
        <p:spPr>
          <a:xfrm>
            <a:off x="1236561" y="3559432"/>
            <a:ext cx="133273" cy="133438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KoPubWorld돋움체 Bold" pitchFamily="2" charset="-127"/>
            </a:endParaRPr>
          </a:p>
        </p:txBody>
      </p:sp>
      <p:sp>
        <p:nvSpPr>
          <p:cNvPr id="34" name="object 2"/>
          <p:cNvSpPr/>
          <p:nvPr/>
        </p:nvSpPr>
        <p:spPr>
          <a:xfrm>
            <a:off x="1224000" y="4247546"/>
            <a:ext cx="133273" cy="133438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KoPubWorld돋움체 Bold" pitchFamily="2" charset="-127"/>
            </a:endParaRPr>
          </a:p>
        </p:txBody>
      </p:sp>
      <p:sp>
        <p:nvSpPr>
          <p:cNvPr id="25" name="object 16"/>
          <p:cNvSpPr txBox="1"/>
          <p:nvPr/>
        </p:nvSpPr>
        <p:spPr>
          <a:xfrm>
            <a:off x="328645" y="447774"/>
            <a:ext cx="369570" cy="635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US" sz="4000" b="1" spc="-100" dirty="0">
                <a:solidFill>
                  <a:srgbClr val="FFF799"/>
                </a:solidFill>
                <a:latin typeface="강한공군체 Bold" pitchFamily="34" charset="-127"/>
                <a:ea typeface="강한공군체 Bold" pitchFamily="34" charset="-127"/>
                <a:cs typeface="KoPubWorld돋움체 Bold" pitchFamily="2" charset="-127"/>
              </a:rPr>
              <a:t>7</a:t>
            </a:r>
            <a:endParaRPr sz="4000" spc="-100">
              <a:latin typeface="강한공군체 Bold" pitchFamily="34" charset="-127"/>
              <a:ea typeface="강한공군체 Bold" pitchFamily="34" charset="-127"/>
              <a:cs typeface="KoPubWorld돋움체 Bold" pitchFamily="2" charset="-127"/>
            </a:endParaRPr>
          </a:p>
        </p:txBody>
      </p:sp>
      <p:sp>
        <p:nvSpPr>
          <p:cNvPr id="27" name="object 13"/>
          <p:cNvSpPr txBox="1">
            <a:spLocks noGrp="1"/>
          </p:cNvSpPr>
          <p:nvPr>
            <p:ph type="title"/>
          </p:nvPr>
        </p:nvSpPr>
        <p:spPr>
          <a:xfrm>
            <a:off x="1139300" y="485927"/>
            <a:ext cx="8614300" cy="5206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ko-KR" altLang="en-US" sz="3300" spc="-100" dirty="0">
                <a:latin typeface="강한공군체 Bold" pitchFamily="34" charset="-127"/>
                <a:ea typeface="강한공군체 Bold" pitchFamily="34" charset="-127"/>
              </a:rPr>
              <a:t>표준 연동계약서의 주요 내용</a:t>
            </a:r>
            <a:r>
              <a:rPr lang="en-US" altLang="ko-KR" sz="3300" spc="-100" dirty="0">
                <a:latin typeface="강한공군체 Bold" pitchFamily="34" charset="-127"/>
                <a:ea typeface="강한공군체 Bold" pitchFamily="34" charset="-127"/>
              </a:rPr>
              <a:t>(</a:t>
            </a:r>
            <a:r>
              <a:rPr lang="ko-KR" altLang="en-US" sz="3300" spc="-100" dirty="0">
                <a:latin typeface="강한공군체 Bold" pitchFamily="34" charset="-127"/>
                <a:ea typeface="강한공군체 Bold" pitchFamily="34" charset="-127"/>
              </a:rPr>
              <a:t>본문</a:t>
            </a:r>
            <a:r>
              <a:rPr lang="en-US" altLang="ko-KR" sz="3300" spc="-100" dirty="0">
                <a:latin typeface="강한공군체 Bold" pitchFamily="34" charset="-127"/>
                <a:ea typeface="강한공군체 Bold" pitchFamily="34" charset="-127"/>
              </a:rPr>
              <a:t>)</a:t>
            </a:r>
            <a:endParaRPr sz="3300" spc="-100" dirty="0">
              <a:latin typeface="강한공군체 Bold" pitchFamily="34" charset="-127"/>
              <a:ea typeface="강한공군체 Bold" pitchFamily="34" charset="-127"/>
            </a:endParaRPr>
          </a:p>
        </p:txBody>
      </p:sp>
      <p:sp>
        <p:nvSpPr>
          <p:cNvPr id="9" name="object 2">
            <a:extLst>
              <a:ext uri="{FF2B5EF4-FFF2-40B4-BE49-F238E27FC236}">
                <a16:creationId xmlns="" xmlns:a16="http://schemas.microsoft.com/office/drawing/2014/main" id="{B6DF0CFF-79D8-B374-B017-93F52AB4CA07}"/>
              </a:ext>
            </a:extLst>
          </p:cNvPr>
          <p:cNvSpPr/>
          <p:nvPr/>
        </p:nvSpPr>
        <p:spPr>
          <a:xfrm>
            <a:off x="1224000" y="5235982"/>
            <a:ext cx="133273" cy="133438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KoPubWorld돋움체 Bold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05451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2204000" cy="68640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2" name="object 46"/>
          <p:cNvSpPr txBox="1">
            <a:spLocks noGrp="1"/>
          </p:cNvSpPr>
          <p:nvPr>
            <p:ph type="sldNum" sz="quarter" idx="7"/>
          </p:nvPr>
        </p:nvSpPr>
        <p:spPr>
          <a:xfrm>
            <a:off x="11843257" y="6527415"/>
            <a:ext cx="289559" cy="246221"/>
          </a:xfrm>
          <a:prstGeom prst="rect">
            <a:avLst/>
          </a:prstGeom>
        </p:spPr>
        <p:txBody>
          <a:bodyPr vert="horz" wrap="square" lIns="0" tIns="30480" rIns="0" bIns="0" rtlCol="0">
            <a:spAutoFit/>
          </a:bodyPr>
          <a:lstStyle/>
          <a:p>
            <a:pPr marL="38100" algn="ctr">
              <a:lnSpc>
                <a:spcPct val="100000"/>
              </a:lnSpc>
              <a:spcBef>
                <a:spcPts val="240"/>
              </a:spcBef>
            </a:pPr>
            <a:r>
              <a:rPr lang="en-US" altLang="ko-KR" spc="-150" dirty="0" smtClean="0"/>
              <a:t>1</a:t>
            </a:r>
            <a:r>
              <a:rPr lang="en-US" altLang="ko-KR" spc="-150" dirty="0" smtClean="0"/>
              <a:t>8</a:t>
            </a:r>
            <a:endParaRPr lang="en-US" altLang="ko-KR" spc="-150" dirty="0"/>
          </a:p>
        </p:txBody>
      </p:sp>
      <p:grpSp>
        <p:nvGrpSpPr>
          <p:cNvPr id="2" name="그룹 3"/>
          <p:cNvGrpSpPr/>
          <p:nvPr/>
        </p:nvGrpSpPr>
        <p:grpSpPr>
          <a:xfrm>
            <a:off x="0" y="0"/>
            <a:ext cx="12099836" cy="1234440"/>
            <a:chOff x="0" y="0"/>
            <a:chExt cx="12099836" cy="1234440"/>
          </a:xfrm>
        </p:grpSpPr>
        <p:sp>
          <p:nvSpPr>
            <p:cNvPr id="5" name="object 2"/>
            <p:cNvSpPr/>
            <p:nvPr/>
          </p:nvSpPr>
          <p:spPr>
            <a:xfrm>
              <a:off x="0" y="395998"/>
              <a:ext cx="9864090" cy="792480"/>
            </a:xfrm>
            <a:custGeom>
              <a:avLst/>
              <a:gdLst/>
              <a:ahLst/>
              <a:cxnLst/>
              <a:rect l="l" t="t" r="r" b="b"/>
              <a:pathLst>
                <a:path w="9864090" h="792480">
                  <a:moveTo>
                    <a:pt x="9864001" y="0"/>
                  </a:moveTo>
                  <a:lnTo>
                    <a:pt x="0" y="0"/>
                  </a:lnTo>
                  <a:lnTo>
                    <a:pt x="0" y="791997"/>
                  </a:lnTo>
                  <a:lnTo>
                    <a:pt x="9864001" y="791997"/>
                  </a:lnTo>
                  <a:lnTo>
                    <a:pt x="9864001" y="0"/>
                  </a:lnTo>
                  <a:close/>
                </a:path>
              </a:pathLst>
            </a:custGeom>
            <a:solidFill>
              <a:srgbClr val="C00000"/>
            </a:solidFill>
          </p:spPr>
          <p:txBody>
            <a:bodyPr wrap="square" lIns="0" tIns="0" rIns="0" bIns="0" rtlCol="0"/>
            <a:lstStyle/>
            <a:p>
              <a:endParaRPr spc="-100">
                <a:latin typeface="KoPubWorld돋움체 Bold" pitchFamily="2" charset="-127"/>
              </a:endParaRPr>
            </a:p>
          </p:txBody>
        </p:sp>
        <p:grpSp>
          <p:nvGrpSpPr>
            <p:cNvPr id="3" name="object 25"/>
            <p:cNvGrpSpPr/>
            <p:nvPr/>
          </p:nvGrpSpPr>
          <p:grpSpPr>
            <a:xfrm>
              <a:off x="9864001" y="0"/>
              <a:ext cx="2236127" cy="1234440"/>
              <a:chOff x="9864001" y="0"/>
              <a:chExt cx="2236127" cy="1234440"/>
            </a:xfrm>
          </p:grpSpPr>
          <p:sp>
            <p:nvSpPr>
              <p:cNvPr id="7" name="object 26"/>
              <p:cNvSpPr/>
              <p:nvPr/>
            </p:nvSpPr>
            <p:spPr>
              <a:xfrm>
                <a:off x="9864001" y="404761"/>
                <a:ext cx="1464945" cy="720090"/>
              </a:xfrm>
              <a:custGeom>
                <a:avLst/>
                <a:gdLst/>
                <a:ahLst/>
                <a:cxnLst/>
                <a:rect l="l" t="t" r="r" b="b"/>
                <a:pathLst>
                  <a:path w="1464945" h="720090">
                    <a:moveTo>
                      <a:pt x="370916" y="117513"/>
                    </a:moveTo>
                    <a:lnTo>
                      <a:pt x="0" y="69049"/>
                    </a:lnTo>
                    <a:lnTo>
                      <a:pt x="0" y="719874"/>
                    </a:lnTo>
                    <a:lnTo>
                      <a:pt x="340563" y="669912"/>
                    </a:lnTo>
                    <a:lnTo>
                      <a:pt x="370916" y="117513"/>
                    </a:lnTo>
                    <a:close/>
                  </a:path>
                  <a:path w="1464945" h="720090">
                    <a:moveTo>
                      <a:pt x="1271536" y="607949"/>
                    </a:moveTo>
                    <a:lnTo>
                      <a:pt x="1271498" y="605053"/>
                    </a:lnTo>
                    <a:lnTo>
                      <a:pt x="1270977" y="598398"/>
                    </a:lnTo>
                    <a:lnTo>
                      <a:pt x="1270342" y="590296"/>
                    </a:lnTo>
                    <a:lnTo>
                      <a:pt x="1163408" y="598398"/>
                    </a:lnTo>
                    <a:lnTo>
                      <a:pt x="1082713" y="586397"/>
                    </a:lnTo>
                    <a:lnTo>
                      <a:pt x="1091539" y="629437"/>
                    </a:lnTo>
                    <a:lnTo>
                      <a:pt x="1110729" y="672160"/>
                    </a:lnTo>
                    <a:lnTo>
                      <a:pt x="1121105" y="684072"/>
                    </a:lnTo>
                    <a:lnTo>
                      <a:pt x="1149540" y="681126"/>
                    </a:lnTo>
                    <a:lnTo>
                      <a:pt x="1173378" y="683006"/>
                    </a:lnTo>
                    <a:lnTo>
                      <a:pt x="1187005" y="683590"/>
                    </a:lnTo>
                    <a:lnTo>
                      <a:pt x="1195539" y="682879"/>
                    </a:lnTo>
                    <a:lnTo>
                      <a:pt x="1202867" y="681126"/>
                    </a:lnTo>
                    <a:lnTo>
                      <a:pt x="1204099" y="680834"/>
                    </a:lnTo>
                    <a:lnTo>
                      <a:pt x="1247698" y="657085"/>
                    </a:lnTo>
                    <a:lnTo>
                      <a:pt x="1269593" y="624941"/>
                    </a:lnTo>
                    <a:lnTo>
                      <a:pt x="1271536" y="607949"/>
                    </a:lnTo>
                    <a:close/>
                  </a:path>
                  <a:path w="1464945" h="720090">
                    <a:moveTo>
                      <a:pt x="1464602" y="273532"/>
                    </a:moveTo>
                    <a:lnTo>
                      <a:pt x="1445882" y="228981"/>
                    </a:lnTo>
                    <a:lnTo>
                      <a:pt x="1348879" y="179095"/>
                    </a:lnTo>
                    <a:lnTo>
                      <a:pt x="914552" y="153835"/>
                    </a:lnTo>
                    <a:lnTo>
                      <a:pt x="896620" y="197523"/>
                    </a:lnTo>
                    <a:lnTo>
                      <a:pt x="868540" y="236385"/>
                    </a:lnTo>
                    <a:lnTo>
                      <a:pt x="832612" y="267665"/>
                    </a:lnTo>
                    <a:lnTo>
                      <a:pt x="791146" y="288569"/>
                    </a:lnTo>
                    <a:lnTo>
                      <a:pt x="752182" y="296341"/>
                    </a:lnTo>
                    <a:lnTo>
                      <a:pt x="750265" y="296456"/>
                    </a:lnTo>
                    <a:lnTo>
                      <a:pt x="738708" y="295973"/>
                    </a:lnTo>
                    <a:lnTo>
                      <a:pt x="700570" y="272402"/>
                    </a:lnTo>
                    <a:lnTo>
                      <a:pt x="690486" y="239852"/>
                    </a:lnTo>
                    <a:lnTo>
                      <a:pt x="691083" y="139814"/>
                    </a:lnTo>
                    <a:lnTo>
                      <a:pt x="765962" y="0"/>
                    </a:lnTo>
                    <a:lnTo>
                      <a:pt x="404672" y="153085"/>
                    </a:lnTo>
                    <a:lnTo>
                      <a:pt x="379691" y="607949"/>
                    </a:lnTo>
                    <a:lnTo>
                      <a:pt x="457987" y="601281"/>
                    </a:lnTo>
                    <a:lnTo>
                      <a:pt x="516356" y="639737"/>
                    </a:lnTo>
                    <a:lnTo>
                      <a:pt x="547166" y="659193"/>
                    </a:lnTo>
                    <a:lnTo>
                      <a:pt x="560616" y="665645"/>
                    </a:lnTo>
                    <a:lnTo>
                      <a:pt x="566928" y="665060"/>
                    </a:lnTo>
                    <a:lnTo>
                      <a:pt x="567512" y="664857"/>
                    </a:lnTo>
                    <a:lnTo>
                      <a:pt x="571284" y="653288"/>
                    </a:lnTo>
                    <a:lnTo>
                      <a:pt x="575360" y="642010"/>
                    </a:lnTo>
                    <a:lnTo>
                      <a:pt x="591781" y="605955"/>
                    </a:lnTo>
                    <a:lnTo>
                      <a:pt x="632904" y="583234"/>
                    </a:lnTo>
                    <a:lnTo>
                      <a:pt x="647534" y="583272"/>
                    </a:lnTo>
                    <a:lnTo>
                      <a:pt x="686435" y="600087"/>
                    </a:lnTo>
                    <a:lnTo>
                      <a:pt x="690562" y="605053"/>
                    </a:lnTo>
                    <a:lnTo>
                      <a:pt x="698169" y="583234"/>
                    </a:lnTo>
                    <a:lnTo>
                      <a:pt x="719810" y="527786"/>
                    </a:lnTo>
                    <a:lnTo>
                      <a:pt x="747280" y="492696"/>
                    </a:lnTo>
                    <a:lnTo>
                      <a:pt x="772998" y="485571"/>
                    </a:lnTo>
                    <a:lnTo>
                      <a:pt x="790689" y="486308"/>
                    </a:lnTo>
                    <a:lnTo>
                      <a:pt x="830922" y="506349"/>
                    </a:lnTo>
                    <a:lnTo>
                      <a:pt x="846709" y="531939"/>
                    </a:lnTo>
                    <a:lnTo>
                      <a:pt x="855713" y="515454"/>
                    </a:lnTo>
                    <a:lnTo>
                      <a:pt x="868006" y="502323"/>
                    </a:lnTo>
                    <a:lnTo>
                      <a:pt x="881976" y="492582"/>
                    </a:lnTo>
                    <a:lnTo>
                      <a:pt x="896061" y="486232"/>
                    </a:lnTo>
                    <a:lnTo>
                      <a:pt x="898029" y="485571"/>
                    </a:lnTo>
                    <a:lnTo>
                      <a:pt x="901039" y="484543"/>
                    </a:lnTo>
                    <a:lnTo>
                      <a:pt x="906043" y="483387"/>
                    </a:lnTo>
                    <a:lnTo>
                      <a:pt x="910945" y="482803"/>
                    </a:lnTo>
                    <a:lnTo>
                      <a:pt x="926985" y="482244"/>
                    </a:lnTo>
                    <a:lnTo>
                      <a:pt x="941438" y="484568"/>
                    </a:lnTo>
                    <a:lnTo>
                      <a:pt x="973721" y="507238"/>
                    </a:lnTo>
                    <a:lnTo>
                      <a:pt x="987132" y="541845"/>
                    </a:lnTo>
                    <a:lnTo>
                      <a:pt x="991857" y="538530"/>
                    </a:lnTo>
                    <a:lnTo>
                      <a:pt x="997127" y="535825"/>
                    </a:lnTo>
                    <a:lnTo>
                      <a:pt x="1002855" y="533882"/>
                    </a:lnTo>
                    <a:lnTo>
                      <a:pt x="1020254" y="530656"/>
                    </a:lnTo>
                    <a:lnTo>
                      <a:pt x="1037361" y="532536"/>
                    </a:lnTo>
                    <a:lnTo>
                      <a:pt x="1053261" y="539318"/>
                    </a:lnTo>
                    <a:lnTo>
                      <a:pt x="1067079" y="550735"/>
                    </a:lnTo>
                    <a:lnTo>
                      <a:pt x="1071143" y="555218"/>
                    </a:lnTo>
                    <a:lnTo>
                      <a:pt x="1074089" y="557441"/>
                    </a:lnTo>
                    <a:lnTo>
                      <a:pt x="1076172" y="558088"/>
                    </a:lnTo>
                    <a:lnTo>
                      <a:pt x="1077417" y="563638"/>
                    </a:lnTo>
                    <a:lnTo>
                      <a:pt x="1078890" y="569963"/>
                    </a:lnTo>
                    <a:lnTo>
                      <a:pt x="1080681" y="577215"/>
                    </a:lnTo>
                    <a:lnTo>
                      <a:pt x="1162799" y="585660"/>
                    </a:lnTo>
                    <a:lnTo>
                      <a:pt x="1197876" y="584809"/>
                    </a:lnTo>
                    <a:lnTo>
                      <a:pt x="1277823" y="578269"/>
                    </a:lnTo>
                    <a:lnTo>
                      <a:pt x="1323568" y="550303"/>
                    </a:lnTo>
                    <a:lnTo>
                      <a:pt x="1347889" y="502627"/>
                    </a:lnTo>
                    <a:lnTo>
                      <a:pt x="1352537" y="482244"/>
                    </a:lnTo>
                    <a:lnTo>
                      <a:pt x="1353540" y="477850"/>
                    </a:lnTo>
                    <a:lnTo>
                      <a:pt x="1158786" y="464807"/>
                    </a:lnTo>
                    <a:lnTo>
                      <a:pt x="1156550" y="464464"/>
                    </a:lnTo>
                    <a:lnTo>
                      <a:pt x="1154417" y="463613"/>
                    </a:lnTo>
                    <a:lnTo>
                      <a:pt x="1064628" y="400786"/>
                    </a:lnTo>
                    <a:lnTo>
                      <a:pt x="1177696" y="449783"/>
                    </a:lnTo>
                    <a:lnTo>
                      <a:pt x="1178902" y="450126"/>
                    </a:lnTo>
                    <a:lnTo>
                      <a:pt x="1180147" y="450329"/>
                    </a:lnTo>
                    <a:lnTo>
                      <a:pt x="1273390" y="456133"/>
                    </a:lnTo>
                    <a:lnTo>
                      <a:pt x="1322590" y="458571"/>
                    </a:lnTo>
                    <a:lnTo>
                      <a:pt x="1344002" y="458063"/>
                    </a:lnTo>
                    <a:lnTo>
                      <a:pt x="1353947" y="455066"/>
                    </a:lnTo>
                    <a:lnTo>
                      <a:pt x="1373060" y="444373"/>
                    </a:lnTo>
                    <a:lnTo>
                      <a:pt x="1389176" y="427113"/>
                    </a:lnTo>
                    <a:lnTo>
                      <a:pt x="1402613" y="400786"/>
                    </a:lnTo>
                    <a:lnTo>
                      <a:pt x="1403654" y="398754"/>
                    </a:lnTo>
                    <a:lnTo>
                      <a:pt x="1417866" y="354761"/>
                    </a:lnTo>
                    <a:lnTo>
                      <a:pt x="1221587" y="309626"/>
                    </a:lnTo>
                    <a:lnTo>
                      <a:pt x="1220292" y="309397"/>
                    </a:lnTo>
                    <a:lnTo>
                      <a:pt x="1219060" y="308991"/>
                    </a:lnTo>
                    <a:lnTo>
                      <a:pt x="1193012" y="296456"/>
                    </a:lnTo>
                    <a:lnTo>
                      <a:pt x="1052830" y="228981"/>
                    </a:lnTo>
                    <a:lnTo>
                      <a:pt x="1229321" y="291439"/>
                    </a:lnTo>
                    <a:lnTo>
                      <a:pt x="1230299" y="291668"/>
                    </a:lnTo>
                    <a:lnTo>
                      <a:pt x="1231303" y="291807"/>
                    </a:lnTo>
                    <a:lnTo>
                      <a:pt x="1404086" y="328193"/>
                    </a:lnTo>
                    <a:lnTo>
                      <a:pt x="1409547" y="327990"/>
                    </a:lnTo>
                    <a:lnTo>
                      <a:pt x="1414894" y="327240"/>
                    </a:lnTo>
                    <a:lnTo>
                      <a:pt x="1420063" y="326034"/>
                    </a:lnTo>
                    <a:lnTo>
                      <a:pt x="1452003" y="306260"/>
                    </a:lnTo>
                    <a:lnTo>
                      <a:pt x="1464602" y="273532"/>
                    </a:lnTo>
                    <a:close/>
                  </a:path>
                </a:pathLst>
              </a:custGeom>
              <a:solidFill>
                <a:srgbClr val="C00000"/>
              </a:solidFill>
            </p:spPr>
            <p:txBody>
              <a:bodyPr wrap="square" lIns="0" tIns="0" rIns="0" bIns="0" rtlCol="0"/>
              <a:lstStyle/>
              <a:p>
                <a:endParaRPr spc="-100">
                  <a:latin typeface="KoPubWorld돋움체 Bold" pitchFamily="2" charset="-127"/>
                </a:endParaRPr>
              </a:p>
            </p:txBody>
          </p:sp>
          <p:sp>
            <p:nvSpPr>
              <p:cNvPr id="8" name="object 27"/>
              <p:cNvSpPr/>
              <p:nvPr/>
            </p:nvSpPr>
            <p:spPr>
              <a:xfrm>
                <a:off x="10442143" y="0"/>
                <a:ext cx="1657985" cy="1234440"/>
              </a:xfrm>
              <a:custGeom>
                <a:avLst/>
                <a:gdLst/>
                <a:ahLst/>
                <a:cxnLst/>
                <a:rect l="l" t="t" r="r" b="b"/>
                <a:pathLst>
                  <a:path w="1657984" h="1234440">
                    <a:moveTo>
                      <a:pt x="544360" y="1121257"/>
                    </a:moveTo>
                    <a:lnTo>
                      <a:pt x="514959" y="1090142"/>
                    </a:lnTo>
                    <a:lnTo>
                      <a:pt x="491820" y="1038618"/>
                    </a:lnTo>
                    <a:lnTo>
                      <a:pt x="480225" y="982091"/>
                    </a:lnTo>
                    <a:lnTo>
                      <a:pt x="477342" y="975499"/>
                    </a:lnTo>
                    <a:lnTo>
                      <a:pt x="472643" y="970330"/>
                    </a:lnTo>
                    <a:lnTo>
                      <a:pt x="452793" y="958430"/>
                    </a:lnTo>
                    <a:lnTo>
                      <a:pt x="431609" y="959573"/>
                    </a:lnTo>
                    <a:lnTo>
                      <a:pt x="414274" y="971638"/>
                    </a:lnTo>
                    <a:lnTo>
                      <a:pt x="405993" y="992517"/>
                    </a:lnTo>
                    <a:lnTo>
                      <a:pt x="394462" y="1044321"/>
                    </a:lnTo>
                    <a:lnTo>
                      <a:pt x="388569" y="1069949"/>
                    </a:lnTo>
                    <a:lnTo>
                      <a:pt x="386473" y="1076947"/>
                    </a:lnTo>
                    <a:lnTo>
                      <a:pt x="386346" y="1072896"/>
                    </a:lnTo>
                    <a:lnTo>
                      <a:pt x="388823" y="998575"/>
                    </a:lnTo>
                    <a:lnTo>
                      <a:pt x="389140" y="969340"/>
                    </a:lnTo>
                    <a:lnTo>
                      <a:pt x="384390" y="938669"/>
                    </a:lnTo>
                    <a:lnTo>
                      <a:pt x="368490" y="915670"/>
                    </a:lnTo>
                    <a:lnTo>
                      <a:pt x="335407" y="909447"/>
                    </a:lnTo>
                    <a:lnTo>
                      <a:pt x="319862" y="913892"/>
                    </a:lnTo>
                    <a:lnTo>
                      <a:pt x="305028" y="923112"/>
                    </a:lnTo>
                    <a:lnTo>
                      <a:pt x="293255" y="936421"/>
                    </a:lnTo>
                    <a:lnTo>
                      <a:pt x="286893" y="953084"/>
                    </a:lnTo>
                    <a:lnTo>
                      <a:pt x="258025" y="1072896"/>
                    </a:lnTo>
                    <a:lnTo>
                      <a:pt x="256057" y="1060881"/>
                    </a:lnTo>
                    <a:lnTo>
                      <a:pt x="253580" y="1023010"/>
                    </a:lnTo>
                    <a:lnTo>
                      <a:pt x="251409" y="982091"/>
                    </a:lnTo>
                    <a:lnTo>
                      <a:pt x="250558" y="964311"/>
                    </a:lnTo>
                    <a:lnTo>
                      <a:pt x="240601" y="930541"/>
                    </a:lnTo>
                    <a:lnTo>
                      <a:pt x="216001" y="914387"/>
                    </a:lnTo>
                    <a:lnTo>
                      <a:pt x="188442" y="913587"/>
                    </a:lnTo>
                    <a:lnTo>
                      <a:pt x="169621" y="925906"/>
                    </a:lnTo>
                    <a:lnTo>
                      <a:pt x="149390" y="971638"/>
                    </a:lnTo>
                    <a:lnTo>
                      <a:pt x="128117" y="1032332"/>
                    </a:lnTo>
                    <a:lnTo>
                      <a:pt x="111315" y="1085354"/>
                    </a:lnTo>
                    <a:lnTo>
                      <a:pt x="104495" y="1108049"/>
                    </a:lnTo>
                    <a:lnTo>
                      <a:pt x="105816" y="1082827"/>
                    </a:lnTo>
                    <a:lnTo>
                      <a:pt x="101790" y="1037209"/>
                    </a:lnTo>
                    <a:lnTo>
                      <a:pt x="67945" y="1010018"/>
                    </a:lnTo>
                    <a:lnTo>
                      <a:pt x="44653" y="1013104"/>
                    </a:lnTo>
                    <a:lnTo>
                      <a:pt x="28308" y="1029246"/>
                    </a:lnTo>
                    <a:lnTo>
                      <a:pt x="18745" y="1051953"/>
                    </a:lnTo>
                    <a:lnTo>
                      <a:pt x="5994" y="1091844"/>
                    </a:lnTo>
                    <a:lnTo>
                      <a:pt x="0" y="1138605"/>
                    </a:lnTo>
                    <a:lnTo>
                      <a:pt x="10756" y="1181938"/>
                    </a:lnTo>
                    <a:lnTo>
                      <a:pt x="16395" y="1190726"/>
                    </a:lnTo>
                    <a:lnTo>
                      <a:pt x="23342" y="1198600"/>
                    </a:lnTo>
                    <a:lnTo>
                      <a:pt x="32588" y="1205191"/>
                    </a:lnTo>
                    <a:lnTo>
                      <a:pt x="45161" y="1210056"/>
                    </a:lnTo>
                    <a:lnTo>
                      <a:pt x="62331" y="1208519"/>
                    </a:lnTo>
                    <a:lnTo>
                      <a:pt x="80479" y="1199908"/>
                    </a:lnTo>
                    <a:lnTo>
                      <a:pt x="94856" y="1190282"/>
                    </a:lnTo>
                    <a:lnTo>
                      <a:pt x="100736" y="1185710"/>
                    </a:lnTo>
                    <a:lnTo>
                      <a:pt x="125450" y="1215097"/>
                    </a:lnTo>
                    <a:lnTo>
                      <a:pt x="159689" y="1223886"/>
                    </a:lnTo>
                    <a:lnTo>
                      <a:pt x="196481" y="1212672"/>
                    </a:lnTo>
                    <a:lnTo>
                      <a:pt x="224917" y="1185710"/>
                    </a:lnTo>
                    <a:lnTo>
                      <a:pt x="228841" y="1182001"/>
                    </a:lnTo>
                    <a:lnTo>
                      <a:pt x="238874" y="1206030"/>
                    </a:lnTo>
                    <a:lnTo>
                      <a:pt x="255879" y="1222209"/>
                    </a:lnTo>
                    <a:lnTo>
                      <a:pt x="275932" y="1231277"/>
                    </a:lnTo>
                    <a:lnTo>
                      <a:pt x="295135" y="1234008"/>
                    </a:lnTo>
                    <a:lnTo>
                      <a:pt x="328536" y="1223987"/>
                    </a:lnTo>
                    <a:lnTo>
                      <a:pt x="350570" y="1202512"/>
                    </a:lnTo>
                    <a:lnTo>
                      <a:pt x="362204" y="1182001"/>
                    </a:lnTo>
                    <a:lnTo>
                      <a:pt x="362699" y="1181150"/>
                    </a:lnTo>
                    <a:lnTo>
                      <a:pt x="366420" y="1171448"/>
                    </a:lnTo>
                    <a:lnTo>
                      <a:pt x="367817" y="1174953"/>
                    </a:lnTo>
                    <a:lnTo>
                      <a:pt x="408228" y="1211300"/>
                    </a:lnTo>
                    <a:lnTo>
                      <a:pt x="448500" y="1214983"/>
                    </a:lnTo>
                    <a:lnTo>
                      <a:pt x="482206" y="1195743"/>
                    </a:lnTo>
                    <a:lnTo>
                      <a:pt x="497751" y="1171448"/>
                    </a:lnTo>
                    <a:lnTo>
                      <a:pt x="502958" y="1163320"/>
                    </a:lnTo>
                    <a:lnTo>
                      <a:pt x="506958" y="1151978"/>
                    </a:lnTo>
                    <a:lnTo>
                      <a:pt x="513486" y="1140218"/>
                    </a:lnTo>
                    <a:lnTo>
                      <a:pt x="525081" y="1129487"/>
                    </a:lnTo>
                    <a:lnTo>
                      <a:pt x="544360" y="1121257"/>
                    </a:lnTo>
                    <a:close/>
                  </a:path>
                  <a:path w="1657984" h="1234440">
                    <a:moveTo>
                      <a:pt x="1657464" y="0"/>
                    </a:moveTo>
                    <a:lnTo>
                      <a:pt x="796848" y="0"/>
                    </a:lnTo>
                    <a:lnTo>
                      <a:pt x="645858" y="163804"/>
                    </a:lnTo>
                    <a:lnTo>
                      <a:pt x="705967" y="212242"/>
                    </a:lnTo>
                    <a:lnTo>
                      <a:pt x="595617" y="322859"/>
                    </a:lnTo>
                    <a:lnTo>
                      <a:pt x="222961" y="389039"/>
                    </a:lnTo>
                    <a:lnTo>
                      <a:pt x="136702" y="532511"/>
                    </a:lnTo>
                    <a:lnTo>
                      <a:pt x="135013" y="538556"/>
                    </a:lnTo>
                    <a:lnTo>
                      <a:pt x="134378" y="644753"/>
                    </a:lnTo>
                    <a:lnTo>
                      <a:pt x="137210" y="658698"/>
                    </a:lnTo>
                    <a:lnTo>
                      <a:pt x="145072" y="669899"/>
                    </a:lnTo>
                    <a:lnTo>
                      <a:pt x="156667" y="677164"/>
                    </a:lnTo>
                    <a:lnTo>
                      <a:pt x="170738" y="679234"/>
                    </a:lnTo>
                    <a:lnTo>
                      <a:pt x="172707" y="679107"/>
                    </a:lnTo>
                    <a:lnTo>
                      <a:pt x="214274" y="669328"/>
                    </a:lnTo>
                    <a:lnTo>
                      <a:pt x="251993" y="647077"/>
                    </a:lnTo>
                    <a:lnTo>
                      <a:pt x="283527" y="615365"/>
                    </a:lnTo>
                    <a:lnTo>
                      <a:pt x="306527" y="577189"/>
                    </a:lnTo>
                    <a:lnTo>
                      <a:pt x="318681" y="535533"/>
                    </a:lnTo>
                    <a:lnTo>
                      <a:pt x="769683" y="560984"/>
                    </a:lnTo>
                    <a:lnTo>
                      <a:pt x="915885" y="624370"/>
                    </a:lnTo>
                    <a:lnTo>
                      <a:pt x="938860" y="557593"/>
                    </a:lnTo>
                    <a:lnTo>
                      <a:pt x="963879" y="535533"/>
                    </a:lnTo>
                    <a:lnTo>
                      <a:pt x="1032357" y="475170"/>
                    </a:lnTo>
                    <a:lnTo>
                      <a:pt x="1146251" y="566915"/>
                    </a:lnTo>
                    <a:lnTo>
                      <a:pt x="1657464" y="0"/>
                    </a:lnTo>
                    <a:close/>
                  </a:path>
                </a:pathLst>
              </a:custGeom>
              <a:solidFill>
                <a:srgbClr val="B2B4BA"/>
              </a:solidFill>
            </p:spPr>
            <p:txBody>
              <a:bodyPr wrap="square" lIns="0" tIns="0" rIns="0" bIns="0" rtlCol="0"/>
              <a:lstStyle/>
              <a:p>
                <a:endParaRPr spc="-100">
                  <a:latin typeface="KoPubWorld돋움체 Bold" pitchFamily="2" charset="-127"/>
                </a:endParaRPr>
              </a:p>
            </p:txBody>
          </p:sp>
        </p:grpSp>
      </p:grpSp>
      <p:grpSp>
        <p:nvGrpSpPr>
          <p:cNvPr id="4" name="그룹 9"/>
          <p:cNvGrpSpPr/>
          <p:nvPr/>
        </p:nvGrpSpPr>
        <p:grpSpPr>
          <a:xfrm>
            <a:off x="1044003" y="1583994"/>
            <a:ext cx="10080625" cy="504190"/>
            <a:chOff x="1044003" y="1583994"/>
            <a:chExt cx="10080625" cy="504190"/>
          </a:xfrm>
        </p:grpSpPr>
        <p:sp>
          <p:nvSpPr>
            <p:cNvPr id="11" name="object 4"/>
            <p:cNvSpPr/>
            <p:nvPr/>
          </p:nvSpPr>
          <p:spPr>
            <a:xfrm>
              <a:off x="1044003" y="1583994"/>
              <a:ext cx="10080625" cy="504190"/>
            </a:xfrm>
            <a:custGeom>
              <a:avLst/>
              <a:gdLst/>
              <a:ahLst/>
              <a:cxnLst/>
              <a:rect l="l" t="t" r="r" b="b"/>
              <a:pathLst>
                <a:path w="10080625" h="504189">
                  <a:moveTo>
                    <a:pt x="9851402" y="0"/>
                  </a:moveTo>
                  <a:lnTo>
                    <a:pt x="228600" y="0"/>
                  </a:lnTo>
                  <a:lnTo>
                    <a:pt x="96440" y="3571"/>
                  </a:lnTo>
                  <a:lnTo>
                    <a:pt x="28575" y="28575"/>
                  </a:lnTo>
                  <a:lnTo>
                    <a:pt x="3571" y="96440"/>
                  </a:lnTo>
                  <a:lnTo>
                    <a:pt x="0" y="228600"/>
                  </a:lnTo>
                  <a:lnTo>
                    <a:pt x="0" y="275399"/>
                  </a:lnTo>
                  <a:lnTo>
                    <a:pt x="3571" y="407558"/>
                  </a:lnTo>
                  <a:lnTo>
                    <a:pt x="28575" y="475424"/>
                  </a:lnTo>
                  <a:lnTo>
                    <a:pt x="96440" y="500427"/>
                  </a:lnTo>
                  <a:lnTo>
                    <a:pt x="228600" y="503999"/>
                  </a:lnTo>
                  <a:lnTo>
                    <a:pt x="9851402" y="503999"/>
                  </a:lnTo>
                  <a:lnTo>
                    <a:pt x="9983562" y="500427"/>
                  </a:lnTo>
                  <a:lnTo>
                    <a:pt x="10051427" y="475424"/>
                  </a:lnTo>
                  <a:lnTo>
                    <a:pt x="10076430" y="407558"/>
                  </a:lnTo>
                  <a:lnTo>
                    <a:pt x="10080002" y="275399"/>
                  </a:lnTo>
                  <a:lnTo>
                    <a:pt x="10080002" y="228600"/>
                  </a:lnTo>
                  <a:lnTo>
                    <a:pt x="10076430" y="96440"/>
                  </a:lnTo>
                  <a:lnTo>
                    <a:pt x="10051427" y="28575"/>
                  </a:lnTo>
                  <a:lnTo>
                    <a:pt x="9983562" y="3571"/>
                  </a:lnTo>
                  <a:lnTo>
                    <a:pt x="9851402" y="0"/>
                  </a:lnTo>
                  <a:close/>
                </a:path>
              </a:pathLst>
            </a:custGeom>
            <a:solidFill>
              <a:srgbClr val="E6E6C8"/>
            </a:solidFill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  <p:grpSp>
          <p:nvGrpSpPr>
            <p:cNvPr id="6" name="그룹 55"/>
            <p:cNvGrpSpPr/>
            <p:nvPr/>
          </p:nvGrpSpPr>
          <p:grpSpPr>
            <a:xfrm>
              <a:off x="1151991" y="1684794"/>
              <a:ext cx="302895" cy="302895"/>
              <a:chOff x="1151991" y="1684794"/>
              <a:chExt cx="302895" cy="302895"/>
            </a:xfrm>
          </p:grpSpPr>
          <p:sp>
            <p:nvSpPr>
              <p:cNvPr id="13" name="object 5"/>
              <p:cNvSpPr/>
              <p:nvPr/>
            </p:nvSpPr>
            <p:spPr>
              <a:xfrm>
                <a:off x="1151991" y="1684794"/>
                <a:ext cx="302895" cy="302895"/>
              </a:xfrm>
              <a:custGeom>
                <a:avLst/>
                <a:gdLst/>
                <a:ahLst/>
                <a:cxnLst/>
                <a:rect l="l" t="t" r="r" b="b"/>
                <a:pathLst>
                  <a:path w="302894" h="302894">
                    <a:moveTo>
                      <a:pt x="151206" y="0"/>
                    </a:moveTo>
                    <a:lnTo>
                      <a:pt x="103415" y="7707"/>
                    </a:lnTo>
                    <a:lnTo>
                      <a:pt x="61908" y="29171"/>
                    </a:lnTo>
                    <a:lnTo>
                      <a:pt x="29175" y="61900"/>
                    </a:lnTo>
                    <a:lnTo>
                      <a:pt x="7709" y="103404"/>
                    </a:lnTo>
                    <a:lnTo>
                      <a:pt x="0" y="151193"/>
                    </a:lnTo>
                    <a:lnTo>
                      <a:pt x="7709" y="198988"/>
                    </a:lnTo>
                    <a:lnTo>
                      <a:pt x="29175" y="240496"/>
                    </a:lnTo>
                    <a:lnTo>
                      <a:pt x="61908" y="273227"/>
                    </a:lnTo>
                    <a:lnTo>
                      <a:pt x="103415" y="294691"/>
                    </a:lnTo>
                    <a:lnTo>
                      <a:pt x="151206" y="302399"/>
                    </a:lnTo>
                    <a:lnTo>
                      <a:pt x="198996" y="294691"/>
                    </a:lnTo>
                    <a:lnTo>
                      <a:pt x="240503" y="273227"/>
                    </a:lnTo>
                    <a:lnTo>
                      <a:pt x="273236" y="240496"/>
                    </a:lnTo>
                    <a:lnTo>
                      <a:pt x="294703" y="198988"/>
                    </a:lnTo>
                    <a:lnTo>
                      <a:pt x="302412" y="151193"/>
                    </a:lnTo>
                    <a:lnTo>
                      <a:pt x="294703" y="103404"/>
                    </a:lnTo>
                    <a:lnTo>
                      <a:pt x="273236" y="61900"/>
                    </a:lnTo>
                    <a:lnTo>
                      <a:pt x="240503" y="29171"/>
                    </a:lnTo>
                    <a:lnTo>
                      <a:pt x="198996" y="7707"/>
                    </a:lnTo>
                    <a:lnTo>
                      <a:pt x="151206" y="0"/>
                    </a:lnTo>
                    <a:close/>
                  </a:path>
                </a:pathLst>
              </a:custGeom>
              <a:solidFill>
                <a:srgbClr val="F47920"/>
              </a:solidFill>
            </p:spPr>
            <p:txBody>
              <a:bodyPr wrap="square" lIns="0" tIns="0" rIns="0" bIns="0" rtlCol="0"/>
              <a:lstStyle/>
              <a:p>
                <a:endParaRPr>
                  <a:latin typeface="KoPubWorld돋움체 Bold" pitchFamily="2" charset="-127"/>
                </a:endParaRPr>
              </a:p>
            </p:txBody>
          </p:sp>
          <p:sp>
            <p:nvSpPr>
              <p:cNvPr id="14" name="object 6"/>
              <p:cNvSpPr/>
              <p:nvPr/>
            </p:nvSpPr>
            <p:spPr>
              <a:xfrm>
                <a:off x="1225265" y="1746008"/>
                <a:ext cx="155867" cy="179997"/>
              </a:xfrm>
              <a:prstGeom prst="rect">
                <a:avLst/>
              </a:prstGeom>
              <a:blipFill>
                <a:blip r:embed="rId3" cstate="print"/>
                <a:stretch>
                  <a:fillRect/>
                </a:stretch>
              </a:blipFill>
            </p:spPr>
            <p:txBody>
              <a:bodyPr wrap="square" lIns="0" tIns="0" rIns="0" bIns="0" rtlCol="0"/>
              <a:lstStyle/>
              <a:p>
                <a:endParaRPr>
                  <a:latin typeface="KoPubWorld돋움체 Bold" pitchFamily="2" charset="-127"/>
                </a:endParaRPr>
              </a:p>
            </p:txBody>
          </p:sp>
        </p:grpSp>
      </p:grpSp>
      <p:grpSp>
        <p:nvGrpSpPr>
          <p:cNvPr id="9" name="그룹 17"/>
          <p:cNvGrpSpPr/>
          <p:nvPr/>
        </p:nvGrpSpPr>
        <p:grpSpPr>
          <a:xfrm>
            <a:off x="-2" y="216001"/>
            <a:ext cx="1027033" cy="1152525"/>
            <a:chOff x="-2" y="216001"/>
            <a:chExt cx="1027033" cy="1152525"/>
          </a:xfrm>
        </p:grpSpPr>
        <p:sp>
          <p:nvSpPr>
            <p:cNvPr id="19" name="object 43"/>
            <p:cNvSpPr/>
            <p:nvPr/>
          </p:nvSpPr>
          <p:spPr>
            <a:xfrm>
              <a:off x="594597" y="378002"/>
              <a:ext cx="432434" cy="829944"/>
            </a:xfrm>
            <a:custGeom>
              <a:avLst/>
              <a:gdLst/>
              <a:ahLst/>
              <a:cxnLst/>
              <a:rect l="l" t="t" r="r" b="b"/>
              <a:pathLst>
                <a:path w="432434" h="829944">
                  <a:moveTo>
                    <a:pt x="121500" y="0"/>
                  </a:moveTo>
                  <a:lnTo>
                    <a:pt x="0" y="0"/>
                  </a:lnTo>
                  <a:lnTo>
                    <a:pt x="0" y="829792"/>
                  </a:lnTo>
                  <a:lnTo>
                    <a:pt x="120154" y="829792"/>
                  </a:lnTo>
                  <a:lnTo>
                    <a:pt x="432003" y="413994"/>
                  </a:lnTo>
                  <a:lnTo>
                    <a:pt x="1215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u="sng">
                <a:latin typeface="KoPubWorld돋움체 Bold" pitchFamily="2" charset="-127"/>
              </a:endParaRPr>
            </a:p>
          </p:txBody>
        </p:sp>
        <p:sp>
          <p:nvSpPr>
            <p:cNvPr id="20" name="object 44"/>
            <p:cNvSpPr/>
            <p:nvPr/>
          </p:nvSpPr>
          <p:spPr>
            <a:xfrm>
              <a:off x="-2" y="216001"/>
              <a:ext cx="918844" cy="1152525"/>
            </a:xfrm>
            <a:custGeom>
              <a:avLst/>
              <a:gdLst/>
              <a:ahLst/>
              <a:cxnLst/>
              <a:rect l="l" t="t" r="r" b="b"/>
              <a:pathLst>
                <a:path w="918844" h="1152525">
                  <a:moveTo>
                    <a:pt x="486600" y="0"/>
                  </a:moveTo>
                  <a:lnTo>
                    <a:pt x="486600" y="179997"/>
                  </a:lnTo>
                  <a:lnTo>
                    <a:pt x="0" y="179997"/>
                  </a:lnTo>
                  <a:lnTo>
                    <a:pt x="0" y="971994"/>
                  </a:lnTo>
                  <a:lnTo>
                    <a:pt x="486600" y="971994"/>
                  </a:lnTo>
                  <a:lnTo>
                    <a:pt x="486600" y="1151991"/>
                  </a:lnTo>
                  <a:lnTo>
                    <a:pt x="918603" y="575995"/>
                  </a:lnTo>
                  <a:lnTo>
                    <a:pt x="486600" y="0"/>
                  </a:lnTo>
                  <a:close/>
                </a:path>
              </a:pathLst>
            </a:custGeom>
            <a:solidFill>
              <a:srgbClr val="003964"/>
            </a:solidFill>
          </p:spPr>
          <p:txBody>
            <a:bodyPr wrap="square" lIns="0" tIns="0" rIns="0" bIns="0" rtlCol="0"/>
            <a:lstStyle/>
            <a:p>
              <a:endParaRPr u="sng">
                <a:latin typeface="KoPubWorld돋움체 Bold" pitchFamily="2" charset="-127"/>
              </a:endParaRPr>
            </a:p>
          </p:txBody>
        </p:sp>
      </p:grpSp>
      <p:sp>
        <p:nvSpPr>
          <p:cNvPr id="23" name="object 22"/>
          <p:cNvSpPr txBox="1"/>
          <p:nvPr/>
        </p:nvSpPr>
        <p:spPr>
          <a:xfrm>
            <a:off x="1499361" y="1695204"/>
            <a:ext cx="8230234" cy="35137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0165">
              <a:lnSpc>
                <a:spcPct val="100000"/>
              </a:lnSpc>
              <a:spcBef>
                <a:spcPts val="100"/>
              </a:spcBef>
            </a:pPr>
            <a:r>
              <a:rPr lang="ko-KR" altLang="en-US" sz="2200" spc="-100" dirty="0">
                <a:solidFill>
                  <a:srgbClr val="231F20"/>
                </a:solidFill>
                <a:latin typeface="에스코어 드림 7 ExtraBold" pitchFamily="34" charset="-127"/>
                <a:ea typeface="에스코어 드림 7 ExtraBold" pitchFamily="34" charset="-127"/>
                <a:cs typeface="KoPubWorld돋움체 Bold" pitchFamily="2" charset="-127"/>
              </a:rPr>
              <a:t>해석 등</a:t>
            </a:r>
            <a:endParaRPr sz="2200" spc="-100" dirty="0">
              <a:latin typeface="KoPubWorld돋움체 Bold" pitchFamily="2" charset="-127"/>
              <a:ea typeface="KoPubWorld돋움체 Bold" pitchFamily="2" charset="-127"/>
              <a:cs typeface="KoPubWorld돋움체 Bold" pitchFamily="2" charset="-127"/>
            </a:endParaRPr>
          </a:p>
        </p:txBody>
      </p:sp>
      <p:sp>
        <p:nvSpPr>
          <p:cNvPr id="24" name="object 2"/>
          <p:cNvSpPr/>
          <p:nvPr/>
        </p:nvSpPr>
        <p:spPr>
          <a:xfrm>
            <a:off x="1224000" y="2570996"/>
            <a:ext cx="133273" cy="13343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KoPubWorld돋움체 Bold" pitchFamily="2" charset="-127"/>
            </a:endParaRPr>
          </a:p>
        </p:txBody>
      </p:sp>
      <p:sp>
        <p:nvSpPr>
          <p:cNvPr id="25" name="object 22"/>
          <p:cNvSpPr txBox="1"/>
          <p:nvPr/>
        </p:nvSpPr>
        <p:spPr>
          <a:xfrm>
            <a:off x="1499360" y="2493938"/>
            <a:ext cx="9360000" cy="24237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ts val="2800"/>
              </a:lnSpc>
              <a:spcBef>
                <a:spcPts val="2400"/>
              </a:spcBef>
            </a:pPr>
            <a:r>
              <a:rPr lang="ko-KR" altLang="en-US" sz="2200" spc="-100" dirty="0" err="1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하도급대금등</a:t>
            </a:r>
            <a:r>
              <a:rPr lang="ko-KR" altLang="en-US" sz="2200" spc="-100" dirty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 연동표는 이 계약의 부속합의로서 이 계약과 동일한 효력이 있음</a:t>
            </a:r>
            <a:endParaRPr lang="en-US" altLang="ko-KR" sz="2200" spc="-100" dirty="0">
              <a:latin typeface="KoPubWorld돋움체 Bold" pitchFamily="2" charset="-127"/>
              <a:ea typeface="KoPubWorld돋움체 Bold" pitchFamily="2" charset="-127"/>
              <a:cs typeface="KoPubWorld돋움체 Bold" pitchFamily="2" charset="-127"/>
            </a:endParaRPr>
          </a:p>
          <a:p>
            <a:pPr>
              <a:lnSpc>
                <a:spcPts val="2800"/>
              </a:lnSpc>
              <a:spcBef>
                <a:spcPts val="2400"/>
              </a:spcBef>
            </a:pPr>
            <a:r>
              <a:rPr lang="ko-KR" altLang="en-US" sz="2200" spc="-100" dirty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이 계약은 </a:t>
            </a:r>
            <a:r>
              <a:rPr lang="ko-KR" altLang="en-US" sz="2200" spc="-100" dirty="0">
                <a:solidFill>
                  <a:srgbClr val="C00000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납품대금 조정협의제도</a:t>
            </a:r>
            <a:r>
              <a:rPr lang="ko-KR" altLang="en-US" sz="2200" spc="-100" dirty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의 적용을 배제하지 않음</a:t>
            </a:r>
            <a:r>
              <a:rPr lang="en-US" altLang="ko-KR" sz="2200" spc="-100" dirty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/>
            </a:r>
            <a:br>
              <a:rPr lang="en-US" altLang="ko-KR" sz="2200" spc="-100" dirty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</a:br>
            <a:r>
              <a:rPr lang="en-US" altLang="ko-KR" sz="2200" spc="-100" dirty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(</a:t>
            </a:r>
            <a:r>
              <a:rPr lang="ko-KR" altLang="en-US" sz="2200" spc="-100" dirty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상생협력법 제</a:t>
            </a:r>
            <a:r>
              <a:rPr lang="en-US" altLang="ko-KR" sz="2200" spc="-100" dirty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22</a:t>
            </a:r>
            <a:r>
              <a:rPr lang="ko-KR" altLang="en-US" sz="2200" spc="-100" dirty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조의</a:t>
            </a:r>
            <a:r>
              <a:rPr lang="en-US" altLang="ko-KR" sz="2200" spc="-100" dirty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2)</a:t>
            </a:r>
          </a:p>
          <a:p>
            <a:pPr>
              <a:lnSpc>
                <a:spcPts val="2800"/>
              </a:lnSpc>
              <a:spcBef>
                <a:spcPts val="2400"/>
              </a:spcBef>
            </a:pPr>
            <a:r>
              <a:rPr lang="ko-KR" altLang="en-US" sz="2200" spc="-100" dirty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이 특별약정은 </a:t>
            </a:r>
            <a:r>
              <a:rPr lang="ko-KR" altLang="en-US" sz="2200" spc="-100" dirty="0">
                <a:solidFill>
                  <a:srgbClr val="C00000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납품대금 증액 의무</a:t>
            </a:r>
            <a:r>
              <a:rPr lang="ko-KR" altLang="en-US" sz="2200" spc="-100" dirty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의 적용을 배제하지 않음</a:t>
            </a:r>
            <a:r>
              <a:rPr lang="en-US" altLang="ko-KR" sz="2200" spc="-100" dirty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/>
            </a:r>
            <a:br>
              <a:rPr lang="en-US" altLang="ko-KR" sz="2200" spc="-100" dirty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</a:br>
            <a:r>
              <a:rPr lang="en-US" altLang="ko-KR" sz="2200" spc="-100" dirty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(</a:t>
            </a:r>
            <a:r>
              <a:rPr lang="ko-KR" altLang="en-US" sz="2200" spc="-100" dirty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상생협력법 제</a:t>
            </a:r>
            <a:r>
              <a:rPr lang="en-US" altLang="ko-KR" sz="2200" spc="-100" dirty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25</a:t>
            </a:r>
            <a:r>
              <a:rPr lang="ko-KR" altLang="en-US" sz="2200" spc="-100" dirty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조 제</a:t>
            </a:r>
            <a:r>
              <a:rPr lang="en-US" altLang="ko-KR" sz="2200" spc="-100" dirty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1</a:t>
            </a:r>
            <a:r>
              <a:rPr lang="ko-KR" altLang="en-US" sz="2200" spc="-100" dirty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항 제</a:t>
            </a:r>
            <a:r>
              <a:rPr lang="en-US" altLang="ko-KR" sz="2200" spc="-100" dirty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4</a:t>
            </a:r>
            <a:r>
              <a:rPr lang="ko-KR" altLang="en-US" sz="2200" spc="-100" dirty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호</a:t>
            </a:r>
            <a:r>
              <a:rPr lang="en-US" altLang="ko-KR" sz="2200" spc="-100" dirty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)</a:t>
            </a:r>
          </a:p>
        </p:txBody>
      </p:sp>
      <p:sp>
        <p:nvSpPr>
          <p:cNvPr id="27" name="object 2"/>
          <p:cNvSpPr/>
          <p:nvPr/>
        </p:nvSpPr>
        <p:spPr>
          <a:xfrm>
            <a:off x="1230257" y="3261079"/>
            <a:ext cx="133273" cy="13343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KoPubWorld돋움체 Bold" pitchFamily="2" charset="-127"/>
            </a:endParaRPr>
          </a:p>
        </p:txBody>
      </p:sp>
      <p:sp>
        <p:nvSpPr>
          <p:cNvPr id="28" name="object 2"/>
          <p:cNvSpPr/>
          <p:nvPr/>
        </p:nvSpPr>
        <p:spPr>
          <a:xfrm>
            <a:off x="1235187" y="4275962"/>
            <a:ext cx="133273" cy="13343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KoPubWorld돋움체 Bold" pitchFamily="2" charset="-127"/>
            </a:endParaRPr>
          </a:p>
        </p:txBody>
      </p:sp>
      <p:pic>
        <p:nvPicPr>
          <p:cNvPr id="31" name="Picture 2" descr="C:\Users\S\Desktop\납품대금 연동제_추가\c02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631341" y="3250815"/>
            <a:ext cx="3356695" cy="3276600"/>
          </a:xfrm>
          <a:prstGeom prst="rect">
            <a:avLst/>
          </a:prstGeom>
          <a:noFill/>
        </p:spPr>
      </p:pic>
      <p:sp>
        <p:nvSpPr>
          <p:cNvPr id="30" name="object 13"/>
          <p:cNvSpPr txBox="1">
            <a:spLocks noGrp="1"/>
          </p:cNvSpPr>
          <p:nvPr>
            <p:ph type="title"/>
          </p:nvPr>
        </p:nvSpPr>
        <p:spPr>
          <a:xfrm>
            <a:off x="1139300" y="485927"/>
            <a:ext cx="8614300" cy="5206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ko-KR" altLang="en-US" sz="3300" spc="-100" dirty="0">
                <a:latin typeface="강한공군체 Bold" pitchFamily="34" charset="-127"/>
                <a:ea typeface="강한공군체 Bold" pitchFamily="34" charset="-127"/>
              </a:rPr>
              <a:t>표준 연동계약서의 주요 내용</a:t>
            </a:r>
            <a:r>
              <a:rPr lang="en-US" altLang="ko-KR" sz="3300" spc="-100" dirty="0">
                <a:latin typeface="강한공군체 Bold" pitchFamily="34" charset="-127"/>
                <a:ea typeface="강한공군체 Bold" pitchFamily="34" charset="-127"/>
              </a:rPr>
              <a:t>(</a:t>
            </a:r>
            <a:r>
              <a:rPr lang="ko-KR" altLang="en-US" sz="3300" spc="-100" dirty="0">
                <a:latin typeface="강한공군체 Bold" pitchFamily="34" charset="-127"/>
                <a:ea typeface="강한공군체 Bold" pitchFamily="34" charset="-127"/>
              </a:rPr>
              <a:t>본문</a:t>
            </a:r>
            <a:r>
              <a:rPr lang="en-US" altLang="ko-KR" sz="3300" spc="-100" dirty="0">
                <a:latin typeface="강한공군체 Bold" pitchFamily="34" charset="-127"/>
                <a:ea typeface="강한공군체 Bold" pitchFamily="34" charset="-127"/>
              </a:rPr>
              <a:t>)</a:t>
            </a:r>
            <a:endParaRPr sz="3300" spc="-100" dirty="0">
              <a:latin typeface="강한공군체 Bold" pitchFamily="34" charset="-127"/>
              <a:ea typeface="강한공군체 Bold" pitchFamily="34" charset="-127"/>
            </a:endParaRPr>
          </a:p>
        </p:txBody>
      </p:sp>
      <p:sp>
        <p:nvSpPr>
          <p:cNvPr id="29" name="object 16"/>
          <p:cNvSpPr txBox="1"/>
          <p:nvPr/>
        </p:nvSpPr>
        <p:spPr>
          <a:xfrm>
            <a:off x="328645" y="447774"/>
            <a:ext cx="369570" cy="635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US" sz="4000" b="1" spc="-100" dirty="0">
                <a:solidFill>
                  <a:srgbClr val="FFF799"/>
                </a:solidFill>
                <a:latin typeface="강한공군체 Bold" pitchFamily="34" charset="-127"/>
                <a:ea typeface="강한공군체 Bold" pitchFamily="34" charset="-127"/>
                <a:cs typeface="KoPubWorld돋움체 Bold" pitchFamily="2" charset="-127"/>
              </a:rPr>
              <a:t>7</a:t>
            </a:r>
            <a:endParaRPr sz="4000" spc="-100">
              <a:latin typeface="강한공군체 Bold" pitchFamily="34" charset="-127"/>
              <a:ea typeface="강한공군체 Bold" pitchFamily="34" charset="-127"/>
              <a:cs typeface="KoPubWorld돋움체 Bold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630178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2204000" cy="68640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2" name="object 46"/>
          <p:cNvSpPr txBox="1">
            <a:spLocks noGrp="1"/>
          </p:cNvSpPr>
          <p:nvPr>
            <p:ph type="sldNum" sz="quarter" idx="7"/>
          </p:nvPr>
        </p:nvSpPr>
        <p:spPr>
          <a:xfrm>
            <a:off x="11843257" y="6527415"/>
            <a:ext cx="289559" cy="246221"/>
          </a:xfrm>
          <a:prstGeom prst="rect">
            <a:avLst/>
          </a:prstGeom>
        </p:spPr>
        <p:txBody>
          <a:bodyPr vert="horz" wrap="square" lIns="0" tIns="30480" rIns="0" bIns="0" rtlCol="0">
            <a:spAutoFit/>
          </a:bodyPr>
          <a:lstStyle/>
          <a:p>
            <a:pPr marL="38100" algn="ctr">
              <a:lnSpc>
                <a:spcPct val="100000"/>
              </a:lnSpc>
              <a:spcBef>
                <a:spcPts val="240"/>
              </a:spcBef>
            </a:pPr>
            <a:r>
              <a:rPr lang="en-US" altLang="ko-KR" spc="-150" dirty="0" smtClean="0"/>
              <a:t>1</a:t>
            </a:r>
            <a:r>
              <a:rPr lang="en-US" altLang="ko-KR" spc="-150" dirty="0" smtClean="0"/>
              <a:t>9</a:t>
            </a:r>
            <a:endParaRPr lang="en-US" altLang="ko-KR" spc="-150" dirty="0"/>
          </a:p>
        </p:txBody>
      </p:sp>
      <p:grpSp>
        <p:nvGrpSpPr>
          <p:cNvPr id="3" name="그룹 3"/>
          <p:cNvGrpSpPr/>
          <p:nvPr/>
        </p:nvGrpSpPr>
        <p:grpSpPr>
          <a:xfrm>
            <a:off x="0" y="0"/>
            <a:ext cx="12099836" cy="1234440"/>
            <a:chOff x="0" y="0"/>
            <a:chExt cx="12099836" cy="1234440"/>
          </a:xfrm>
        </p:grpSpPr>
        <p:sp>
          <p:nvSpPr>
            <p:cNvPr id="5" name="object 2"/>
            <p:cNvSpPr/>
            <p:nvPr/>
          </p:nvSpPr>
          <p:spPr>
            <a:xfrm>
              <a:off x="0" y="395998"/>
              <a:ext cx="9864090" cy="792480"/>
            </a:xfrm>
            <a:custGeom>
              <a:avLst/>
              <a:gdLst/>
              <a:ahLst/>
              <a:cxnLst/>
              <a:rect l="l" t="t" r="r" b="b"/>
              <a:pathLst>
                <a:path w="9864090" h="792480">
                  <a:moveTo>
                    <a:pt x="9864001" y="0"/>
                  </a:moveTo>
                  <a:lnTo>
                    <a:pt x="0" y="0"/>
                  </a:lnTo>
                  <a:lnTo>
                    <a:pt x="0" y="791997"/>
                  </a:lnTo>
                  <a:lnTo>
                    <a:pt x="9864001" y="791997"/>
                  </a:lnTo>
                  <a:lnTo>
                    <a:pt x="9864001" y="0"/>
                  </a:lnTo>
                  <a:close/>
                </a:path>
              </a:pathLst>
            </a:custGeom>
            <a:solidFill>
              <a:srgbClr val="C00000"/>
            </a:solidFill>
          </p:spPr>
          <p:txBody>
            <a:bodyPr wrap="square" lIns="0" tIns="0" rIns="0" bIns="0" rtlCol="0"/>
            <a:lstStyle/>
            <a:p>
              <a:endParaRPr spc="-100">
                <a:latin typeface="KoPubWorld돋움체 Bold" pitchFamily="2" charset="-127"/>
              </a:endParaRPr>
            </a:p>
          </p:txBody>
        </p:sp>
        <p:grpSp>
          <p:nvGrpSpPr>
            <p:cNvPr id="4" name="object 25"/>
            <p:cNvGrpSpPr/>
            <p:nvPr/>
          </p:nvGrpSpPr>
          <p:grpSpPr>
            <a:xfrm>
              <a:off x="9864001" y="0"/>
              <a:ext cx="2236127" cy="1234440"/>
              <a:chOff x="9864001" y="0"/>
              <a:chExt cx="2236127" cy="1234440"/>
            </a:xfrm>
          </p:grpSpPr>
          <p:sp>
            <p:nvSpPr>
              <p:cNvPr id="7" name="object 26"/>
              <p:cNvSpPr/>
              <p:nvPr/>
            </p:nvSpPr>
            <p:spPr>
              <a:xfrm>
                <a:off x="9864001" y="404761"/>
                <a:ext cx="1464945" cy="720090"/>
              </a:xfrm>
              <a:custGeom>
                <a:avLst/>
                <a:gdLst/>
                <a:ahLst/>
                <a:cxnLst/>
                <a:rect l="l" t="t" r="r" b="b"/>
                <a:pathLst>
                  <a:path w="1464945" h="720090">
                    <a:moveTo>
                      <a:pt x="370916" y="117513"/>
                    </a:moveTo>
                    <a:lnTo>
                      <a:pt x="0" y="69049"/>
                    </a:lnTo>
                    <a:lnTo>
                      <a:pt x="0" y="719874"/>
                    </a:lnTo>
                    <a:lnTo>
                      <a:pt x="340563" y="669912"/>
                    </a:lnTo>
                    <a:lnTo>
                      <a:pt x="370916" y="117513"/>
                    </a:lnTo>
                    <a:close/>
                  </a:path>
                  <a:path w="1464945" h="720090">
                    <a:moveTo>
                      <a:pt x="1271536" y="607949"/>
                    </a:moveTo>
                    <a:lnTo>
                      <a:pt x="1271498" y="605053"/>
                    </a:lnTo>
                    <a:lnTo>
                      <a:pt x="1270977" y="598398"/>
                    </a:lnTo>
                    <a:lnTo>
                      <a:pt x="1270342" y="590296"/>
                    </a:lnTo>
                    <a:lnTo>
                      <a:pt x="1163408" y="598398"/>
                    </a:lnTo>
                    <a:lnTo>
                      <a:pt x="1082713" y="586397"/>
                    </a:lnTo>
                    <a:lnTo>
                      <a:pt x="1091539" y="629437"/>
                    </a:lnTo>
                    <a:lnTo>
                      <a:pt x="1110729" y="672160"/>
                    </a:lnTo>
                    <a:lnTo>
                      <a:pt x="1121105" y="684072"/>
                    </a:lnTo>
                    <a:lnTo>
                      <a:pt x="1149540" y="681126"/>
                    </a:lnTo>
                    <a:lnTo>
                      <a:pt x="1173378" y="683006"/>
                    </a:lnTo>
                    <a:lnTo>
                      <a:pt x="1187005" y="683590"/>
                    </a:lnTo>
                    <a:lnTo>
                      <a:pt x="1195539" y="682879"/>
                    </a:lnTo>
                    <a:lnTo>
                      <a:pt x="1202867" y="681126"/>
                    </a:lnTo>
                    <a:lnTo>
                      <a:pt x="1204099" y="680834"/>
                    </a:lnTo>
                    <a:lnTo>
                      <a:pt x="1247698" y="657085"/>
                    </a:lnTo>
                    <a:lnTo>
                      <a:pt x="1269593" y="624941"/>
                    </a:lnTo>
                    <a:lnTo>
                      <a:pt x="1271536" y="607949"/>
                    </a:lnTo>
                    <a:close/>
                  </a:path>
                  <a:path w="1464945" h="720090">
                    <a:moveTo>
                      <a:pt x="1464602" y="273532"/>
                    </a:moveTo>
                    <a:lnTo>
                      <a:pt x="1445882" y="228981"/>
                    </a:lnTo>
                    <a:lnTo>
                      <a:pt x="1348879" y="179095"/>
                    </a:lnTo>
                    <a:lnTo>
                      <a:pt x="914552" y="153835"/>
                    </a:lnTo>
                    <a:lnTo>
                      <a:pt x="896620" y="197523"/>
                    </a:lnTo>
                    <a:lnTo>
                      <a:pt x="868540" y="236385"/>
                    </a:lnTo>
                    <a:lnTo>
                      <a:pt x="832612" y="267665"/>
                    </a:lnTo>
                    <a:lnTo>
                      <a:pt x="791146" y="288569"/>
                    </a:lnTo>
                    <a:lnTo>
                      <a:pt x="752182" y="296341"/>
                    </a:lnTo>
                    <a:lnTo>
                      <a:pt x="750265" y="296456"/>
                    </a:lnTo>
                    <a:lnTo>
                      <a:pt x="738708" y="295973"/>
                    </a:lnTo>
                    <a:lnTo>
                      <a:pt x="700570" y="272402"/>
                    </a:lnTo>
                    <a:lnTo>
                      <a:pt x="690486" y="239852"/>
                    </a:lnTo>
                    <a:lnTo>
                      <a:pt x="691083" y="139814"/>
                    </a:lnTo>
                    <a:lnTo>
                      <a:pt x="765962" y="0"/>
                    </a:lnTo>
                    <a:lnTo>
                      <a:pt x="404672" y="153085"/>
                    </a:lnTo>
                    <a:lnTo>
                      <a:pt x="379691" y="607949"/>
                    </a:lnTo>
                    <a:lnTo>
                      <a:pt x="457987" y="601281"/>
                    </a:lnTo>
                    <a:lnTo>
                      <a:pt x="516356" y="639737"/>
                    </a:lnTo>
                    <a:lnTo>
                      <a:pt x="547166" y="659193"/>
                    </a:lnTo>
                    <a:lnTo>
                      <a:pt x="560616" y="665645"/>
                    </a:lnTo>
                    <a:lnTo>
                      <a:pt x="566928" y="665060"/>
                    </a:lnTo>
                    <a:lnTo>
                      <a:pt x="567512" y="664857"/>
                    </a:lnTo>
                    <a:lnTo>
                      <a:pt x="571284" y="653288"/>
                    </a:lnTo>
                    <a:lnTo>
                      <a:pt x="575360" y="642010"/>
                    </a:lnTo>
                    <a:lnTo>
                      <a:pt x="591781" y="605955"/>
                    </a:lnTo>
                    <a:lnTo>
                      <a:pt x="632904" y="583234"/>
                    </a:lnTo>
                    <a:lnTo>
                      <a:pt x="647534" y="583272"/>
                    </a:lnTo>
                    <a:lnTo>
                      <a:pt x="686435" y="600087"/>
                    </a:lnTo>
                    <a:lnTo>
                      <a:pt x="690562" y="605053"/>
                    </a:lnTo>
                    <a:lnTo>
                      <a:pt x="698169" y="583234"/>
                    </a:lnTo>
                    <a:lnTo>
                      <a:pt x="719810" y="527786"/>
                    </a:lnTo>
                    <a:lnTo>
                      <a:pt x="747280" y="492696"/>
                    </a:lnTo>
                    <a:lnTo>
                      <a:pt x="772998" y="485571"/>
                    </a:lnTo>
                    <a:lnTo>
                      <a:pt x="790689" y="486308"/>
                    </a:lnTo>
                    <a:lnTo>
                      <a:pt x="830922" y="506349"/>
                    </a:lnTo>
                    <a:lnTo>
                      <a:pt x="846709" y="531939"/>
                    </a:lnTo>
                    <a:lnTo>
                      <a:pt x="855713" y="515454"/>
                    </a:lnTo>
                    <a:lnTo>
                      <a:pt x="868006" y="502323"/>
                    </a:lnTo>
                    <a:lnTo>
                      <a:pt x="881976" y="492582"/>
                    </a:lnTo>
                    <a:lnTo>
                      <a:pt x="896061" y="486232"/>
                    </a:lnTo>
                    <a:lnTo>
                      <a:pt x="898029" y="485571"/>
                    </a:lnTo>
                    <a:lnTo>
                      <a:pt x="901039" y="484543"/>
                    </a:lnTo>
                    <a:lnTo>
                      <a:pt x="906043" y="483387"/>
                    </a:lnTo>
                    <a:lnTo>
                      <a:pt x="910945" y="482803"/>
                    </a:lnTo>
                    <a:lnTo>
                      <a:pt x="926985" y="482244"/>
                    </a:lnTo>
                    <a:lnTo>
                      <a:pt x="941438" y="484568"/>
                    </a:lnTo>
                    <a:lnTo>
                      <a:pt x="973721" y="507238"/>
                    </a:lnTo>
                    <a:lnTo>
                      <a:pt x="987132" y="541845"/>
                    </a:lnTo>
                    <a:lnTo>
                      <a:pt x="991857" y="538530"/>
                    </a:lnTo>
                    <a:lnTo>
                      <a:pt x="997127" y="535825"/>
                    </a:lnTo>
                    <a:lnTo>
                      <a:pt x="1002855" y="533882"/>
                    </a:lnTo>
                    <a:lnTo>
                      <a:pt x="1020254" y="530656"/>
                    </a:lnTo>
                    <a:lnTo>
                      <a:pt x="1037361" y="532536"/>
                    </a:lnTo>
                    <a:lnTo>
                      <a:pt x="1053261" y="539318"/>
                    </a:lnTo>
                    <a:lnTo>
                      <a:pt x="1067079" y="550735"/>
                    </a:lnTo>
                    <a:lnTo>
                      <a:pt x="1071143" y="555218"/>
                    </a:lnTo>
                    <a:lnTo>
                      <a:pt x="1074089" y="557441"/>
                    </a:lnTo>
                    <a:lnTo>
                      <a:pt x="1076172" y="558088"/>
                    </a:lnTo>
                    <a:lnTo>
                      <a:pt x="1077417" y="563638"/>
                    </a:lnTo>
                    <a:lnTo>
                      <a:pt x="1078890" y="569963"/>
                    </a:lnTo>
                    <a:lnTo>
                      <a:pt x="1080681" y="577215"/>
                    </a:lnTo>
                    <a:lnTo>
                      <a:pt x="1162799" y="585660"/>
                    </a:lnTo>
                    <a:lnTo>
                      <a:pt x="1197876" y="584809"/>
                    </a:lnTo>
                    <a:lnTo>
                      <a:pt x="1277823" y="578269"/>
                    </a:lnTo>
                    <a:lnTo>
                      <a:pt x="1323568" y="550303"/>
                    </a:lnTo>
                    <a:lnTo>
                      <a:pt x="1347889" y="502627"/>
                    </a:lnTo>
                    <a:lnTo>
                      <a:pt x="1352537" y="482244"/>
                    </a:lnTo>
                    <a:lnTo>
                      <a:pt x="1353540" y="477850"/>
                    </a:lnTo>
                    <a:lnTo>
                      <a:pt x="1158786" y="464807"/>
                    </a:lnTo>
                    <a:lnTo>
                      <a:pt x="1156550" y="464464"/>
                    </a:lnTo>
                    <a:lnTo>
                      <a:pt x="1154417" y="463613"/>
                    </a:lnTo>
                    <a:lnTo>
                      <a:pt x="1064628" y="400786"/>
                    </a:lnTo>
                    <a:lnTo>
                      <a:pt x="1177696" y="449783"/>
                    </a:lnTo>
                    <a:lnTo>
                      <a:pt x="1178902" y="450126"/>
                    </a:lnTo>
                    <a:lnTo>
                      <a:pt x="1180147" y="450329"/>
                    </a:lnTo>
                    <a:lnTo>
                      <a:pt x="1273390" y="456133"/>
                    </a:lnTo>
                    <a:lnTo>
                      <a:pt x="1322590" y="458571"/>
                    </a:lnTo>
                    <a:lnTo>
                      <a:pt x="1344002" y="458063"/>
                    </a:lnTo>
                    <a:lnTo>
                      <a:pt x="1353947" y="455066"/>
                    </a:lnTo>
                    <a:lnTo>
                      <a:pt x="1373060" y="444373"/>
                    </a:lnTo>
                    <a:lnTo>
                      <a:pt x="1389176" y="427113"/>
                    </a:lnTo>
                    <a:lnTo>
                      <a:pt x="1402613" y="400786"/>
                    </a:lnTo>
                    <a:lnTo>
                      <a:pt x="1403654" y="398754"/>
                    </a:lnTo>
                    <a:lnTo>
                      <a:pt x="1417866" y="354761"/>
                    </a:lnTo>
                    <a:lnTo>
                      <a:pt x="1221587" y="309626"/>
                    </a:lnTo>
                    <a:lnTo>
                      <a:pt x="1220292" y="309397"/>
                    </a:lnTo>
                    <a:lnTo>
                      <a:pt x="1219060" y="308991"/>
                    </a:lnTo>
                    <a:lnTo>
                      <a:pt x="1193012" y="296456"/>
                    </a:lnTo>
                    <a:lnTo>
                      <a:pt x="1052830" y="228981"/>
                    </a:lnTo>
                    <a:lnTo>
                      <a:pt x="1229321" y="291439"/>
                    </a:lnTo>
                    <a:lnTo>
                      <a:pt x="1230299" y="291668"/>
                    </a:lnTo>
                    <a:lnTo>
                      <a:pt x="1231303" y="291807"/>
                    </a:lnTo>
                    <a:lnTo>
                      <a:pt x="1404086" y="328193"/>
                    </a:lnTo>
                    <a:lnTo>
                      <a:pt x="1409547" y="327990"/>
                    </a:lnTo>
                    <a:lnTo>
                      <a:pt x="1414894" y="327240"/>
                    </a:lnTo>
                    <a:lnTo>
                      <a:pt x="1420063" y="326034"/>
                    </a:lnTo>
                    <a:lnTo>
                      <a:pt x="1452003" y="306260"/>
                    </a:lnTo>
                    <a:lnTo>
                      <a:pt x="1464602" y="273532"/>
                    </a:lnTo>
                    <a:close/>
                  </a:path>
                </a:pathLst>
              </a:custGeom>
              <a:solidFill>
                <a:srgbClr val="C00000"/>
              </a:solidFill>
            </p:spPr>
            <p:txBody>
              <a:bodyPr wrap="square" lIns="0" tIns="0" rIns="0" bIns="0" rtlCol="0"/>
              <a:lstStyle/>
              <a:p>
                <a:endParaRPr spc="-100">
                  <a:latin typeface="KoPubWorld돋움체 Bold" pitchFamily="2" charset="-127"/>
                </a:endParaRPr>
              </a:p>
            </p:txBody>
          </p:sp>
          <p:sp>
            <p:nvSpPr>
              <p:cNvPr id="8" name="object 27"/>
              <p:cNvSpPr/>
              <p:nvPr/>
            </p:nvSpPr>
            <p:spPr>
              <a:xfrm>
                <a:off x="10442143" y="0"/>
                <a:ext cx="1657985" cy="1234440"/>
              </a:xfrm>
              <a:custGeom>
                <a:avLst/>
                <a:gdLst/>
                <a:ahLst/>
                <a:cxnLst/>
                <a:rect l="l" t="t" r="r" b="b"/>
                <a:pathLst>
                  <a:path w="1657984" h="1234440">
                    <a:moveTo>
                      <a:pt x="544360" y="1121257"/>
                    </a:moveTo>
                    <a:lnTo>
                      <a:pt x="514959" y="1090142"/>
                    </a:lnTo>
                    <a:lnTo>
                      <a:pt x="491820" y="1038618"/>
                    </a:lnTo>
                    <a:lnTo>
                      <a:pt x="480225" y="982091"/>
                    </a:lnTo>
                    <a:lnTo>
                      <a:pt x="477342" y="975499"/>
                    </a:lnTo>
                    <a:lnTo>
                      <a:pt x="472643" y="970330"/>
                    </a:lnTo>
                    <a:lnTo>
                      <a:pt x="452793" y="958430"/>
                    </a:lnTo>
                    <a:lnTo>
                      <a:pt x="431609" y="959573"/>
                    </a:lnTo>
                    <a:lnTo>
                      <a:pt x="414274" y="971638"/>
                    </a:lnTo>
                    <a:lnTo>
                      <a:pt x="405993" y="992517"/>
                    </a:lnTo>
                    <a:lnTo>
                      <a:pt x="394462" y="1044321"/>
                    </a:lnTo>
                    <a:lnTo>
                      <a:pt x="388569" y="1069949"/>
                    </a:lnTo>
                    <a:lnTo>
                      <a:pt x="386473" y="1076947"/>
                    </a:lnTo>
                    <a:lnTo>
                      <a:pt x="386346" y="1072896"/>
                    </a:lnTo>
                    <a:lnTo>
                      <a:pt x="388823" y="998575"/>
                    </a:lnTo>
                    <a:lnTo>
                      <a:pt x="389140" y="969340"/>
                    </a:lnTo>
                    <a:lnTo>
                      <a:pt x="384390" y="938669"/>
                    </a:lnTo>
                    <a:lnTo>
                      <a:pt x="368490" y="915670"/>
                    </a:lnTo>
                    <a:lnTo>
                      <a:pt x="335407" y="909447"/>
                    </a:lnTo>
                    <a:lnTo>
                      <a:pt x="319862" y="913892"/>
                    </a:lnTo>
                    <a:lnTo>
                      <a:pt x="305028" y="923112"/>
                    </a:lnTo>
                    <a:lnTo>
                      <a:pt x="293255" y="936421"/>
                    </a:lnTo>
                    <a:lnTo>
                      <a:pt x="286893" y="953084"/>
                    </a:lnTo>
                    <a:lnTo>
                      <a:pt x="258025" y="1072896"/>
                    </a:lnTo>
                    <a:lnTo>
                      <a:pt x="256057" y="1060881"/>
                    </a:lnTo>
                    <a:lnTo>
                      <a:pt x="253580" y="1023010"/>
                    </a:lnTo>
                    <a:lnTo>
                      <a:pt x="251409" y="982091"/>
                    </a:lnTo>
                    <a:lnTo>
                      <a:pt x="250558" y="964311"/>
                    </a:lnTo>
                    <a:lnTo>
                      <a:pt x="240601" y="930541"/>
                    </a:lnTo>
                    <a:lnTo>
                      <a:pt x="216001" y="914387"/>
                    </a:lnTo>
                    <a:lnTo>
                      <a:pt x="188442" y="913587"/>
                    </a:lnTo>
                    <a:lnTo>
                      <a:pt x="169621" y="925906"/>
                    </a:lnTo>
                    <a:lnTo>
                      <a:pt x="149390" y="971638"/>
                    </a:lnTo>
                    <a:lnTo>
                      <a:pt x="128117" y="1032332"/>
                    </a:lnTo>
                    <a:lnTo>
                      <a:pt x="111315" y="1085354"/>
                    </a:lnTo>
                    <a:lnTo>
                      <a:pt x="104495" y="1108049"/>
                    </a:lnTo>
                    <a:lnTo>
                      <a:pt x="105816" y="1082827"/>
                    </a:lnTo>
                    <a:lnTo>
                      <a:pt x="101790" y="1037209"/>
                    </a:lnTo>
                    <a:lnTo>
                      <a:pt x="67945" y="1010018"/>
                    </a:lnTo>
                    <a:lnTo>
                      <a:pt x="44653" y="1013104"/>
                    </a:lnTo>
                    <a:lnTo>
                      <a:pt x="28308" y="1029246"/>
                    </a:lnTo>
                    <a:lnTo>
                      <a:pt x="18745" y="1051953"/>
                    </a:lnTo>
                    <a:lnTo>
                      <a:pt x="5994" y="1091844"/>
                    </a:lnTo>
                    <a:lnTo>
                      <a:pt x="0" y="1138605"/>
                    </a:lnTo>
                    <a:lnTo>
                      <a:pt x="10756" y="1181938"/>
                    </a:lnTo>
                    <a:lnTo>
                      <a:pt x="16395" y="1190726"/>
                    </a:lnTo>
                    <a:lnTo>
                      <a:pt x="23342" y="1198600"/>
                    </a:lnTo>
                    <a:lnTo>
                      <a:pt x="32588" y="1205191"/>
                    </a:lnTo>
                    <a:lnTo>
                      <a:pt x="45161" y="1210056"/>
                    </a:lnTo>
                    <a:lnTo>
                      <a:pt x="62331" y="1208519"/>
                    </a:lnTo>
                    <a:lnTo>
                      <a:pt x="80479" y="1199908"/>
                    </a:lnTo>
                    <a:lnTo>
                      <a:pt x="94856" y="1190282"/>
                    </a:lnTo>
                    <a:lnTo>
                      <a:pt x="100736" y="1185710"/>
                    </a:lnTo>
                    <a:lnTo>
                      <a:pt x="125450" y="1215097"/>
                    </a:lnTo>
                    <a:lnTo>
                      <a:pt x="159689" y="1223886"/>
                    </a:lnTo>
                    <a:lnTo>
                      <a:pt x="196481" y="1212672"/>
                    </a:lnTo>
                    <a:lnTo>
                      <a:pt x="224917" y="1185710"/>
                    </a:lnTo>
                    <a:lnTo>
                      <a:pt x="228841" y="1182001"/>
                    </a:lnTo>
                    <a:lnTo>
                      <a:pt x="238874" y="1206030"/>
                    </a:lnTo>
                    <a:lnTo>
                      <a:pt x="255879" y="1222209"/>
                    </a:lnTo>
                    <a:lnTo>
                      <a:pt x="275932" y="1231277"/>
                    </a:lnTo>
                    <a:lnTo>
                      <a:pt x="295135" y="1234008"/>
                    </a:lnTo>
                    <a:lnTo>
                      <a:pt x="328536" y="1223987"/>
                    </a:lnTo>
                    <a:lnTo>
                      <a:pt x="350570" y="1202512"/>
                    </a:lnTo>
                    <a:lnTo>
                      <a:pt x="362204" y="1182001"/>
                    </a:lnTo>
                    <a:lnTo>
                      <a:pt x="362699" y="1181150"/>
                    </a:lnTo>
                    <a:lnTo>
                      <a:pt x="366420" y="1171448"/>
                    </a:lnTo>
                    <a:lnTo>
                      <a:pt x="367817" y="1174953"/>
                    </a:lnTo>
                    <a:lnTo>
                      <a:pt x="408228" y="1211300"/>
                    </a:lnTo>
                    <a:lnTo>
                      <a:pt x="448500" y="1214983"/>
                    </a:lnTo>
                    <a:lnTo>
                      <a:pt x="482206" y="1195743"/>
                    </a:lnTo>
                    <a:lnTo>
                      <a:pt x="497751" y="1171448"/>
                    </a:lnTo>
                    <a:lnTo>
                      <a:pt x="502958" y="1163320"/>
                    </a:lnTo>
                    <a:lnTo>
                      <a:pt x="506958" y="1151978"/>
                    </a:lnTo>
                    <a:lnTo>
                      <a:pt x="513486" y="1140218"/>
                    </a:lnTo>
                    <a:lnTo>
                      <a:pt x="525081" y="1129487"/>
                    </a:lnTo>
                    <a:lnTo>
                      <a:pt x="544360" y="1121257"/>
                    </a:lnTo>
                    <a:close/>
                  </a:path>
                  <a:path w="1657984" h="1234440">
                    <a:moveTo>
                      <a:pt x="1657464" y="0"/>
                    </a:moveTo>
                    <a:lnTo>
                      <a:pt x="796848" y="0"/>
                    </a:lnTo>
                    <a:lnTo>
                      <a:pt x="645858" y="163804"/>
                    </a:lnTo>
                    <a:lnTo>
                      <a:pt x="705967" y="212242"/>
                    </a:lnTo>
                    <a:lnTo>
                      <a:pt x="595617" y="322859"/>
                    </a:lnTo>
                    <a:lnTo>
                      <a:pt x="222961" y="389039"/>
                    </a:lnTo>
                    <a:lnTo>
                      <a:pt x="136702" y="532511"/>
                    </a:lnTo>
                    <a:lnTo>
                      <a:pt x="135013" y="538556"/>
                    </a:lnTo>
                    <a:lnTo>
                      <a:pt x="134378" y="644753"/>
                    </a:lnTo>
                    <a:lnTo>
                      <a:pt x="137210" y="658698"/>
                    </a:lnTo>
                    <a:lnTo>
                      <a:pt x="145072" y="669899"/>
                    </a:lnTo>
                    <a:lnTo>
                      <a:pt x="156667" y="677164"/>
                    </a:lnTo>
                    <a:lnTo>
                      <a:pt x="170738" y="679234"/>
                    </a:lnTo>
                    <a:lnTo>
                      <a:pt x="172707" y="679107"/>
                    </a:lnTo>
                    <a:lnTo>
                      <a:pt x="214274" y="669328"/>
                    </a:lnTo>
                    <a:lnTo>
                      <a:pt x="251993" y="647077"/>
                    </a:lnTo>
                    <a:lnTo>
                      <a:pt x="283527" y="615365"/>
                    </a:lnTo>
                    <a:lnTo>
                      <a:pt x="306527" y="577189"/>
                    </a:lnTo>
                    <a:lnTo>
                      <a:pt x="318681" y="535533"/>
                    </a:lnTo>
                    <a:lnTo>
                      <a:pt x="769683" y="560984"/>
                    </a:lnTo>
                    <a:lnTo>
                      <a:pt x="915885" y="624370"/>
                    </a:lnTo>
                    <a:lnTo>
                      <a:pt x="938860" y="557593"/>
                    </a:lnTo>
                    <a:lnTo>
                      <a:pt x="963879" y="535533"/>
                    </a:lnTo>
                    <a:lnTo>
                      <a:pt x="1032357" y="475170"/>
                    </a:lnTo>
                    <a:lnTo>
                      <a:pt x="1146251" y="566915"/>
                    </a:lnTo>
                    <a:lnTo>
                      <a:pt x="1657464" y="0"/>
                    </a:lnTo>
                    <a:close/>
                  </a:path>
                </a:pathLst>
              </a:custGeom>
              <a:solidFill>
                <a:srgbClr val="B2B4BA"/>
              </a:solidFill>
            </p:spPr>
            <p:txBody>
              <a:bodyPr wrap="square" lIns="0" tIns="0" rIns="0" bIns="0" rtlCol="0"/>
              <a:lstStyle/>
              <a:p>
                <a:endParaRPr spc="-100">
                  <a:latin typeface="KoPubWorld돋움체 Bold" pitchFamily="2" charset="-127"/>
                </a:endParaRPr>
              </a:p>
            </p:txBody>
          </p:sp>
        </p:grpSp>
      </p:grpSp>
      <p:sp>
        <p:nvSpPr>
          <p:cNvPr id="9" name="object 13"/>
          <p:cNvSpPr txBox="1">
            <a:spLocks noGrp="1"/>
          </p:cNvSpPr>
          <p:nvPr>
            <p:ph type="title"/>
          </p:nvPr>
        </p:nvSpPr>
        <p:spPr>
          <a:xfrm>
            <a:off x="1139300" y="485927"/>
            <a:ext cx="8614300" cy="5206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ko-KR" altLang="en-US" sz="3300" spc="-100" dirty="0">
                <a:latin typeface="강한공군체 Bold" pitchFamily="34" charset="-127"/>
                <a:ea typeface="강한공군체 Bold" pitchFamily="34" charset="-127"/>
              </a:rPr>
              <a:t>표준 연동계약서의 주요 내용</a:t>
            </a:r>
            <a:r>
              <a:rPr lang="en-US" altLang="ko-KR" sz="3300" spc="-100" dirty="0">
                <a:latin typeface="강한공군체 Bold" pitchFamily="34" charset="-127"/>
                <a:ea typeface="강한공군체 Bold" pitchFamily="34" charset="-127"/>
              </a:rPr>
              <a:t>(</a:t>
            </a:r>
            <a:r>
              <a:rPr lang="ko-KR" altLang="en-US" sz="3300" spc="-100" dirty="0">
                <a:latin typeface="강한공군체 Bold" pitchFamily="34" charset="-127"/>
                <a:ea typeface="강한공군체 Bold" pitchFamily="34" charset="-127"/>
              </a:rPr>
              <a:t>첨부</a:t>
            </a:r>
            <a:r>
              <a:rPr lang="en-US" altLang="ko-KR" sz="3300" spc="-100" dirty="0">
                <a:latin typeface="강한공군체 Bold" pitchFamily="34" charset="-127"/>
                <a:ea typeface="강한공군체 Bold" pitchFamily="34" charset="-127"/>
              </a:rPr>
              <a:t>1)</a:t>
            </a:r>
            <a:endParaRPr sz="3300" spc="-100" dirty="0">
              <a:latin typeface="강한공군체 Bold" pitchFamily="34" charset="-127"/>
              <a:ea typeface="강한공군체 Bold" pitchFamily="34" charset="-127"/>
            </a:endParaRPr>
          </a:p>
        </p:txBody>
      </p:sp>
      <p:grpSp>
        <p:nvGrpSpPr>
          <p:cNvPr id="6" name="그룹 9"/>
          <p:cNvGrpSpPr/>
          <p:nvPr/>
        </p:nvGrpSpPr>
        <p:grpSpPr>
          <a:xfrm>
            <a:off x="1044003" y="1583994"/>
            <a:ext cx="10080625" cy="504190"/>
            <a:chOff x="1044003" y="1583994"/>
            <a:chExt cx="10080625" cy="504190"/>
          </a:xfrm>
        </p:grpSpPr>
        <p:sp>
          <p:nvSpPr>
            <p:cNvPr id="11" name="object 4"/>
            <p:cNvSpPr/>
            <p:nvPr/>
          </p:nvSpPr>
          <p:spPr>
            <a:xfrm>
              <a:off x="1044003" y="1583994"/>
              <a:ext cx="10080625" cy="504190"/>
            </a:xfrm>
            <a:custGeom>
              <a:avLst/>
              <a:gdLst/>
              <a:ahLst/>
              <a:cxnLst/>
              <a:rect l="l" t="t" r="r" b="b"/>
              <a:pathLst>
                <a:path w="10080625" h="504189">
                  <a:moveTo>
                    <a:pt x="9851402" y="0"/>
                  </a:moveTo>
                  <a:lnTo>
                    <a:pt x="228600" y="0"/>
                  </a:lnTo>
                  <a:lnTo>
                    <a:pt x="96440" y="3571"/>
                  </a:lnTo>
                  <a:lnTo>
                    <a:pt x="28575" y="28575"/>
                  </a:lnTo>
                  <a:lnTo>
                    <a:pt x="3571" y="96440"/>
                  </a:lnTo>
                  <a:lnTo>
                    <a:pt x="0" y="228600"/>
                  </a:lnTo>
                  <a:lnTo>
                    <a:pt x="0" y="275399"/>
                  </a:lnTo>
                  <a:lnTo>
                    <a:pt x="3571" y="407558"/>
                  </a:lnTo>
                  <a:lnTo>
                    <a:pt x="28575" y="475424"/>
                  </a:lnTo>
                  <a:lnTo>
                    <a:pt x="96440" y="500427"/>
                  </a:lnTo>
                  <a:lnTo>
                    <a:pt x="228600" y="503999"/>
                  </a:lnTo>
                  <a:lnTo>
                    <a:pt x="9851402" y="503999"/>
                  </a:lnTo>
                  <a:lnTo>
                    <a:pt x="9983562" y="500427"/>
                  </a:lnTo>
                  <a:lnTo>
                    <a:pt x="10051427" y="475424"/>
                  </a:lnTo>
                  <a:lnTo>
                    <a:pt x="10076430" y="407558"/>
                  </a:lnTo>
                  <a:lnTo>
                    <a:pt x="10080002" y="275399"/>
                  </a:lnTo>
                  <a:lnTo>
                    <a:pt x="10080002" y="228600"/>
                  </a:lnTo>
                  <a:lnTo>
                    <a:pt x="10076430" y="96440"/>
                  </a:lnTo>
                  <a:lnTo>
                    <a:pt x="10051427" y="28575"/>
                  </a:lnTo>
                  <a:lnTo>
                    <a:pt x="9983562" y="3571"/>
                  </a:lnTo>
                  <a:lnTo>
                    <a:pt x="9851402" y="0"/>
                  </a:lnTo>
                  <a:close/>
                </a:path>
              </a:pathLst>
            </a:custGeom>
            <a:solidFill>
              <a:srgbClr val="E6E6C8"/>
            </a:solidFill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  <p:grpSp>
          <p:nvGrpSpPr>
            <p:cNvPr id="10" name="그룹 55"/>
            <p:cNvGrpSpPr/>
            <p:nvPr/>
          </p:nvGrpSpPr>
          <p:grpSpPr>
            <a:xfrm>
              <a:off x="1151991" y="1684794"/>
              <a:ext cx="302895" cy="302895"/>
              <a:chOff x="1151991" y="1684794"/>
              <a:chExt cx="302895" cy="302895"/>
            </a:xfrm>
          </p:grpSpPr>
          <p:sp>
            <p:nvSpPr>
              <p:cNvPr id="13" name="object 5"/>
              <p:cNvSpPr/>
              <p:nvPr/>
            </p:nvSpPr>
            <p:spPr>
              <a:xfrm>
                <a:off x="1151991" y="1684794"/>
                <a:ext cx="302895" cy="302895"/>
              </a:xfrm>
              <a:custGeom>
                <a:avLst/>
                <a:gdLst/>
                <a:ahLst/>
                <a:cxnLst/>
                <a:rect l="l" t="t" r="r" b="b"/>
                <a:pathLst>
                  <a:path w="302894" h="302894">
                    <a:moveTo>
                      <a:pt x="151206" y="0"/>
                    </a:moveTo>
                    <a:lnTo>
                      <a:pt x="103415" y="7707"/>
                    </a:lnTo>
                    <a:lnTo>
                      <a:pt x="61908" y="29171"/>
                    </a:lnTo>
                    <a:lnTo>
                      <a:pt x="29175" y="61900"/>
                    </a:lnTo>
                    <a:lnTo>
                      <a:pt x="7709" y="103404"/>
                    </a:lnTo>
                    <a:lnTo>
                      <a:pt x="0" y="151193"/>
                    </a:lnTo>
                    <a:lnTo>
                      <a:pt x="7709" y="198988"/>
                    </a:lnTo>
                    <a:lnTo>
                      <a:pt x="29175" y="240496"/>
                    </a:lnTo>
                    <a:lnTo>
                      <a:pt x="61908" y="273227"/>
                    </a:lnTo>
                    <a:lnTo>
                      <a:pt x="103415" y="294691"/>
                    </a:lnTo>
                    <a:lnTo>
                      <a:pt x="151206" y="302399"/>
                    </a:lnTo>
                    <a:lnTo>
                      <a:pt x="198996" y="294691"/>
                    </a:lnTo>
                    <a:lnTo>
                      <a:pt x="240503" y="273227"/>
                    </a:lnTo>
                    <a:lnTo>
                      <a:pt x="273236" y="240496"/>
                    </a:lnTo>
                    <a:lnTo>
                      <a:pt x="294703" y="198988"/>
                    </a:lnTo>
                    <a:lnTo>
                      <a:pt x="302412" y="151193"/>
                    </a:lnTo>
                    <a:lnTo>
                      <a:pt x="294703" y="103404"/>
                    </a:lnTo>
                    <a:lnTo>
                      <a:pt x="273236" y="61900"/>
                    </a:lnTo>
                    <a:lnTo>
                      <a:pt x="240503" y="29171"/>
                    </a:lnTo>
                    <a:lnTo>
                      <a:pt x="198996" y="7707"/>
                    </a:lnTo>
                    <a:lnTo>
                      <a:pt x="151206" y="0"/>
                    </a:lnTo>
                    <a:close/>
                  </a:path>
                </a:pathLst>
              </a:custGeom>
              <a:solidFill>
                <a:srgbClr val="F47920"/>
              </a:solidFill>
            </p:spPr>
            <p:txBody>
              <a:bodyPr wrap="square" lIns="0" tIns="0" rIns="0" bIns="0" rtlCol="0"/>
              <a:lstStyle/>
              <a:p>
                <a:endParaRPr>
                  <a:latin typeface="KoPubWorld돋움체 Bold" pitchFamily="2" charset="-127"/>
                </a:endParaRPr>
              </a:p>
            </p:txBody>
          </p:sp>
          <p:sp>
            <p:nvSpPr>
              <p:cNvPr id="14" name="object 6"/>
              <p:cNvSpPr/>
              <p:nvPr/>
            </p:nvSpPr>
            <p:spPr>
              <a:xfrm>
                <a:off x="1225265" y="1746008"/>
                <a:ext cx="155867" cy="179997"/>
              </a:xfrm>
              <a:prstGeom prst="rect">
                <a:avLst/>
              </a:prstGeom>
              <a:blipFill>
                <a:blip r:embed="rId3" cstate="print"/>
                <a:stretch>
                  <a:fillRect/>
                </a:stretch>
              </a:blipFill>
            </p:spPr>
            <p:txBody>
              <a:bodyPr wrap="square" lIns="0" tIns="0" rIns="0" bIns="0" rtlCol="0"/>
              <a:lstStyle/>
              <a:p>
                <a:endParaRPr>
                  <a:latin typeface="KoPubWorld돋움체 Bold" pitchFamily="2" charset="-127"/>
                </a:endParaRPr>
              </a:p>
            </p:txBody>
          </p:sp>
        </p:grpSp>
      </p:grpSp>
      <p:grpSp>
        <p:nvGrpSpPr>
          <p:cNvPr id="12" name="그룹 17"/>
          <p:cNvGrpSpPr/>
          <p:nvPr/>
        </p:nvGrpSpPr>
        <p:grpSpPr>
          <a:xfrm>
            <a:off x="-2" y="216001"/>
            <a:ext cx="1027033" cy="1152525"/>
            <a:chOff x="-2" y="216001"/>
            <a:chExt cx="1027033" cy="1152525"/>
          </a:xfrm>
        </p:grpSpPr>
        <p:sp>
          <p:nvSpPr>
            <p:cNvPr id="19" name="object 43"/>
            <p:cNvSpPr/>
            <p:nvPr/>
          </p:nvSpPr>
          <p:spPr>
            <a:xfrm>
              <a:off x="594597" y="378002"/>
              <a:ext cx="432434" cy="829944"/>
            </a:xfrm>
            <a:custGeom>
              <a:avLst/>
              <a:gdLst/>
              <a:ahLst/>
              <a:cxnLst/>
              <a:rect l="l" t="t" r="r" b="b"/>
              <a:pathLst>
                <a:path w="432434" h="829944">
                  <a:moveTo>
                    <a:pt x="121500" y="0"/>
                  </a:moveTo>
                  <a:lnTo>
                    <a:pt x="0" y="0"/>
                  </a:lnTo>
                  <a:lnTo>
                    <a:pt x="0" y="829792"/>
                  </a:lnTo>
                  <a:lnTo>
                    <a:pt x="120154" y="829792"/>
                  </a:lnTo>
                  <a:lnTo>
                    <a:pt x="432003" y="413994"/>
                  </a:lnTo>
                  <a:lnTo>
                    <a:pt x="1215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u="sng">
                <a:latin typeface="KoPubWorld돋움체 Bold" pitchFamily="2" charset="-127"/>
              </a:endParaRPr>
            </a:p>
          </p:txBody>
        </p:sp>
        <p:sp>
          <p:nvSpPr>
            <p:cNvPr id="20" name="object 44"/>
            <p:cNvSpPr/>
            <p:nvPr/>
          </p:nvSpPr>
          <p:spPr>
            <a:xfrm>
              <a:off x="-2" y="216001"/>
              <a:ext cx="918844" cy="1152525"/>
            </a:xfrm>
            <a:custGeom>
              <a:avLst/>
              <a:gdLst/>
              <a:ahLst/>
              <a:cxnLst/>
              <a:rect l="l" t="t" r="r" b="b"/>
              <a:pathLst>
                <a:path w="918844" h="1152525">
                  <a:moveTo>
                    <a:pt x="486600" y="0"/>
                  </a:moveTo>
                  <a:lnTo>
                    <a:pt x="486600" y="179997"/>
                  </a:lnTo>
                  <a:lnTo>
                    <a:pt x="0" y="179997"/>
                  </a:lnTo>
                  <a:lnTo>
                    <a:pt x="0" y="971994"/>
                  </a:lnTo>
                  <a:lnTo>
                    <a:pt x="486600" y="971994"/>
                  </a:lnTo>
                  <a:lnTo>
                    <a:pt x="486600" y="1151991"/>
                  </a:lnTo>
                  <a:lnTo>
                    <a:pt x="918603" y="575995"/>
                  </a:lnTo>
                  <a:lnTo>
                    <a:pt x="486600" y="0"/>
                  </a:lnTo>
                  <a:close/>
                </a:path>
              </a:pathLst>
            </a:custGeom>
            <a:solidFill>
              <a:srgbClr val="003964"/>
            </a:solidFill>
          </p:spPr>
          <p:txBody>
            <a:bodyPr wrap="square" lIns="0" tIns="0" rIns="0" bIns="0" rtlCol="0"/>
            <a:lstStyle/>
            <a:p>
              <a:endParaRPr u="sng">
                <a:latin typeface="KoPubWorld돋움체 Bold" pitchFamily="2" charset="-127"/>
              </a:endParaRPr>
            </a:p>
          </p:txBody>
        </p:sp>
      </p:grpSp>
      <p:sp>
        <p:nvSpPr>
          <p:cNvPr id="23" name="object 22"/>
          <p:cNvSpPr txBox="1"/>
          <p:nvPr/>
        </p:nvSpPr>
        <p:spPr>
          <a:xfrm>
            <a:off x="1499361" y="1695204"/>
            <a:ext cx="8230234" cy="35137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0165">
              <a:lnSpc>
                <a:spcPct val="100000"/>
              </a:lnSpc>
              <a:spcBef>
                <a:spcPts val="100"/>
              </a:spcBef>
            </a:pPr>
            <a:r>
              <a:rPr lang="ko-KR" altLang="en-US" sz="2200" spc="-100" dirty="0" err="1">
                <a:solidFill>
                  <a:srgbClr val="231F20"/>
                </a:solidFill>
                <a:latin typeface="에스코어 드림 7 ExtraBold" pitchFamily="34" charset="-127"/>
                <a:ea typeface="에스코어 드림 7 ExtraBold" pitchFamily="34" charset="-127"/>
                <a:cs typeface="KoPubWorld돋움체 Bold" pitchFamily="2" charset="-127"/>
              </a:rPr>
              <a:t>목적물등의</a:t>
            </a:r>
            <a:r>
              <a:rPr lang="ko-KR" altLang="en-US" sz="2200" spc="-100" dirty="0">
                <a:solidFill>
                  <a:srgbClr val="231F20"/>
                </a:solidFill>
                <a:latin typeface="에스코어 드림 7 ExtraBold" pitchFamily="34" charset="-127"/>
                <a:ea typeface="에스코어 드림 7 ExtraBold" pitchFamily="34" charset="-127"/>
                <a:cs typeface="KoPubWorld돋움체 Bold" pitchFamily="2" charset="-127"/>
              </a:rPr>
              <a:t> 명칭</a:t>
            </a:r>
            <a:endParaRPr sz="2200" spc="-100" dirty="0">
              <a:latin typeface="KoPubWorld돋움체 Bold" pitchFamily="2" charset="-127"/>
              <a:ea typeface="KoPubWorld돋움체 Bold" pitchFamily="2" charset="-127"/>
              <a:cs typeface="KoPubWorld돋움체 Bold" pitchFamily="2" charset="-127"/>
            </a:endParaRPr>
          </a:p>
        </p:txBody>
      </p:sp>
      <p:sp>
        <p:nvSpPr>
          <p:cNvPr id="25" name="object 2"/>
          <p:cNvSpPr/>
          <p:nvPr/>
        </p:nvSpPr>
        <p:spPr>
          <a:xfrm>
            <a:off x="1224000" y="2887134"/>
            <a:ext cx="133273" cy="13343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KoPubWorld돋움체 Bold" pitchFamily="2" charset="-127"/>
            </a:endParaRPr>
          </a:p>
        </p:txBody>
      </p:sp>
      <p:graphicFrame>
        <p:nvGraphicFramePr>
          <p:cNvPr id="27" name="표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84418090"/>
              </p:ext>
            </p:extLst>
          </p:nvPr>
        </p:nvGraphicFramePr>
        <p:xfrm>
          <a:off x="1524000" y="3786190"/>
          <a:ext cx="9525000" cy="92940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535796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5989204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32007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b="0" spc="-100" baseline="0" dirty="0"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구 분</a:t>
                      </a:r>
                    </a:p>
                  </a:txBody>
                  <a:tcPr marL="91442" marR="91442" marT="54000" marB="54000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b="0" spc="-100" baseline="0" dirty="0"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기재사항</a:t>
                      </a:r>
                      <a:r>
                        <a:rPr lang="en-US" altLang="ko-KR" sz="1500" b="0" spc="-100" baseline="0" dirty="0"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(</a:t>
                      </a:r>
                      <a:r>
                        <a:rPr lang="ko-KR" altLang="en-US" sz="1500" b="0" spc="-100" baseline="0" dirty="0"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예시</a:t>
                      </a:r>
                      <a:r>
                        <a:rPr lang="en-US" altLang="ko-KR" sz="1500" b="0" spc="-100" baseline="0" dirty="0"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)</a:t>
                      </a:r>
                    </a:p>
                  </a:txBody>
                  <a:tcPr marL="91442" marR="91442" marT="54000" marB="54000" anchor="ctr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6572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b="0" spc="-100" baseline="0" dirty="0"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1. </a:t>
                      </a:r>
                      <a:r>
                        <a:rPr lang="ko-KR" altLang="en-US" sz="2000" b="0" spc="-100" baseline="0" dirty="0" err="1"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목적물등의</a:t>
                      </a:r>
                      <a:r>
                        <a:rPr lang="ko-KR" altLang="en-US" sz="2000" b="0" spc="-100" baseline="0" dirty="0"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 명칭</a:t>
                      </a:r>
                    </a:p>
                  </a:txBody>
                  <a:tcPr marL="144000" marR="144000" marT="144000" marB="144000" anchor="ctr">
                    <a:solidFill>
                      <a:srgbClr val="E8E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2000" b="0" u="none" strike="noStrike" spc="-100" baseline="0" dirty="0">
                          <a:effectLst/>
                          <a:latin typeface="KoPubWorld돋움체 Medium" pitchFamily="2" charset="-127"/>
                          <a:ea typeface="KoPubWorld돋움체 Medium" pitchFamily="2" charset="-127"/>
                          <a:cs typeface="KoPubWorld돋움체 Medium" pitchFamily="2" charset="-127"/>
                        </a:rPr>
                        <a:t>동 케이블</a:t>
                      </a:r>
                    </a:p>
                  </a:txBody>
                  <a:tcPr marL="144000" marR="144000" marT="144000" marB="144000" anchor="ctr">
                    <a:solidFill>
                      <a:srgbClr val="E8E8E8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6453190" y="2147552"/>
            <a:ext cx="46487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※ </a:t>
            </a:r>
            <a:r>
              <a:rPr lang="ko-KR" altLang="en-US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상생협력법 제</a:t>
            </a:r>
            <a:r>
              <a:rPr lang="en-US" altLang="ko-KR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21</a:t>
            </a:r>
            <a:r>
              <a:rPr lang="ko-KR" altLang="en-US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조 제</a:t>
            </a:r>
            <a:r>
              <a:rPr lang="en-US" altLang="ko-KR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1</a:t>
            </a:r>
            <a:r>
              <a:rPr lang="ko-KR" altLang="en-US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항 제</a:t>
            </a:r>
            <a:r>
              <a:rPr lang="en-US" altLang="ko-KR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4</a:t>
            </a:r>
            <a:r>
              <a:rPr lang="ko-KR" altLang="en-US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호</a:t>
            </a:r>
            <a:r>
              <a:rPr lang="en-US" altLang="ko-KR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(</a:t>
            </a:r>
            <a:r>
              <a:rPr lang="ko-KR" altLang="en-US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법정 기재사항</a:t>
            </a:r>
            <a:r>
              <a:rPr lang="en-US" altLang="ko-KR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)</a:t>
            </a:r>
          </a:p>
        </p:txBody>
      </p:sp>
      <p:sp>
        <p:nvSpPr>
          <p:cNvPr id="24" name="object 22"/>
          <p:cNvSpPr txBox="1"/>
          <p:nvPr/>
        </p:nvSpPr>
        <p:spPr>
          <a:xfrm>
            <a:off x="1499360" y="2786058"/>
            <a:ext cx="9360000" cy="73096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ts val="2800"/>
              </a:lnSpc>
              <a:spcBef>
                <a:spcPts val="2400"/>
              </a:spcBef>
            </a:pPr>
            <a:r>
              <a:rPr lang="ko-KR" altLang="en-US" sz="2200" spc="-100" dirty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위탁기업이 수탁기업에 제조</a:t>
            </a:r>
            <a:r>
              <a:rPr lang="en-US" altLang="ko-KR" sz="2200" spc="-100" dirty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, </a:t>
            </a:r>
            <a:r>
              <a:rPr lang="ko-KR" altLang="en-US" sz="2200" spc="-100" dirty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공사</a:t>
            </a:r>
            <a:r>
              <a:rPr lang="en-US" altLang="ko-KR" sz="2200" spc="-100" dirty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, </a:t>
            </a:r>
            <a:r>
              <a:rPr lang="ko-KR" altLang="en-US" sz="2200" spc="-100" dirty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가공</a:t>
            </a:r>
            <a:r>
              <a:rPr lang="en-US" altLang="ko-KR" sz="2200" spc="-100" dirty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, </a:t>
            </a:r>
            <a:r>
              <a:rPr lang="ko-KR" altLang="en-US" sz="2200" spc="-100" dirty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수리</a:t>
            </a:r>
            <a:r>
              <a:rPr lang="en-US" altLang="ko-KR" sz="2200" spc="-100" dirty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, </a:t>
            </a:r>
            <a:r>
              <a:rPr lang="ko-KR" altLang="en-US" sz="2200" spc="-100" dirty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용역 또는 기술개발을 위탁한 </a:t>
            </a:r>
            <a:r>
              <a:rPr lang="en-US" altLang="ko-KR" sz="2200" spc="-100" dirty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/>
            </a:r>
            <a:br>
              <a:rPr lang="en-US" altLang="ko-KR" sz="2200" spc="-100" dirty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</a:br>
            <a:r>
              <a:rPr lang="ko-KR" altLang="en-US" sz="2200" spc="-100" dirty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물품</a:t>
            </a:r>
            <a:r>
              <a:rPr lang="en-US" altLang="ko-KR" sz="2200" spc="-100" dirty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, </a:t>
            </a:r>
            <a:r>
              <a:rPr lang="ko-KR" altLang="en-US" sz="2200" spc="-100" dirty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부품</a:t>
            </a:r>
            <a:r>
              <a:rPr lang="en-US" altLang="ko-KR" sz="2200" spc="-100" dirty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, </a:t>
            </a:r>
            <a:r>
              <a:rPr lang="ko-KR" altLang="en-US" sz="2200" spc="-100" dirty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반제품</a:t>
            </a:r>
            <a:r>
              <a:rPr lang="en-US" altLang="ko-KR" sz="2200" spc="-100" dirty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 </a:t>
            </a:r>
            <a:r>
              <a:rPr lang="ko-KR" altLang="en-US" sz="2200" spc="-100" dirty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및</a:t>
            </a:r>
            <a:r>
              <a:rPr lang="en-US" altLang="ko-KR" sz="2200" spc="-100" dirty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 </a:t>
            </a:r>
            <a:r>
              <a:rPr lang="ko-KR" altLang="en-US" sz="2200" spc="-100" dirty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원료 등</a:t>
            </a:r>
            <a:r>
              <a:rPr lang="en-US" altLang="ko-KR" sz="2200" spc="-100" dirty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(</a:t>
            </a:r>
            <a:r>
              <a:rPr lang="ko-KR" altLang="en-US" sz="2200" spc="-100" dirty="0" err="1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목적물등</a:t>
            </a:r>
            <a:r>
              <a:rPr lang="en-US" altLang="ko-KR" sz="2200" spc="-100" dirty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)</a:t>
            </a:r>
            <a:r>
              <a:rPr lang="ko-KR" altLang="en-US" sz="2200" spc="-100" dirty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의 명칭</a:t>
            </a:r>
            <a:endParaRPr lang="en-US" altLang="ko-KR" sz="2200" spc="-100" dirty="0" err="1">
              <a:latin typeface="KoPubWorld돋움체 Bold" pitchFamily="2" charset="-127"/>
              <a:ea typeface="KoPubWorld돋움체 Bold" pitchFamily="2" charset="-127"/>
              <a:cs typeface="KoPubWorld돋움체 Bold" pitchFamily="2" charset="-127"/>
            </a:endParaRPr>
          </a:p>
        </p:txBody>
      </p:sp>
      <p:sp>
        <p:nvSpPr>
          <p:cNvPr id="28" name="object 16"/>
          <p:cNvSpPr txBox="1"/>
          <p:nvPr/>
        </p:nvSpPr>
        <p:spPr>
          <a:xfrm>
            <a:off x="328645" y="447774"/>
            <a:ext cx="369570" cy="635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US" sz="4000" b="1" spc="-100" dirty="0">
                <a:solidFill>
                  <a:srgbClr val="FFF799"/>
                </a:solidFill>
                <a:latin typeface="강한공군체 Bold" pitchFamily="34" charset="-127"/>
                <a:ea typeface="강한공군체 Bold" pitchFamily="34" charset="-127"/>
                <a:cs typeface="KoPubWorld돋움체 Bold" pitchFamily="2" charset="-127"/>
              </a:rPr>
              <a:t>7</a:t>
            </a:r>
            <a:endParaRPr sz="4000" spc="-100">
              <a:latin typeface="강한공군체 Bold" pitchFamily="34" charset="-127"/>
              <a:ea typeface="강한공군체 Bold" pitchFamily="34" charset="-127"/>
              <a:cs typeface="KoPubWorld돋움체 Bold" pitchFamily="2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2204000" cy="68640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2" name="object 46"/>
          <p:cNvSpPr txBox="1">
            <a:spLocks noGrp="1"/>
          </p:cNvSpPr>
          <p:nvPr>
            <p:ph type="sldNum" sz="quarter" idx="7"/>
          </p:nvPr>
        </p:nvSpPr>
        <p:spPr>
          <a:xfrm>
            <a:off x="11843257" y="6527415"/>
            <a:ext cx="289559" cy="246221"/>
          </a:xfrm>
          <a:prstGeom prst="rect">
            <a:avLst/>
          </a:prstGeom>
        </p:spPr>
        <p:txBody>
          <a:bodyPr vert="horz" wrap="square" lIns="0" tIns="30480" rIns="0" bIns="0" rtlCol="0">
            <a:spAutoFit/>
          </a:bodyPr>
          <a:lstStyle/>
          <a:p>
            <a:pPr marL="38100" algn="ctr">
              <a:lnSpc>
                <a:spcPct val="100000"/>
              </a:lnSpc>
              <a:spcBef>
                <a:spcPts val="240"/>
              </a:spcBef>
            </a:pPr>
            <a:r>
              <a:rPr lang="en-US" altLang="ko-KR" spc="-150" dirty="0" smtClean="0"/>
              <a:t>20</a:t>
            </a:r>
            <a:endParaRPr lang="en-US" altLang="ko-KR" spc="-150" dirty="0"/>
          </a:p>
        </p:txBody>
      </p:sp>
      <p:grpSp>
        <p:nvGrpSpPr>
          <p:cNvPr id="2" name="그룹 3"/>
          <p:cNvGrpSpPr/>
          <p:nvPr/>
        </p:nvGrpSpPr>
        <p:grpSpPr>
          <a:xfrm>
            <a:off x="0" y="0"/>
            <a:ext cx="12099836" cy="1234440"/>
            <a:chOff x="0" y="0"/>
            <a:chExt cx="12099836" cy="1234440"/>
          </a:xfrm>
        </p:grpSpPr>
        <p:sp>
          <p:nvSpPr>
            <p:cNvPr id="5" name="object 2"/>
            <p:cNvSpPr/>
            <p:nvPr/>
          </p:nvSpPr>
          <p:spPr>
            <a:xfrm>
              <a:off x="0" y="395998"/>
              <a:ext cx="9864090" cy="792480"/>
            </a:xfrm>
            <a:custGeom>
              <a:avLst/>
              <a:gdLst/>
              <a:ahLst/>
              <a:cxnLst/>
              <a:rect l="l" t="t" r="r" b="b"/>
              <a:pathLst>
                <a:path w="9864090" h="792480">
                  <a:moveTo>
                    <a:pt x="9864001" y="0"/>
                  </a:moveTo>
                  <a:lnTo>
                    <a:pt x="0" y="0"/>
                  </a:lnTo>
                  <a:lnTo>
                    <a:pt x="0" y="791997"/>
                  </a:lnTo>
                  <a:lnTo>
                    <a:pt x="9864001" y="791997"/>
                  </a:lnTo>
                  <a:lnTo>
                    <a:pt x="9864001" y="0"/>
                  </a:lnTo>
                  <a:close/>
                </a:path>
              </a:pathLst>
            </a:custGeom>
            <a:solidFill>
              <a:srgbClr val="C00000"/>
            </a:solidFill>
          </p:spPr>
          <p:txBody>
            <a:bodyPr wrap="square" lIns="0" tIns="0" rIns="0" bIns="0" rtlCol="0"/>
            <a:lstStyle/>
            <a:p>
              <a:endParaRPr spc="-100">
                <a:latin typeface="KoPubWorld돋움체 Bold" pitchFamily="2" charset="-127"/>
              </a:endParaRPr>
            </a:p>
          </p:txBody>
        </p:sp>
        <p:grpSp>
          <p:nvGrpSpPr>
            <p:cNvPr id="3" name="object 25"/>
            <p:cNvGrpSpPr/>
            <p:nvPr/>
          </p:nvGrpSpPr>
          <p:grpSpPr>
            <a:xfrm>
              <a:off x="9864001" y="0"/>
              <a:ext cx="2236127" cy="1234440"/>
              <a:chOff x="9864001" y="0"/>
              <a:chExt cx="2236127" cy="1234440"/>
            </a:xfrm>
          </p:grpSpPr>
          <p:sp>
            <p:nvSpPr>
              <p:cNvPr id="7" name="object 26"/>
              <p:cNvSpPr/>
              <p:nvPr/>
            </p:nvSpPr>
            <p:spPr>
              <a:xfrm>
                <a:off x="9864001" y="404761"/>
                <a:ext cx="1464945" cy="720090"/>
              </a:xfrm>
              <a:custGeom>
                <a:avLst/>
                <a:gdLst/>
                <a:ahLst/>
                <a:cxnLst/>
                <a:rect l="l" t="t" r="r" b="b"/>
                <a:pathLst>
                  <a:path w="1464945" h="720090">
                    <a:moveTo>
                      <a:pt x="370916" y="117513"/>
                    </a:moveTo>
                    <a:lnTo>
                      <a:pt x="0" y="69049"/>
                    </a:lnTo>
                    <a:lnTo>
                      <a:pt x="0" y="719874"/>
                    </a:lnTo>
                    <a:lnTo>
                      <a:pt x="340563" y="669912"/>
                    </a:lnTo>
                    <a:lnTo>
                      <a:pt x="370916" y="117513"/>
                    </a:lnTo>
                    <a:close/>
                  </a:path>
                  <a:path w="1464945" h="720090">
                    <a:moveTo>
                      <a:pt x="1271536" y="607949"/>
                    </a:moveTo>
                    <a:lnTo>
                      <a:pt x="1271498" y="605053"/>
                    </a:lnTo>
                    <a:lnTo>
                      <a:pt x="1270977" y="598398"/>
                    </a:lnTo>
                    <a:lnTo>
                      <a:pt x="1270342" y="590296"/>
                    </a:lnTo>
                    <a:lnTo>
                      <a:pt x="1163408" y="598398"/>
                    </a:lnTo>
                    <a:lnTo>
                      <a:pt x="1082713" y="586397"/>
                    </a:lnTo>
                    <a:lnTo>
                      <a:pt x="1091539" y="629437"/>
                    </a:lnTo>
                    <a:lnTo>
                      <a:pt x="1110729" y="672160"/>
                    </a:lnTo>
                    <a:lnTo>
                      <a:pt x="1121105" y="684072"/>
                    </a:lnTo>
                    <a:lnTo>
                      <a:pt x="1149540" y="681126"/>
                    </a:lnTo>
                    <a:lnTo>
                      <a:pt x="1173378" y="683006"/>
                    </a:lnTo>
                    <a:lnTo>
                      <a:pt x="1187005" y="683590"/>
                    </a:lnTo>
                    <a:lnTo>
                      <a:pt x="1195539" y="682879"/>
                    </a:lnTo>
                    <a:lnTo>
                      <a:pt x="1202867" y="681126"/>
                    </a:lnTo>
                    <a:lnTo>
                      <a:pt x="1204099" y="680834"/>
                    </a:lnTo>
                    <a:lnTo>
                      <a:pt x="1247698" y="657085"/>
                    </a:lnTo>
                    <a:lnTo>
                      <a:pt x="1269593" y="624941"/>
                    </a:lnTo>
                    <a:lnTo>
                      <a:pt x="1271536" y="607949"/>
                    </a:lnTo>
                    <a:close/>
                  </a:path>
                  <a:path w="1464945" h="720090">
                    <a:moveTo>
                      <a:pt x="1464602" y="273532"/>
                    </a:moveTo>
                    <a:lnTo>
                      <a:pt x="1445882" y="228981"/>
                    </a:lnTo>
                    <a:lnTo>
                      <a:pt x="1348879" y="179095"/>
                    </a:lnTo>
                    <a:lnTo>
                      <a:pt x="914552" y="153835"/>
                    </a:lnTo>
                    <a:lnTo>
                      <a:pt x="896620" y="197523"/>
                    </a:lnTo>
                    <a:lnTo>
                      <a:pt x="868540" y="236385"/>
                    </a:lnTo>
                    <a:lnTo>
                      <a:pt x="832612" y="267665"/>
                    </a:lnTo>
                    <a:lnTo>
                      <a:pt x="791146" y="288569"/>
                    </a:lnTo>
                    <a:lnTo>
                      <a:pt x="752182" y="296341"/>
                    </a:lnTo>
                    <a:lnTo>
                      <a:pt x="750265" y="296456"/>
                    </a:lnTo>
                    <a:lnTo>
                      <a:pt x="738708" y="295973"/>
                    </a:lnTo>
                    <a:lnTo>
                      <a:pt x="700570" y="272402"/>
                    </a:lnTo>
                    <a:lnTo>
                      <a:pt x="690486" y="239852"/>
                    </a:lnTo>
                    <a:lnTo>
                      <a:pt x="691083" y="139814"/>
                    </a:lnTo>
                    <a:lnTo>
                      <a:pt x="765962" y="0"/>
                    </a:lnTo>
                    <a:lnTo>
                      <a:pt x="404672" y="153085"/>
                    </a:lnTo>
                    <a:lnTo>
                      <a:pt x="379691" y="607949"/>
                    </a:lnTo>
                    <a:lnTo>
                      <a:pt x="457987" y="601281"/>
                    </a:lnTo>
                    <a:lnTo>
                      <a:pt x="516356" y="639737"/>
                    </a:lnTo>
                    <a:lnTo>
                      <a:pt x="547166" y="659193"/>
                    </a:lnTo>
                    <a:lnTo>
                      <a:pt x="560616" y="665645"/>
                    </a:lnTo>
                    <a:lnTo>
                      <a:pt x="566928" y="665060"/>
                    </a:lnTo>
                    <a:lnTo>
                      <a:pt x="567512" y="664857"/>
                    </a:lnTo>
                    <a:lnTo>
                      <a:pt x="571284" y="653288"/>
                    </a:lnTo>
                    <a:lnTo>
                      <a:pt x="575360" y="642010"/>
                    </a:lnTo>
                    <a:lnTo>
                      <a:pt x="591781" y="605955"/>
                    </a:lnTo>
                    <a:lnTo>
                      <a:pt x="632904" y="583234"/>
                    </a:lnTo>
                    <a:lnTo>
                      <a:pt x="647534" y="583272"/>
                    </a:lnTo>
                    <a:lnTo>
                      <a:pt x="686435" y="600087"/>
                    </a:lnTo>
                    <a:lnTo>
                      <a:pt x="690562" y="605053"/>
                    </a:lnTo>
                    <a:lnTo>
                      <a:pt x="698169" y="583234"/>
                    </a:lnTo>
                    <a:lnTo>
                      <a:pt x="719810" y="527786"/>
                    </a:lnTo>
                    <a:lnTo>
                      <a:pt x="747280" y="492696"/>
                    </a:lnTo>
                    <a:lnTo>
                      <a:pt x="772998" y="485571"/>
                    </a:lnTo>
                    <a:lnTo>
                      <a:pt x="790689" y="486308"/>
                    </a:lnTo>
                    <a:lnTo>
                      <a:pt x="830922" y="506349"/>
                    </a:lnTo>
                    <a:lnTo>
                      <a:pt x="846709" y="531939"/>
                    </a:lnTo>
                    <a:lnTo>
                      <a:pt x="855713" y="515454"/>
                    </a:lnTo>
                    <a:lnTo>
                      <a:pt x="868006" y="502323"/>
                    </a:lnTo>
                    <a:lnTo>
                      <a:pt x="881976" y="492582"/>
                    </a:lnTo>
                    <a:lnTo>
                      <a:pt x="896061" y="486232"/>
                    </a:lnTo>
                    <a:lnTo>
                      <a:pt x="898029" y="485571"/>
                    </a:lnTo>
                    <a:lnTo>
                      <a:pt x="901039" y="484543"/>
                    </a:lnTo>
                    <a:lnTo>
                      <a:pt x="906043" y="483387"/>
                    </a:lnTo>
                    <a:lnTo>
                      <a:pt x="910945" y="482803"/>
                    </a:lnTo>
                    <a:lnTo>
                      <a:pt x="926985" y="482244"/>
                    </a:lnTo>
                    <a:lnTo>
                      <a:pt x="941438" y="484568"/>
                    </a:lnTo>
                    <a:lnTo>
                      <a:pt x="973721" y="507238"/>
                    </a:lnTo>
                    <a:lnTo>
                      <a:pt x="987132" y="541845"/>
                    </a:lnTo>
                    <a:lnTo>
                      <a:pt x="991857" y="538530"/>
                    </a:lnTo>
                    <a:lnTo>
                      <a:pt x="997127" y="535825"/>
                    </a:lnTo>
                    <a:lnTo>
                      <a:pt x="1002855" y="533882"/>
                    </a:lnTo>
                    <a:lnTo>
                      <a:pt x="1020254" y="530656"/>
                    </a:lnTo>
                    <a:lnTo>
                      <a:pt x="1037361" y="532536"/>
                    </a:lnTo>
                    <a:lnTo>
                      <a:pt x="1053261" y="539318"/>
                    </a:lnTo>
                    <a:lnTo>
                      <a:pt x="1067079" y="550735"/>
                    </a:lnTo>
                    <a:lnTo>
                      <a:pt x="1071143" y="555218"/>
                    </a:lnTo>
                    <a:lnTo>
                      <a:pt x="1074089" y="557441"/>
                    </a:lnTo>
                    <a:lnTo>
                      <a:pt x="1076172" y="558088"/>
                    </a:lnTo>
                    <a:lnTo>
                      <a:pt x="1077417" y="563638"/>
                    </a:lnTo>
                    <a:lnTo>
                      <a:pt x="1078890" y="569963"/>
                    </a:lnTo>
                    <a:lnTo>
                      <a:pt x="1080681" y="577215"/>
                    </a:lnTo>
                    <a:lnTo>
                      <a:pt x="1162799" y="585660"/>
                    </a:lnTo>
                    <a:lnTo>
                      <a:pt x="1197876" y="584809"/>
                    </a:lnTo>
                    <a:lnTo>
                      <a:pt x="1277823" y="578269"/>
                    </a:lnTo>
                    <a:lnTo>
                      <a:pt x="1323568" y="550303"/>
                    </a:lnTo>
                    <a:lnTo>
                      <a:pt x="1347889" y="502627"/>
                    </a:lnTo>
                    <a:lnTo>
                      <a:pt x="1352537" y="482244"/>
                    </a:lnTo>
                    <a:lnTo>
                      <a:pt x="1353540" y="477850"/>
                    </a:lnTo>
                    <a:lnTo>
                      <a:pt x="1158786" y="464807"/>
                    </a:lnTo>
                    <a:lnTo>
                      <a:pt x="1156550" y="464464"/>
                    </a:lnTo>
                    <a:lnTo>
                      <a:pt x="1154417" y="463613"/>
                    </a:lnTo>
                    <a:lnTo>
                      <a:pt x="1064628" y="400786"/>
                    </a:lnTo>
                    <a:lnTo>
                      <a:pt x="1177696" y="449783"/>
                    </a:lnTo>
                    <a:lnTo>
                      <a:pt x="1178902" y="450126"/>
                    </a:lnTo>
                    <a:lnTo>
                      <a:pt x="1180147" y="450329"/>
                    </a:lnTo>
                    <a:lnTo>
                      <a:pt x="1273390" y="456133"/>
                    </a:lnTo>
                    <a:lnTo>
                      <a:pt x="1322590" y="458571"/>
                    </a:lnTo>
                    <a:lnTo>
                      <a:pt x="1344002" y="458063"/>
                    </a:lnTo>
                    <a:lnTo>
                      <a:pt x="1353947" y="455066"/>
                    </a:lnTo>
                    <a:lnTo>
                      <a:pt x="1373060" y="444373"/>
                    </a:lnTo>
                    <a:lnTo>
                      <a:pt x="1389176" y="427113"/>
                    </a:lnTo>
                    <a:lnTo>
                      <a:pt x="1402613" y="400786"/>
                    </a:lnTo>
                    <a:lnTo>
                      <a:pt x="1403654" y="398754"/>
                    </a:lnTo>
                    <a:lnTo>
                      <a:pt x="1417866" y="354761"/>
                    </a:lnTo>
                    <a:lnTo>
                      <a:pt x="1221587" y="309626"/>
                    </a:lnTo>
                    <a:lnTo>
                      <a:pt x="1220292" y="309397"/>
                    </a:lnTo>
                    <a:lnTo>
                      <a:pt x="1219060" y="308991"/>
                    </a:lnTo>
                    <a:lnTo>
                      <a:pt x="1193012" y="296456"/>
                    </a:lnTo>
                    <a:lnTo>
                      <a:pt x="1052830" y="228981"/>
                    </a:lnTo>
                    <a:lnTo>
                      <a:pt x="1229321" y="291439"/>
                    </a:lnTo>
                    <a:lnTo>
                      <a:pt x="1230299" y="291668"/>
                    </a:lnTo>
                    <a:lnTo>
                      <a:pt x="1231303" y="291807"/>
                    </a:lnTo>
                    <a:lnTo>
                      <a:pt x="1404086" y="328193"/>
                    </a:lnTo>
                    <a:lnTo>
                      <a:pt x="1409547" y="327990"/>
                    </a:lnTo>
                    <a:lnTo>
                      <a:pt x="1414894" y="327240"/>
                    </a:lnTo>
                    <a:lnTo>
                      <a:pt x="1420063" y="326034"/>
                    </a:lnTo>
                    <a:lnTo>
                      <a:pt x="1452003" y="306260"/>
                    </a:lnTo>
                    <a:lnTo>
                      <a:pt x="1464602" y="273532"/>
                    </a:lnTo>
                    <a:close/>
                  </a:path>
                </a:pathLst>
              </a:custGeom>
              <a:solidFill>
                <a:srgbClr val="C00000"/>
              </a:solidFill>
            </p:spPr>
            <p:txBody>
              <a:bodyPr wrap="square" lIns="0" tIns="0" rIns="0" bIns="0" rtlCol="0"/>
              <a:lstStyle/>
              <a:p>
                <a:endParaRPr spc="-100">
                  <a:latin typeface="KoPubWorld돋움체 Bold" pitchFamily="2" charset="-127"/>
                </a:endParaRPr>
              </a:p>
            </p:txBody>
          </p:sp>
          <p:sp>
            <p:nvSpPr>
              <p:cNvPr id="8" name="object 27"/>
              <p:cNvSpPr/>
              <p:nvPr/>
            </p:nvSpPr>
            <p:spPr>
              <a:xfrm>
                <a:off x="10442143" y="0"/>
                <a:ext cx="1657985" cy="1234440"/>
              </a:xfrm>
              <a:custGeom>
                <a:avLst/>
                <a:gdLst/>
                <a:ahLst/>
                <a:cxnLst/>
                <a:rect l="l" t="t" r="r" b="b"/>
                <a:pathLst>
                  <a:path w="1657984" h="1234440">
                    <a:moveTo>
                      <a:pt x="544360" y="1121257"/>
                    </a:moveTo>
                    <a:lnTo>
                      <a:pt x="514959" y="1090142"/>
                    </a:lnTo>
                    <a:lnTo>
                      <a:pt x="491820" y="1038618"/>
                    </a:lnTo>
                    <a:lnTo>
                      <a:pt x="480225" y="982091"/>
                    </a:lnTo>
                    <a:lnTo>
                      <a:pt x="477342" y="975499"/>
                    </a:lnTo>
                    <a:lnTo>
                      <a:pt x="472643" y="970330"/>
                    </a:lnTo>
                    <a:lnTo>
                      <a:pt x="452793" y="958430"/>
                    </a:lnTo>
                    <a:lnTo>
                      <a:pt x="431609" y="959573"/>
                    </a:lnTo>
                    <a:lnTo>
                      <a:pt x="414274" y="971638"/>
                    </a:lnTo>
                    <a:lnTo>
                      <a:pt x="405993" y="992517"/>
                    </a:lnTo>
                    <a:lnTo>
                      <a:pt x="394462" y="1044321"/>
                    </a:lnTo>
                    <a:lnTo>
                      <a:pt x="388569" y="1069949"/>
                    </a:lnTo>
                    <a:lnTo>
                      <a:pt x="386473" y="1076947"/>
                    </a:lnTo>
                    <a:lnTo>
                      <a:pt x="386346" y="1072896"/>
                    </a:lnTo>
                    <a:lnTo>
                      <a:pt x="388823" y="998575"/>
                    </a:lnTo>
                    <a:lnTo>
                      <a:pt x="389140" y="969340"/>
                    </a:lnTo>
                    <a:lnTo>
                      <a:pt x="384390" y="938669"/>
                    </a:lnTo>
                    <a:lnTo>
                      <a:pt x="368490" y="915670"/>
                    </a:lnTo>
                    <a:lnTo>
                      <a:pt x="335407" y="909447"/>
                    </a:lnTo>
                    <a:lnTo>
                      <a:pt x="319862" y="913892"/>
                    </a:lnTo>
                    <a:lnTo>
                      <a:pt x="305028" y="923112"/>
                    </a:lnTo>
                    <a:lnTo>
                      <a:pt x="293255" y="936421"/>
                    </a:lnTo>
                    <a:lnTo>
                      <a:pt x="286893" y="953084"/>
                    </a:lnTo>
                    <a:lnTo>
                      <a:pt x="258025" y="1072896"/>
                    </a:lnTo>
                    <a:lnTo>
                      <a:pt x="256057" y="1060881"/>
                    </a:lnTo>
                    <a:lnTo>
                      <a:pt x="253580" y="1023010"/>
                    </a:lnTo>
                    <a:lnTo>
                      <a:pt x="251409" y="982091"/>
                    </a:lnTo>
                    <a:lnTo>
                      <a:pt x="250558" y="964311"/>
                    </a:lnTo>
                    <a:lnTo>
                      <a:pt x="240601" y="930541"/>
                    </a:lnTo>
                    <a:lnTo>
                      <a:pt x="216001" y="914387"/>
                    </a:lnTo>
                    <a:lnTo>
                      <a:pt x="188442" y="913587"/>
                    </a:lnTo>
                    <a:lnTo>
                      <a:pt x="169621" y="925906"/>
                    </a:lnTo>
                    <a:lnTo>
                      <a:pt x="149390" y="971638"/>
                    </a:lnTo>
                    <a:lnTo>
                      <a:pt x="128117" y="1032332"/>
                    </a:lnTo>
                    <a:lnTo>
                      <a:pt x="111315" y="1085354"/>
                    </a:lnTo>
                    <a:lnTo>
                      <a:pt x="104495" y="1108049"/>
                    </a:lnTo>
                    <a:lnTo>
                      <a:pt x="105816" y="1082827"/>
                    </a:lnTo>
                    <a:lnTo>
                      <a:pt x="101790" y="1037209"/>
                    </a:lnTo>
                    <a:lnTo>
                      <a:pt x="67945" y="1010018"/>
                    </a:lnTo>
                    <a:lnTo>
                      <a:pt x="44653" y="1013104"/>
                    </a:lnTo>
                    <a:lnTo>
                      <a:pt x="28308" y="1029246"/>
                    </a:lnTo>
                    <a:lnTo>
                      <a:pt x="18745" y="1051953"/>
                    </a:lnTo>
                    <a:lnTo>
                      <a:pt x="5994" y="1091844"/>
                    </a:lnTo>
                    <a:lnTo>
                      <a:pt x="0" y="1138605"/>
                    </a:lnTo>
                    <a:lnTo>
                      <a:pt x="10756" y="1181938"/>
                    </a:lnTo>
                    <a:lnTo>
                      <a:pt x="16395" y="1190726"/>
                    </a:lnTo>
                    <a:lnTo>
                      <a:pt x="23342" y="1198600"/>
                    </a:lnTo>
                    <a:lnTo>
                      <a:pt x="32588" y="1205191"/>
                    </a:lnTo>
                    <a:lnTo>
                      <a:pt x="45161" y="1210056"/>
                    </a:lnTo>
                    <a:lnTo>
                      <a:pt x="62331" y="1208519"/>
                    </a:lnTo>
                    <a:lnTo>
                      <a:pt x="80479" y="1199908"/>
                    </a:lnTo>
                    <a:lnTo>
                      <a:pt x="94856" y="1190282"/>
                    </a:lnTo>
                    <a:lnTo>
                      <a:pt x="100736" y="1185710"/>
                    </a:lnTo>
                    <a:lnTo>
                      <a:pt x="125450" y="1215097"/>
                    </a:lnTo>
                    <a:lnTo>
                      <a:pt x="159689" y="1223886"/>
                    </a:lnTo>
                    <a:lnTo>
                      <a:pt x="196481" y="1212672"/>
                    </a:lnTo>
                    <a:lnTo>
                      <a:pt x="224917" y="1185710"/>
                    </a:lnTo>
                    <a:lnTo>
                      <a:pt x="228841" y="1182001"/>
                    </a:lnTo>
                    <a:lnTo>
                      <a:pt x="238874" y="1206030"/>
                    </a:lnTo>
                    <a:lnTo>
                      <a:pt x="255879" y="1222209"/>
                    </a:lnTo>
                    <a:lnTo>
                      <a:pt x="275932" y="1231277"/>
                    </a:lnTo>
                    <a:lnTo>
                      <a:pt x="295135" y="1234008"/>
                    </a:lnTo>
                    <a:lnTo>
                      <a:pt x="328536" y="1223987"/>
                    </a:lnTo>
                    <a:lnTo>
                      <a:pt x="350570" y="1202512"/>
                    </a:lnTo>
                    <a:lnTo>
                      <a:pt x="362204" y="1182001"/>
                    </a:lnTo>
                    <a:lnTo>
                      <a:pt x="362699" y="1181150"/>
                    </a:lnTo>
                    <a:lnTo>
                      <a:pt x="366420" y="1171448"/>
                    </a:lnTo>
                    <a:lnTo>
                      <a:pt x="367817" y="1174953"/>
                    </a:lnTo>
                    <a:lnTo>
                      <a:pt x="408228" y="1211300"/>
                    </a:lnTo>
                    <a:lnTo>
                      <a:pt x="448500" y="1214983"/>
                    </a:lnTo>
                    <a:lnTo>
                      <a:pt x="482206" y="1195743"/>
                    </a:lnTo>
                    <a:lnTo>
                      <a:pt x="497751" y="1171448"/>
                    </a:lnTo>
                    <a:lnTo>
                      <a:pt x="502958" y="1163320"/>
                    </a:lnTo>
                    <a:lnTo>
                      <a:pt x="506958" y="1151978"/>
                    </a:lnTo>
                    <a:lnTo>
                      <a:pt x="513486" y="1140218"/>
                    </a:lnTo>
                    <a:lnTo>
                      <a:pt x="525081" y="1129487"/>
                    </a:lnTo>
                    <a:lnTo>
                      <a:pt x="544360" y="1121257"/>
                    </a:lnTo>
                    <a:close/>
                  </a:path>
                  <a:path w="1657984" h="1234440">
                    <a:moveTo>
                      <a:pt x="1657464" y="0"/>
                    </a:moveTo>
                    <a:lnTo>
                      <a:pt x="796848" y="0"/>
                    </a:lnTo>
                    <a:lnTo>
                      <a:pt x="645858" y="163804"/>
                    </a:lnTo>
                    <a:lnTo>
                      <a:pt x="705967" y="212242"/>
                    </a:lnTo>
                    <a:lnTo>
                      <a:pt x="595617" y="322859"/>
                    </a:lnTo>
                    <a:lnTo>
                      <a:pt x="222961" y="389039"/>
                    </a:lnTo>
                    <a:lnTo>
                      <a:pt x="136702" y="532511"/>
                    </a:lnTo>
                    <a:lnTo>
                      <a:pt x="135013" y="538556"/>
                    </a:lnTo>
                    <a:lnTo>
                      <a:pt x="134378" y="644753"/>
                    </a:lnTo>
                    <a:lnTo>
                      <a:pt x="137210" y="658698"/>
                    </a:lnTo>
                    <a:lnTo>
                      <a:pt x="145072" y="669899"/>
                    </a:lnTo>
                    <a:lnTo>
                      <a:pt x="156667" y="677164"/>
                    </a:lnTo>
                    <a:lnTo>
                      <a:pt x="170738" y="679234"/>
                    </a:lnTo>
                    <a:lnTo>
                      <a:pt x="172707" y="679107"/>
                    </a:lnTo>
                    <a:lnTo>
                      <a:pt x="214274" y="669328"/>
                    </a:lnTo>
                    <a:lnTo>
                      <a:pt x="251993" y="647077"/>
                    </a:lnTo>
                    <a:lnTo>
                      <a:pt x="283527" y="615365"/>
                    </a:lnTo>
                    <a:lnTo>
                      <a:pt x="306527" y="577189"/>
                    </a:lnTo>
                    <a:lnTo>
                      <a:pt x="318681" y="535533"/>
                    </a:lnTo>
                    <a:lnTo>
                      <a:pt x="769683" y="560984"/>
                    </a:lnTo>
                    <a:lnTo>
                      <a:pt x="915885" y="624370"/>
                    </a:lnTo>
                    <a:lnTo>
                      <a:pt x="938860" y="557593"/>
                    </a:lnTo>
                    <a:lnTo>
                      <a:pt x="963879" y="535533"/>
                    </a:lnTo>
                    <a:lnTo>
                      <a:pt x="1032357" y="475170"/>
                    </a:lnTo>
                    <a:lnTo>
                      <a:pt x="1146251" y="566915"/>
                    </a:lnTo>
                    <a:lnTo>
                      <a:pt x="1657464" y="0"/>
                    </a:lnTo>
                    <a:close/>
                  </a:path>
                </a:pathLst>
              </a:custGeom>
              <a:solidFill>
                <a:srgbClr val="B2B4BA"/>
              </a:solidFill>
            </p:spPr>
            <p:txBody>
              <a:bodyPr wrap="square" lIns="0" tIns="0" rIns="0" bIns="0" rtlCol="0"/>
              <a:lstStyle/>
              <a:p>
                <a:endParaRPr spc="-100">
                  <a:latin typeface="KoPubWorld돋움체 Bold" pitchFamily="2" charset="-127"/>
                </a:endParaRPr>
              </a:p>
            </p:txBody>
          </p:sp>
        </p:grpSp>
      </p:grpSp>
      <p:sp>
        <p:nvSpPr>
          <p:cNvPr id="9" name="object 13"/>
          <p:cNvSpPr txBox="1">
            <a:spLocks noGrp="1"/>
          </p:cNvSpPr>
          <p:nvPr>
            <p:ph type="title"/>
          </p:nvPr>
        </p:nvSpPr>
        <p:spPr>
          <a:xfrm>
            <a:off x="1139300" y="485927"/>
            <a:ext cx="8614300" cy="5206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ko-KR" altLang="en-US" sz="3300" spc="-100" dirty="0">
                <a:latin typeface="강한공군체 Bold" pitchFamily="34" charset="-127"/>
                <a:ea typeface="강한공군체 Bold" pitchFamily="34" charset="-127"/>
              </a:rPr>
              <a:t>표준 연동계약서의 주요 내용</a:t>
            </a:r>
            <a:r>
              <a:rPr lang="en-US" altLang="ko-KR" sz="3300" spc="-100" dirty="0">
                <a:latin typeface="강한공군체 Bold" pitchFamily="34" charset="-127"/>
                <a:ea typeface="강한공군체 Bold" pitchFamily="34" charset="-127"/>
              </a:rPr>
              <a:t>(</a:t>
            </a:r>
            <a:r>
              <a:rPr lang="ko-KR" altLang="en-US" sz="3300" spc="-100" dirty="0">
                <a:latin typeface="강한공군체 Bold" pitchFamily="34" charset="-127"/>
                <a:ea typeface="강한공군체 Bold" pitchFamily="34" charset="-127"/>
              </a:rPr>
              <a:t>첨부</a:t>
            </a:r>
            <a:r>
              <a:rPr lang="en-US" altLang="ko-KR" sz="3300" spc="-100" dirty="0">
                <a:latin typeface="강한공군체 Bold" pitchFamily="34" charset="-127"/>
                <a:ea typeface="강한공군체 Bold" pitchFamily="34" charset="-127"/>
              </a:rPr>
              <a:t>1)</a:t>
            </a:r>
            <a:endParaRPr sz="3300" spc="-100" dirty="0">
              <a:latin typeface="강한공군체 Bold" pitchFamily="34" charset="-127"/>
              <a:ea typeface="강한공군체 Bold" pitchFamily="34" charset="-127"/>
            </a:endParaRPr>
          </a:p>
        </p:txBody>
      </p:sp>
      <p:grpSp>
        <p:nvGrpSpPr>
          <p:cNvPr id="4" name="그룹 9"/>
          <p:cNvGrpSpPr/>
          <p:nvPr/>
        </p:nvGrpSpPr>
        <p:grpSpPr>
          <a:xfrm>
            <a:off x="1044003" y="1583994"/>
            <a:ext cx="10080625" cy="504190"/>
            <a:chOff x="1044003" y="1583994"/>
            <a:chExt cx="10080625" cy="504190"/>
          </a:xfrm>
        </p:grpSpPr>
        <p:sp>
          <p:nvSpPr>
            <p:cNvPr id="11" name="object 4"/>
            <p:cNvSpPr/>
            <p:nvPr/>
          </p:nvSpPr>
          <p:spPr>
            <a:xfrm>
              <a:off x="1044003" y="1583994"/>
              <a:ext cx="10080625" cy="504190"/>
            </a:xfrm>
            <a:custGeom>
              <a:avLst/>
              <a:gdLst/>
              <a:ahLst/>
              <a:cxnLst/>
              <a:rect l="l" t="t" r="r" b="b"/>
              <a:pathLst>
                <a:path w="10080625" h="504189">
                  <a:moveTo>
                    <a:pt x="9851402" y="0"/>
                  </a:moveTo>
                  <a:lnTo>
                    <a:pt x="228600" y="0"/>
                  </a:lnTo>
                  <a:lnTo>
                    <a:pt x="96440" y="3571"/>
                  </a:lnTo>
                  <a:lnTo>
                    <a:pt x="28575" y="28575"/>
                  </a:lnTo>
                  <a:lnTo>
                    <a:pt x="3571" y="96440"/>
                  </a:lnTo>
                  <a:lnTo>
                    <a:pt x="0" y="228600"/>
                  </a:lnTo>
                  <a:lnTo>
                    <a:pt x="0" y="275399"/>
                  </a:lnTo>
                  <a:lnTo>
                    <a:pt x="3571" y="407558"/>
                  </a:lnTo>
                  <a:lnTo>
                    <a:pt x="28575" y="475424"/>
                  </a:lnTo>
                  <a:lnTo>
                    <a:pt x="96440" y="500427"/>
                  </a:lnTo>
                  <a:lnTo>
                    <a:pt x="228600" y="503999"/>
                  </a:lnTo>
                  <a:lnTo>
                    <a:pt x="9851402" y="503999"/>
                  </a:lnTo>
                  <a:lnTo>
                    <a:pt x="9983562" y="500427"/>
                  </a:lnTo>
                  <a:lnTo>
                    <a:pt x="10051427" y="475424"/>
                  </a:lnTo>
                  <a:lnTo>
                    <a:pt x="10076430" y="407558"/>
                  </a:lnTo>
                  <a:lnTo>
                    <a:pt x="10080002" y="275399"/>
                  </a:lnTo>
                  <a:lnTo>
                    <a:pt x="10080002" y="228600"/>
                  </a:lnTo>
                  <a:lnTo>
                    <a:pt x="10076430" y="96440"/>
                  </a:lnTo>
                  <a:lnTo>
                    <a:pt x="10051427" y="28575"/>
                  </a:lnTo>
                  <a:lnTo>
                    <a:pt x="9983562" y="3571"/>
                  </a:lnTo>
                  <a:lnTo>
                    <a:pt x="9851402" y="0"/>
                  </a:lnTo>
                  <a:close/>
                </a:path>
              </a:pathLst>
            </a:custGeom>
            <a:solidFill>
              <a:srgbClr val="E6E6C8"/>
            </a:solidFill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  <p:grpSp>
          <p:nvGrpSpPr>
            <p:cNvPr id="6" name="그룹 55"/>
            <p:cNvGrpSpPr/>
            <p:nvPr/>
          </p:nvGrpSpPr>
          <p:grpSpPr>
            <a:xfrm>
              <a:off x="1151991" y="1684794"/>
              <a:ext cx="302895" cy="302895"/>
              <a:chOff x="1151991" y="1684794"/>
              <a:chExt cx="302895" cy="302895"/>
            </a:xfrm>
          </p:grpSpPr>
          <p:sp>
            <p:nvSpPr>
              <p:cNvPr id="13" name="object 5"/>
              <p:cNvSpPr/>
              <p:nvPr/>
            </p:nvSpPr>
            <p:spPr>
              <a:xfrm>
                <a:off x="1151991" y="1684794"/>
                <a:ext cx="302895" cy="302895"/>
              </a:xfrm>
              <a:custGeom>
                <a:avLst/>
                <a:gdLst/>
                <a:ahLst/>
                <a:cxnLst/>
                <a:rect l="l" t="t" r="r" b="b"/>
                <a:pathLst>
                  <a:path w="302894" h="302894">
                    <a:moveTo>
                      <a:pt x="151206" y="0"/>
                    </a:moveTo>
                    <a:lnTo>
                      <a:pt x="103415" y="7707"/>
                    </a:lnTo>
                    <a:lnTo>
                      <a:pt x="61908" y="29171"/>
                    </a:lnTo>
                    <a:lnTo>
                      <a:pt x="29175" y="61900"/>
                    </a:lnTo>
                    <a:lnTo>
                      <a:pt x="7709" y="103404"/>
                    </a:lnTo>
                    <a:lnTo>
                      <a:pt x="0" y="151193"/>
                    </a:lnTo>
                    <a:lnTo>
                      <a:pt x="7709" y="198988"/>
                    </a:lnTo>
                    <a:lnTo>
                      <a:pt x="29175" y="240496"/>
                    </a:lnTo>
                    <a:lnTo>
                      <a:pt x="61908" y="273227"/>
                    </a:lnTo>
                    <a:lnTo>
                      <a:pt x="103415" y="294691"/>
                    </a:lnTo>
                    <a:lnTo>
                      <a:pt x="151206" y="302399"/>
                    </a:lnTo>
                    <a:lnTo>
                      <a:pt x="198996" y="294691"/>
                    </a:lnTo>
                    <a:lnTo>
                      <a:pt x="240503" y="273227"/>
                    </a:lnTo>
                    <a:lnTo>
                      <a:pt x="273236" y="240496"/>
                    </a:lnTo>
                    <a:lnTo>
                      <a:pt x="294703" y="198988"/>
                    </a:lnTo>
                    <a:lnTo>
                      <a:pt x="302412" y="151193"/>
                    </a:lnTo>
                    <a:lnTo>
                      <a:pt x="294703" y="103404"/>
                    </a:lnTo>
                    <a:lnTo>
                      <a:pt x="273236" y="61900"/>
                    </a:lnTo>
                    <a:lnTo>
                      <a:pt x="240503" y="29171"/>
                    </a:lnTo>
                    <a:lnTo>
                      <a:pt x="198996" y="7707"/>
                    </a:lnTo>
                    <a:lnTo>
                      <a:pt x="151206" y="0"/>
                    </a:lnTo>
                    <a:close/>
                  </a:path>
                </a:pathLst>
              </a:custGeom>
              <a:solidFill>
                <a:srgbClr val="F47920"/>
              </a:solidFill>
            </p:spPr>
            <p:txBody>
              <a:bodyPr wrap="square" lIns="0" tIns="0" rIns="0" bIns="0" rtlCol="0"/>
              <a:lstStyle/>
              <a:p>
                <a:endParaRPr>
                  <a:latin typeface="KoPubWorld돋움체 Bold" pitchFamily="2" charset="-127"/>
                </a:endParaRPr>
              </a:p>
            </p:txBody>
          </p:sp>
          <p:sp>
            <p:nvSpPr>
              <p:cNvPr id="14" name="object 6"/>
              <p:cNvSpPr/>
              <p:nvPr/>
            </p:nvSpPr>
            <p:spPr>
              <a:xfrm>
                <a:off x="1225265" y="1746008"/>
                <a:ext cx="155867" cy="179997"/>
              </a:xfrm>
              <a:prstGeom prst="rect">
                <a:avLst/>
              </a:prstGeom>
              <a:blipFill>
                <a:blip r:embed="rId3" cstate="print"/>
                <a:stretch>
                  <a:fillRect/>
                </a:stretch>
              </a:blipFill>
            </p:spPr>
            <p:txBody>
              <a:bodyPr wrap="square" lIns="0" tIns="0" rIns="0" bIns="0" rtlCol="0"/>
              <a:lstStyle/>
              <a:p>
                <a:endParaRPr>
                  <a:latin typeface="KoPubWorld돋움체 Bold" pitchFamily="2" charset="-127"/>
                </a:endParaRPr>
              </a:p>
            </p:txBody>
          </p:sp>
        </p:grpSp>
      </p:grpSp>
      <p:grpSp>
        <p:nvGrpSpPr>
          <p:cNvPr id="10" name="그룹 17"/>
          <p:cNvGrpSpPr/>
          <p:nvPr/>
        </p:nvGrpSpPr>
        <p:grpSpPr>
          <a:xfrm>
            <a:off x="-2" y="216001"/>
            <a:ext cx="1027033" cy="1152525"/>
            <a:chOff x="-2" y="216001"/>
            <a:chExt cx="1027033" cy="1152525"/>
          </a:xfrm>
        </p:grpSpPr>
        <p:sp>
          <p:nvSpPr>
            <p:cNvPr id="19" name="object 43"/>
            <p:cNvSpPr/>
            <p:nvPr/>
          </p:nvSpPr>
          <p:spPr>
            <a:xfrm>
              <a:off x="594597" y="378002"/>
              <a:ext cx="432434" cy="829944"/>
            </a:xfrm>
            <a:custGeom>
              <a:avLst/>
              <a:gdLst/>
              <a:ahLst/>
              <a:cxnLst/>
              <a:rect l="l" t="t" r="r" b="b"/>
              <a:pathLst>
                <a:path w="432434" h="829944">
                  <a:moveTo>
                    <a:pt x="121500" y="0"/>
                  </a:moveTo>
                  <a:lnTo>
                    <a:pt x="0" y="0"/>
                  </a:lnTo>
                  <a:lnTo>
                    <a:pt x="0" y="829792"/>
                  </a:lnTo>
                  <a:lnTo>
                    <a:pt x="120154" y="829792"/>
                  </a:lnTo>
                  <a:lnTo>
                    <a:pt x="432003" y="413994"/>
                  </a:lnTo>
                  <a:lnTo>
                    <a:pt x="1215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u="sng">
                <a:latin typeface="KoPubWorld돋움체 Bold" pitchFamily="2" charset="-127"/>
              </a:endParaRPr>
            </a:p>
          </p:txBody>
        </p:sp>
        <p:sp>
          <p:nvSpPr>
            <p:cNvPr id="20" name="object 44"/>
            <p:cNvSpPr/>
            <p:nvPr/>
          </p:nvSpPr>
          <p:spPr>
            <a:xfrm>
              <a:off x="-2" y="216001"/>
              <a:ext cx="918844" cy="1152525"/>
            </a:xfrm>
            <a:custGeom>
              <a:avLst/>
              <a:gdLst/>
              <a:ahLst/>
              <a:cxnLst/>
              <a:rect l="l" t="t" r="r" b="b"/>
              <a:pathLst>
                <a:path w="918844" h="1152525">
                  <a:moveTo>
                    <a:pt x="486600" y="0"/>
                  </a:moveTo>
                  <a:lnTo>
                    <a:pt x="486600" y="179997"/>
                  </a:lnTo>
                  <a:lnTo>
                    <a:pt x="0" y="179997"/>
                  </a:lnTo>
                  <a:lnTo>
                    <a:pt x="0" y="971994"/>
                  </a:lnTo>
                  <a:lnTo>
                    <a:pt x="486600" y="971994"/>
                  </a:lnTo>
                  <a:lnTo>
                    <a:pt x="486600" y="1151991"/>
                  </a:lnTo>
                  <a:lnTo>
                    <a:pt x="918603" y="575995"/>
                  </a:lnTo>
                  <a:lnTo>
                    <a:pt x="486600" y="0"/>
                  </a:lnTo>
                  <a:close/>
                </a:path>
              </a:pathLst>
            </a:custGeom>
            <a:solidFill>
              <a:srgbClr val="003964"/>
            </a:solidFill>
          </p:spPr>
          <p:txBody>
            <a:bodyPr wrap="square" lIns="0" tIns="0" rIns="0" bIns="0" rtlCol="0"/>
            <a:lstStyle/>
            <a:p>
              <a:endParaRPr u="sng">
                <a:latin typeface="KoPubWorld돋움체 Bold" pitchFamily="2" charset="-127"/>
              </a:endParaRPr>
            </a:p>
          </p:txBody>
        </p:sp>
      </p:grpSp>
      <p:sp>
        <p:nvSpPr>
          <p:cNvPr id="23" name="object 22"/>
          <p:cNvSpPr txBox="1"/>
          <p:nvPr/>
        </p:nvSpPr>
        <p:spPr>
          <a:xfrm>
            <a:off x="1499361" y="1695204"/>
            <a:ext cx="8230234" cy="35137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0165">
              <a:lnSpc>
                <a:spcPct val="100000"/>
              </a:lnSpc>
              <a:spcBef>
                <a:spcPts val="100"/>
              </a:spcBef>
            </a:pPr>
            <a:r>
              <a:rPr lang="ko-KR" altLang="en-US" sz="2200" spc="-100" dirty="0">
                <a:latin typeface="에스코어 드림 7 ExtraBold" pitchFamily="34" charset="-127"/>
                <a:ea typeface="에스코어 드림 7 ExtraBold" pitchFamily="34" charset="-127"/>
                <a:cs typeface="KoPubWorld돋움체 Bold" pitchFamily="2" charset="-127"/>
              </a:rPr>
              <a:t>연동 대상 원재료</a:t>
            </a:r>
            <a:endParaRPr sz="2200" spc="-100" dirty="0">
              <a:latin typeface="KoPubWorld돋움체 Bold" pitchFamily="2" charset="-127"/>
              <a:ea typeface="KoPubWorld돋움체 Bold" pitchFamily="2" charset="-127"/>
              <a:cs typeface="KoPubWorld돋움체 Bold" pitchFamily="2" charset="-127"/>
            </a:endParaRPr>
          </a:p>
        </p:txBody>
      </p:sp>
      <p:graphicFrame>
        <p:nvGraphicFramePr>
          <p:cNvPr id="26" name="표 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92428955"/>
              </p:ext>
            </p:extLst>
          </p:nvPr>
        </p:nvGraphicFramePr>
        <p:xfrm>
          <a:off x="1523968" y="4785616"/>
          <a:ext cx="9525000" cy="92940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535796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5989204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32007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b="0" spc="-100" baseline="0" dirty="0"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구 분</a:t>
                      </a:r>
                    </a:p>
                  </a:txBody>
                  <a:tcPr marL="91442" marR="91442" marT="54000" marB="54000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b="0" spc="-100" baseline="0" dirty="0"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기재사항</a:t>
                      </a:r>
                      <a:r>
                        <a:rPr lang="en-US" altLang="ko-KR" sz="1500" b="0" spc="-100" baseline="0" dirty="0"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(</a:t>
                      </a:r>
                      <a:r>
                        <a:rPr lang="ko-KR" altLang="en-US" sz="1500" b="0" spc="-100" baseline="0" dirty="0"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예시</a:t>
                      </a:r>
                      <a:r>
                        <a:rPr lang="en-US" altLang="ko-KR" sz="1500" b="0" spc="-100" baseline="0" dirty="0"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)</a:t>
                      </a:r>
                    </a:p>
                  </a:txBody>
                  <a:tcPr marL="91442" marR="91442" marT="54000" marB="54000" anchor="ctr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6572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b="0" spc="-100" baseline="0" dirty="0">
                          <a:solidFill>
                            <a:schemeClr val="tx1"/>
                          </a:solidFill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2. </a:t>
                      </a:r>
                      <a:r>
                        <a:rPr lang="ko-KR" altLang="en-US" sz="2000" b="0" spc="-100" baseline="0" dirty="0">
                          <a:solidFill>
                            <a:schemeClr val="tx1"/>
                          </a:solidFill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연동 </a:t>
                      </a:r>
                      <a:r>
                        <a:rPr lang="ko-KR" altLang="en-US" sz="2000" b="0" spc="-100" baseline="0">
                          <a:solidFill>
                            <a:schemeClr val="tx1"/>
                          </a:solidFill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대상 </a:t>
                      </a:r>
                      <a:r>
                        <a:rPr lang="ko-KR" altLang="en-US" sz="2000" b="0" spc="-100" baseline="0" smtClean="0">
                          <a:solidFill>
                            <a:schemeClr val="tx1"/>
                          </a:solidFill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원재료</a:t>
                      </a:r>
                      <a:endParaRPr lang="ko-KR" altLang="en-US" sz="2000" b="0" spc="-100" baseline="0" dirty="0">
                        <a:solidFill>
                          <a:schemeClr val="tx1"/>
                        </a:solidFill>
                        <a:latin typeface="KoPubWorld돋움체 Bold" pitchFamily="2" charset="-127"/>
                        <a:ea typeface="KoPubWorld돋움체 Bold" pitchFamily="2" charset="-127"/>
                        <a:cs typeface="KoPubWorld돋움체 Bold" pitchFamily="2" charset="-127"/>
                      </a:endParaRPr>
                    </a:p>
                  </a:txBody>
                  <a:tcPr marL="144000" marR="144000" marT="144000" marB="144000" anchor="ctr">
                    <a:solidFill>
                      <a:srgbClr val="E8E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2000" b="0" u="none" strike="noStrike" spc="-100" baseline="0" dirty="0">
                          <a:solidFill>
                            <a:schemeClr val="tx1"/>
                          </a:solidFill>
                          <a:effectLst/>
                          <a:latin typeface="KoPubWorld돋움체 Medium" pitchFamily="2" charset="-127"/>
                          <a:ea typeface="KoPubWorld돋움체 Medium" pitchFamily="2" charset="-127"/>
                          <a:cs typeface="KoPubWorld돋움체 Medium" pitchFamily="2" charset="-127"/>
                        </a:rPr>
                        <a:t>동</a:t>
                      </a:r>
                      <a:r>
                        <a:rPr lang="en-US" altLang="ko-KR" sz="2000" b="0" u="none" strike="noStrike" spc="-100" baseline="0" dirty="0">
                          <a:solidFill>
                            <a:schemeClr val="tx1"/>
                          </a:solidFill>
                          <a:effectLst/>
                          <a:latin typeface="KoPubWorld돋움체 Medium" pitchFamily="2" charset="-127"/>
                          <a:ea typeface="KoPubWorld돋움체 Medium" pitchFamily="2" charset="-127"/>
                          <a:cs typeface="KoPubWorld돋움체 Medium" pitchFamily="2" charset="-127"/>
                        </a:rPr>
                        <a:t>(</a:t>
                      </a:r>
                      <a:r>
                        <a:rPr lang="ko-KR" altLang="en-US" sz="2000" b="0" u="none" strike="noStrike" spc="-100" baseline="0" dirty="0">
                          <a:solidFill>
                            <a:schemeClr val="tx1"/>
                          </a:solidFill>
                          <a:effectLst/>
                          <a:latin typeface="KoPubWorld돋움체 Medium" pitchFamily="2" charset="-127"/>
                          <a:ea typeface="KoPubWorld돋움체 Medium" pitchFamily="2" charset="-127"/>
                          <a:cs typeface="KoPubWorld돋움체 Medium" pitchFamily="2" charset="-127"/>
                        </a:rPr>
                        <a:t>銅</a:t>
                      </a:r>
                      <a:r>
                        <a:rPr lang="en-US" altLang="ko-KR" sz="2000" b="0" u="none" strike="noStrike" spc="-100" baseline="0" dirty="0">
                          <a:solidFill>
                            <a:schemeClr val="tx1"/>
                          </a:solidFill>
                          <a:effectLst/>
                          <a:latin typeface="KoPubWorld돋움체 Medium" pitchFamily="2" charset="-127"/>
                          <a:ea typeface="KoPubWorld돋움체 Medium" pitchFamily="2" charset="-127"/>
                          <a:cs typeface="KoPubWorld돋움체 Medium" pitchFamily="2" charset="-127"/>
                        </a:rPr>
                        <a:t>)</a:t>
                      </a:r>
                      <a:endParaRPr lang="ko-KR" altLang="en-US" sz="2000" b="0" u="none" strike="noStrike" spc="-100" baseline="0" dirty="0">
                        <a:solidFill>
                          <a:schemeClr val="tx1"/>
                        </a:solidFill>
                        <a:effectLst/>
                        <a:latin typeface="KoPubWorld돋움체 Medium" pitchFamily="2" charset="-127"/>
                        <a:ea typeface="KoPubWorld돋움체 Medium" pitchFamily="2" charset="-127"/>
                        <a:cs typeface="KoPubWorld돋움체 Medium" pitchFamily="2" charset="-127"/>
                      </a:endParaRPr>
                    </a:p>
                  </a:txBody>
                  <a:tcPr marL="144000" marR="144000" marT="144000" marB="144000" anchor="ctr">
                    <a:solidFill>
                      <a:srgbClr val="E8E8E8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8" name="TextBox 27"/>
          <p:cNvSpPr txBox="1"/>
          <p:nvPr/>
        </p:nvSpPr>
        <p:spPr>
          <a:xfrm>
            <a:off x="6453190" y="2147552"/>
            <a:ext cx="46487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※ </a:t>
            </a:r>
            <a:r>
              <a:rPr lang="ko-KR" altLang="en-US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상생협력법 제</a:t>
            </a:r>
            <a:r>
              <a:rPr lang="en-US" altLang="ko-KR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21</a:t>
            </a:r>
            <a:r>
              <a:rPr lang="ko-KR" altLang="en-US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조 제</a:t>
            </a:r>
            <a:r>
              <a:rPr lang="en-US" altLang="ko-KR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1</a:t>
            </a:r>
            <a:r>
              <a:rPr lang="ko-KR" altLang="en-US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항 제</a:t>
            </a:r>
            <a:r>
              <a:rPr lang="en-US" altLang="ko-KR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4</a:t>
            </a:r>
            <a:r>
              <a:rPr lang="ko-KR" altLang="en-US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호</a:t>
            </a:r>
            <a:r>
              <a:rPr lang="en-US" altLang="ko-KR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(</a:t>
            </a:r>
            <a:r>
              <a:rPr lang="ko-KR" altLang="en-US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법정 기재사항</a:t>
            </a:r>
            <a:r>
              <a:rPr lang="en-US" altLang="ko-KR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)</a:t>
            </a:r>
          </a:p>
        </p:txBody>
      </p:sp>
      <p:sp>
        <p:nvSpPr>
          <p:cNvPr id="27" name="object 2"/>
          <p:cNvSpPr/>
          <p:nvPr/>
        </p:nvSpPr>
        <p:spPr>
          <a:xfrm>
            <a:off x="1224000" y="2887134"/>
            <a:ext cx="133273" cy="13343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KoPubWorld돋움체 Bold" pitchFamily="2" charset="-127"/>
            </a:endParaRPr>
          </a:p>
        </p:txBody>
      </p:sp>
      <p:sp>
        <p:nvSpPr>
          <p:cNvPr id="29" name="object 22"/>
          <p:cNvSpPr txBox="1"/>
          <p:nvPr/>
        </p:nvSpPr>
        <p:spPr>
          <a:xfrm>
            <a:off x="1499360" y="2786058"/>
            <a:ext cx="9668738" cy="175689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ts val="2800"/>
              </a:lnSpc>
              <a:spcBef>
                <a:spcPts val="2400"/>
              </a:spcBef>
              <a:tabLst>
                <a:tab pos="177800" algn="l"/>
              </a:tabLst>
            </a:pPr>
            <a:r>
              <a:rPr lang="ko-KR" altLang="en-US" sz="2200" spc="-120" dirty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주요 원재료를 포함하여 납품대금 연동을 하기로 위탁기업과 수탁기업이 협의하여 정한 원재료</a:t>
            </a:r>
            <a:endParaRPr lang="en-US" altLang="ko-KR" sz="2200" spc="-120" dirty="0">
              <a:latin typeface="KoPubWorld돋움체 Bold" pitchFamily="2" charset="-127"/>
              <a:ea typeface="KoPubWorld돋움체 Bold" pitchFamily="2" charset="-127"/>
              <a:cs typeface="KoPubWorld돋움체 Bold" pitchFamily="2" charset="-127"/>
            </a:endParaRPr>
          </a:p>
          <a:p>
            <a:pPr>
              <a:lnSpc>
                <a:spcPts val="2800"/>
              </a:lnSpc>
              <a:spcBef>
                <a:spcPts val="2400"/>
              </a:spcBef>
              <a:tabLst>
                <a:tab pos="177800" algn="l"/>
              </a:tabLst>
            </a:pPr>
            <a:r>
              <a:rPr lang="ko-KR" altLang="en-US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*</a:t>
            </a:r>
            <a:r>
              <a:rPr lang="en-US" altLang="ko-KR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	</a:t>
            </a:r>
            <a:r>
              <a:rPr lang="en-US" altLang="ko-KR" spc="-100" dirty="0">
                <a:solidFill>
                  <a:schemeClr val="accent2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(</a:t>
            </a:r>
            <a:r>
              <a:rPr lang="ko-KR" altLang="en-US" spc="-100" dirty="0">
                <a:solidFill>
                  <a:schemeClr val="accent2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주요 원재료</a:t>
            </a:r>
            <a:r>
              <a:rPr lang="en-US" altLang="ko-KR" spc="-100" dirty="0">
                <a:solidFill>
                  <a:schemeClr val="accent2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) </a:t>
            </a:r>
            <a:r>
              <a:rPr lang="ko-KR" altLang="en-US" spc="-100" dirty="0" err="1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물품등의</a:t>
            </a:r>
            <a:r>
              <a:rPr lang="ko-KR" altLang="en-US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 제조에 사용되는 원재료로 그 비용이 납품대금의 </a:t>
            </a:r>
            <a:r>
              <a:rPr lang="en-US" altLang="ko-KR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10% </a:t>
            </a:r>
            <a:r>
              <a:rPr lang="ko-KR" altLang="en-US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이상인 원재료</a:t>
            </a:r>
            <a:r>
              <a:rPr lang="en-US" altLang="ko-KR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/>
            </a:r>
            <a:br>
              <a:rPr lang="en-US" altLang="ko-KR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</a:br>
            <a:r>
              <a:rPr lang="ko-KR" altLang="en-US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*</a:t>
            </a:r>
            <a:r>
              <a:rPr lang="en-US" altLang="ko-KR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	</a:t>
            </a:r>
            <a:r>
              <a:rPr lang="en-US" altLang="ko-KR" spc="-100" dirty="0">
                <a:solidFill>
                  <a:schemeClr val="accent2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(</a:t>
            </a:r>
            <a:r>
              <a:rPr lang="ko-KR" altLang="en-US" spc="-100" dirty="0">
                <a:solidFill>
                  <a:schemeClr val="accent2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원재료의 범위</a:t>
            </a:r>
            <a:r>
              <a:rPr lang="en-US" altLang="ko-KR" spc="-100" dirty="0">
                <a:solidFill>
                  <a:schemeClr val="accent2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) </a:t>
            </a:r>
            <a:r>
              <a:rPr lang="ko-KR" altLang="en-US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천연재료</a:t>
            </a:r>
            <a:r>
              <a:rPr lang="en-US" altLang="ko-KR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(</a:t>
            </a:r>
            <a:r>
              <a:rPr lang="ko-KR" altLang="en-US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금</a:t>
            </a:r>
            <a:r>
              <a:rPr lang="en-US" altLang="ko-KR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, </a:t>
            </a:r>
            <a:r>
              <a:rPr lang="ko-KR" altLang="en-US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철</a:t>
            </a:r>
            <a:r>
              <a:rPr lang="en-US" altLang="ko-KR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, </a:t>
            </a:r>
            <a:r>
              <a:rPr lang="ko-KR" altLang="en-US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동 등</a:t>
            </a:r>
            <a:r>
              <a:rPr lang="en-US" altLang="ko-KR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), </a:t>
            </a:r>
            <a:r>
              <a:rPr lang="ko-KR" altLang="en-US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화합물</a:t>
            </a:r>
            <a:r>
              <a:rPr lang="en-US" altLang="ko-KR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(</a:t>
            </a:r>
            <a:r>
              <a:rPr lang="ko-KR" altLang="en-US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폴리에틸렌</a:t>
            </a:r>
            <a:r>
              <a:rPr lang="en-US" altLang="ko-KR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, </a:t>
            </a:r>
            <a:r>
              <a:rPr lang="ko-KR" altLang="en-US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폴리프로필렌</a:t>
            </a:r>
            <a:r>
              <a:rPr lang="en-US" altLang="ko-KR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, </a:t>
            </a:r>
            <a:r>
              <a:rPr lang="ko-KR" altLang="en-US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폴리염화비닐 등</a:t>
            </a:r>
            <a:r>
              <a:rPr lang="en-US" altLang="ko-KR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), </a:t>
            </a:r>
            <a:br>
              <a:rPr lang="en-US" altLang="ko-KR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</a:br>
            <a:r>
              <a:rPr lang="en-US" altLang="ko-KR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	</a:t>
            </a:r>
            <a:r>
              <a:rPr lang="ko-KR" altLang="en-US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가공물</a:t>
            </a:r>
            <a:r>
              <a:rPr lang="en-US" altLang="ko-KR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(</a:t>
            </a:r>
            <a:r>
              <a:rPr lang="ko-KR" altLang="en-US" spc="-100" dirty="0" err="1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금속강</a:t>
            </a:r>
            <a:r>
              <a:rPr lang="en-US" altLang="ko-KR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, </a:t>
            </a:r>
            <a:r>
              <a:rPr lang="ko-KR" altLang="en-US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금속판</a:t>
            </a:r>
            <a:r>
              <a:rPr lang="en-US" altLang="ko-KR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, </a:t>
            </a:r>
            <a:r>
              <a:rPr lang="ko-KR" altLang="en-US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골재 등</a:t>
            </a:r>
            <a:r>
              <a:rPr lang="en-US" altLang="ko-KR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), </a:t>
            </a:r>
            <a:r>
              <a:rPr lang="ko-KR" altLang="en-US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중간재</a:t>
            </a:r>
            <a:r>
              <a:rPr lang="en-US" altLang="ko-KR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(</a:t>
            </a:r>
            <a:r>
              <a:rPr lang="ko-KR" altLang="en-US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자동차 부품</a:t>
            </a:r>
            <a:r>
              <a:rPr lang="en-US" altLang="ko-KR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, </a:t>
            </a:r>
            <a:r>
              <a:rPr lang="ko-KR" altLang="en-US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전기전자부품 등</a:t>
            </a:r>
            <a:r>
              <a:rPr lang="en-US" altLang="ko-KR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) </a:t>
            </a:r>
            <a:r>
              <a:rPr lang="ko-KR" altLang="en-US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등을 포함</a:t>
            </a:r>
          </a:p>
        </p:txBody>
      </p:sp>
      <p:sp>
        <p:nvSpPr>
          <p:cNvPr id="25" name="object 16"/>
          <p:cNvSpPr txBox="1"/>
          <p:nvPr/>
        </p:nvSpPr>
        <p:spPr>
          <a:xfrm>
            <a:off x="328645" y="447774"/>
            <a:ext cx="369570" cy="635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US" sz="4000" b="1" spc="-100" dirty="0">
                <a:solidFill>
                  <a:srgbClr val="FFF799"/>
                </a:solidFill>
                <a:latin typeface="강한공군체 Bold" pitchFamily="34" charset="-127"/>
                <a:ea typeface="강한공군체 Bold" pitchFamily="34" charset="-127"/>
                <a:cs typeface="KoPubWorld돋움체 Bold" pitchFamily="2" charset="-127"/>
              </a:rPr>
              <a:t>7</a:t>
            </a:r>
            <a:endParaRPr sz="4000" spc="-100">
              <a:latin typeface="강한공군체 Bold" pitchFamily="34" charset="-127"/>
              <a:ea typeface="강한공군체 Bold" pitchFamily="34" charset="-127"/>
              <a:cs typeface="KoPubWorld돋움체 Bold" pitchFamily="2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204000" cy="68640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2" name="object 46"/>
          <p:cNvSpPr txBox="1">
            <a:spLocks noGrp="1"/>
          </p:cNvSpPr>
          <p:nvPr>
            <p:ph type="sldNum" sz="quarter" idx="7"/>
          </p:nvPr>
        </p:nvSpPr>
        <p:spPr>
          <a:xfrm>
            <a:off x="11843257" y="6527415"/>
            <a:ext cx="289559" cy="246221"/>
          </a:xfrm>
          <a:prstGeom prst="rect">
            <a:avLst/>
          </a:prstGeom>
        </p:spPr>
        <p:txBody>
          <a:bodyPr vert="horz" wrap="square" lIns="0" tIns="30480" rIns="0" bIns="0" rtlCol="0">
            <a:spAutoFit/>
          </a:bodyPr>
          <a:lstStyle/>
          <a:p>
            <a:pPr marL="38100" algn="ctr">
              <a:lnSpc>
                <a:spcPct val="100000"/>
              </a:lnSpc>
              <a:spcBef>
                <a:spcPts val="240"/>
              </a:spcBef>
            </a:pPr>
            <a:r>
              <a:rPr lang="en-US" altLang="ko-KR" spc="-150" dirty="0" smtClean="0"/>
              <a:t>2</a:t>
            </a:r>
            <a:r>
              <a:rPr lang="en-US" altLang="ko-KR" spc="-150" dirty="0" smtClean="0"/>
              <a:t>1</a:t>
            </a:r>
            <a:endParaRPr lang="en-US" altLang="ko-KR" spc="-150" dirty="0"/>
          </a:p>
        </p:txBody>
      </p:sp>
      <p:grpSp>
        <p:nvGrpSpPr>
          <p:cNvPr id="2" name="그룹 3"/>
          <p:cNvGrpSpPr/>
          <p:nvPr/>
        </p:nvGrpSpPr>
        <p:grpSpPr>
          <a:xfrm>
            <a:off x="0" y="0"/>
            <a:ext cx="12099836" cy="1234440"/>
            <a:chOff x="0" y="0"/>
            <a:chExt cx="12099836" cy="1234440"/>
          </a:xfrm>
        </p:grpSpPr>
        <p:sp>
          <p:nvSpPr>
            <p:cNvPr id="5" name="object 2"/>
            <p:cNvSpPr/>
            <p:nvPr/>
          </p:nvSpPr>
          <p:spPr>
            <a:xfrm>
              <a:off x="0" y="395998"/>
              <a:ext cx="9864090" cy="792480"/>
            </a:xfrm>
            <a:custGeom>
              <a:avLst/>
              <a:gdLst/>
              <a:ahLst/>
              <a:cxnLst/>
              <a:rect l="l" t="t" r="r" b="b"/>
              <a:pathLst>
                <a:path w="9864090" h="792480">
                  <a:moveTo>
                    <a:pt x="9864001" y="0"/>
                  </a:moveTo>
                  <a:lnTo>
                    <a:pt x="0" y="0"/>
                  </a:lnTo>
                  <a:lnTo>
                    <a:pt x="0" y="791997"/>
                  </a:lnTo>
                  <a:lnTo>
                    <a:pt x="9864001" y="791997"/>
                  </a:lnTo>
                  <a:lnTo>
                    <a:pt x="9864001" y="0"/>
                  </a:lnTo>
                  <a:close/>
                </a:path>
              </a:pathLst>
            </a:custGeom>
            <a:solidFill>
              <a:srgbClr val="C00000"/>
            </a:solidFill>
          </p:spPr>
          <p:txBody>
            <a:bodyPr wrap="square" lIns="0" tIns="0" rIns="0" bIns="0" rtlCol="0"/>
            <a:lstStyle/>
            <a:p>
              <a:endParaRPr spc="-100">
                <a:latin typeface="KoPubWorld돋움체 Bold" pitchFamily="2" charset="-127"/>
              </a:endParaRPr>
            </a:p>
          </p:txBody>
        </p:sp>
        <p:grpSp>
          <p:nvGrpSpPr>
            <p:cNvPr id="3" name="object 25"/>
            <p:cNvGrpSpPr/>
            <p:nvPr/>
          </p:nvGrpSpPr>
          <p:grpSpPr>
            <a:xfrm>
              <a:off x="9864001" y="0"/>
              <a:ext cx="2236127" cy="1234440"/>
              <a:chOff x="9864001" y="0"/>
              <a:chExt cx="2236127" cy="1234440"/>
            </a:xfrm>
          </p:grpSpPr>
          <p:sp>
            <p:nvSpPr>
              <p:cNvPr id="7" name="object 26"/>
              <p:cNvSpPr/>
              <p:nvPr/>
            </p:nvSpPr>
            <p:spPr>
              <a:xfrm>
                <a:off x="9864001" y="404761"/>
                <a:ext cx="1464945" cy="720090"/>
              </a:xfrm>
              <a:custGeom>
                <a:avLst/>
                <a:gdLst/>
                <a:ahLst/>
                <a:cxnLst/>
                <a:rect l="l" t="t" r="r" b="b"/>
                <a:pathLst>
                  <a:path w="1464945" h="720090">
                    <a:moveTo>
                      <a:pt x="370916" y="117513"/>
                    </a:moveTo>
                    <a:lnTo>
                      <a:pt x="0" y="69049"/>
                    </a:lnTo>
                    <a:lnTo>
                      <a:pt x="0" y="719874"/>
                    </a:lnTo>
                    <a:lnTo>
                      <a:pt x="340563" y="669912"/>
                    </a:lnTo>
                    <a:lnTo>
                      <a:pt x="370916" y="117513"/>
                    </a:lnTo>
                    <a:close/>
                  </a:path>
                  <a:path w="1464945" h="720090">
                    <a:moveTo>
                      <a:pt x="1271536" y="607949"/>
                    </a:moveTo>
                    <a:lnTo>
                      <a:pt x="1271498" y="605053"/>
                    </a:lnTo>
                    <a:lnTo>
                      <a:pt x="1270977" y="598398"/>
                    </a:lnTo>
                    <a:lnTo>
                      <a:pt x="1270342" y="590296"/>
                    </a:lnTo>
                    <a:lnTo>
                      <a:pt x="1163408" y="598398"/>
                    </a:lnTo>
                    <a:lnTo>
                      <a:pt x="1082713" y="586397"/>
                    </a:lnTo>
                    <a:lnTo>
                      <a:pt x="1091539" y="629437"/>
                    </a:lnTo>
                    <a:lnTo>
                      <a:pt x="1110729" y="672160"/>
                    </a:lnTo>
                    <a:lnTo>
                      <a:pt x="1121105" y="684072"/>
                    </a:lnTo>
                    <a:lnTo>
                      <a:pt x="1149540" y="681126"/>
                    </a:lnTo>
                    <a:lnTo>
                      <a:pt x="1173378" y="683006"/>
                    </a:lnTo>
                    <a:lnTo>
                      <a:pt x="1187005" y="683590"/>
                    </a:lnTo>
                    <a:lnTo>
                      <a:pt x="1195539" y="682879"/>
                    </a:lnTo>
                    <a:lnTo>
                      <a:pt x="1202867" y="681126"/>
                    </a:lnTo>
                    <a:lnTo>
                      <a:pt x="1204099" y="680834"/>
                    </a:lnTo>
                    <a:lnTo>
                      <a:pt x="1247698" y="657085"/>
                    </a:lnTo>
                    <a:lnTo>
                      <a:pt x="1269593" y="624941"/>
                    </a:lnTo>
                    <a:lnTo>
                      <a:pt x="1271536" y="607949"/>
                    </a:lnTo>
                    <a:close/>
                  </a:path>
                  <a:path w="1464945" h="720090">
                    <a:moveTo>
                      <a:pt x="1464602" y="273532"/>
                    </a:moveTo>
                    <a:lnTo>
                      <a:pt x="1445882" y="228981"/>
                    </a:lnTo>
                    <a:lnTo>
                      <a:pt x="1348879" y="179095"/>
                    </a:lnTo>
                    <a:lnTo>
                      <a:pt x="914552" y="153835"/>
                    </a:lnTo>
                    <a:lnTo>
                      <a:pt x="896620" y="197523"/>
                    </a:lnTo>
                    <a:lnTo>
                      <a:pt x="868540" y="236385"/>
                    </a:lnTo>
                    <a:lnTo>
                      <a:pt x="832612" y="267665"/>
                    </a:lnTo>
                    <a:lnTo>
                      <a:pt x="791146" y="288569"/>
                    </a:lnTo>
                    <a:lnTo>
                      <a:pt x="752182" y="296341"/>
                    </a:lnTo>
                    <a:lnTo>
                      <a:pt x="750265" y="296456"/>
                    </a:lnTo>
                    <a:lnTo>
                      <a:pt x="738708" y="295973"/>
                    </a:lnTo>
                    <a:lnTo>
                      <a:pt x="700570" y="272402"/>
                    </a:lnTo>
                    <a:lnTo>
                      <a:pt x="690486" y="239852"/>
                    </a:lnTo>
                    <a:lnTo>
                      <a:pt x="691083" y="139814"/>
                    </a:lnTo>
                    <a:lnTo>
                      <a:pt x="765962" y="0"/>
                    </a:lnTo>
                    <a:lnTo>
                      <a:pt x="404672" y="153085"/>
                    </a:lnTo>
                    <a:lnTo>
                      <a:pt x="379691" y="607949"/>
                    </a:lnTo>
                    <a:lnTo>
                      <a:pt x="457987" y="601281"/>
                    </a:lnTo>
                    <a:lnTo>
                      <a:pt x="516356" y="639737"/>
                    </a:lnTo>
                    <a:lnTo>
                      <a:pt x="547166" y="659193"/>
                    </a:lnTo>
                    <a:lnTo>
                      <a:pt x="560616" y="665645"/>
                    </a:lnTo>
                    <a:lnTo>
                      <a:pt x="566928" y="665060"/>
                    </a:lnTo>
                    <a:lnTo>
                      <a:pt x="567512" y="664857"/>
                    </a:lnTo>
                    <a:lnTo>
                      <a:pt x="571284" y="653288"/>
                    </a:lnTo>
                    <a:lnTo>
                      <a:pt x="575360" y="642010"/>
                    </a:lnTo>
                    <a:lnTo>
                      <a:pt x="591781" y="605955"/>
                    </a:lnTo>
                    <a:lnTo>
                      <a:pt x="632904" y="583234"/>
                    </a:lnTo>
                    <a:lnTo>
                      <a:pt x="647534" y="583272"/>
                    </a:lnTo>
                    <a:lnTo>
                      <a:pt x="686435" y="600087"/>
                    </a:lnTo>
                    <a:lnTo>
                      <a:pt x="690562" y="605053"/>
                    </a:lnTo>
                    <a:lnTo>
                      <a:pt x="698169" y="583234"/>
                    </a:lnTo>
                    <a:lnTo>
                      <a:pt x="719810" y="527786"/>
                    </a:lnTo>
                    <a:lnTo>
                      <a:pt x="747280" y="492696"/>
                    </a:lnTo>
                    <a:lnTo>
                      <a:pt x="772998" y="485571"/>
                    </a:lnTo>
                    <a:lnTo>
                      <a:pt x="790689" y="486308"/>
                    </a:lnTo>
                    <a:lnTo>
                      <a:pt x="830922" y="506349"/>
                    </a:lnTo>
                    <a:lnTo>
                      <a:pt x="846709" y="531939"/>
                    </a:lnTo>
                    <a:lnTo>
                      <a:pt x="855713" y="515454"/>
                    </a:lnTo>
                    <a:lnTo>
                      <a:pt x="868006" y="502323"/>
                    </a:lnTo>
                    <a:lnTo>
                      <a:pt x="881976" y="492582"/>
                    </a:lnTo>
                    <a:lnTo>
                      <a:pt x="896061" y="486232"/>
                    </a:lnTo>
                    <a:lnTo>
                      <a:pt x="898029" y="485571"/>
                    </a:lnTo>
                    <a:lnTo>
                      <a:pt x="901039" y="484543"/>
                    </a:lnTo>
                    <a:lnTo>
                      <a:pt x="906043" y="483387"/>
                    </a:lnTo>
                    <a:lnTo>
                      <a:pt x="910945" y="482803"/>
                    </a:lnTo>
                    <a:lnTo>
                      <a:pt x="926985" y="482244"/>
                    </a:lnTo>
                    <a:lnTo>
                      <a:pt x="941438" y="484568"/>
                    </a:lnTo>
                    <a:lnTo>
                      <a:pt x="973721" y="507238"/>
                    </a:lnTo>
                    <a:lnTo>
                      <a:pt x="987132" y="541845"/>
                    </a:lnTo>
                    <a:lnTo>
                      <a:pt x="991857" y="538530"/>
                    </a:lnTo>
                    <a:lnTo>
                      <a:pt x="997127" y="535825"/>
                    </a:lnTo>
                    <a:lnTo>
                      <a:pt x="1002855" y="533882"/>
                    </a:lnTo>
                    <a:lnTo>
                      <a:pt x="1020254" y="530656"/>
                    </a:lnTo>
                    <a:lnTo>
                      <a:pt x="1037361" y="532536"/>
                    </a:lnTo>
                    <a:lnTo>
                      <a:pt x="1053261" y="539318"/>
                    </a:lnTo>
                    <a:lnTo>
                      <a:pt x="1067079" y="550735"/>
                    </a:lnTo>
                    <a:lnTo>
                      <a:pt x="1071143" y="555218"/>
                    </a:lnTo>
                    <a:lnTo>
                      <a:pt x="1074089" y="557441"/>
                    </a:lnTo>
                    <a:lnTo>
                      <a:pt x="1076172" y="558088"/>
                    </a:lnTo>
                    <a:lnTo>
                      <a:pt x="1077417" y="563638"/>
                    </a:lnTo>
                    <a:lnTo>
                      <a:pt x="1078890" y="569963"/>
                    </a:lnTo>
                    <a:lnTo>
                      <a:pt x="1080681" y="577215"/>
                    </a:lnTo>
                    <a:lnTo>
                      <a:pt x="1162799" y="585660"/>
                    </a:lnTo>
                    <a:lnTo>
                      <a:pt x="1197876" y="584809"/>
                    </a:lnTo>
                    <a:lnTo>
                      <a:pt x="1277823" y="578269"/>
                    </a:lnTo>
                    <a:lnTo>
                      <a:pt x="1323568" y="550303"/>
                    </a:lnTo>
                    <a:lnTo>
                      <a:pt x="1347889" y="502627"/>
                    </a:lnTo>
                    <a:lnTo>
                      <a:pt x="1352537" y="482244"/>
                    </a:lnTo>
                    <a:lnTo>
                      <a:pt x="1353540" y="477850"/>
                    </a:lnTo>
                    <a:lnTo>
                      <a:pt x="1158786" y="464807"/>
                    </a:lnTo>
                    <a:lnTo>
                      <a:pt x="1156550" y="464464"/>
                    </a:lnTo>
                    <a:lnTo>
                      <a:pt x="1154417" y="463613"/>
                    </a:lnTo>
                    <a:lnTo>
                      <a:pt x="1064628" y="400786"/>
                    </a:lnTo>
                    <a:lnTo>
                      <a:pt x="1177696" y="449783"/>
                    </a:lnTo>
                    <a:lnTo>
                      <a:pt x="1178902" y="450126"/>
                    </a:lnTo>
                    <a:lnTo>
                      <a:pt x="1180147" y="450329"/>
                    </a:lnTo>
                    <a:lnTo>
                      <a:pt x="1273390" y="456133"/>
                    </a:lnTo>
                    <a:lnTo>
                      <a:pt x="1322590" y="458571"/>
                    </a:lnTo>
                    <a:lnTo>
                      <a:pt x="1344002" y="458063"/>
                    </a:lnTo>
                    <a:lnTo>
                      <a:pt x="1353947" y="455066"/>
                    </a:lnTo>
                    <a:lnTo>
                      <a:pt x="1373060" y="444373"/>
                    </a:lnTo>
                    <a:lnTo>
                      <a:pt x="1389176" y="427113"/>
                    </a:lnTo>
                    <a:lnTo>
                      <a:pt x="1402613" y="400786"/>
                    </a:lnTo>
                    <a:lnTo>
                      <a:pt x="1403654" y="398754"/>
                    </a:lnTo>
                    <a:lnTo>
                      <a:pt x="1417866" y="354761"/>
                    </a:lnTo>
                    <a:lnTo>
                      <a:pt x="1221587" y="309626"/>
                    </a:lnTo>
                    <a:lnTo>
                      <a:pt x="1220292" y="309397"/>
                    </a:lnTo>
                    <a:lnTo>
                      <a:pt x="1219060" y="308991"/>
                    </a:lnTo>
                    <a:lnTo>
                      <a:pt x="1193012" y="296456"/>
                    </a:lnTo>
                    <a:lnTo>
                      <a:pt x="1052830" y="228981"/>
                    </a:lnTo>
                    <a:lnTo>
                      <a:pt x="1229321" y="291439"/>
                    </a:lnTo>
                    <a:lnTo>
                      <a:pt x="1230299" y="291668"/>
                    </a:lnTo>
                    <a:lnTo>
                      <a:pt x="1231303" y="291807"/>
                    </a:lnTo>
                    <a:lnTo>
                      <a:pt x="1404086" y="328193"/>
                    </a:lnTo>
                    <a:lnTo>
                      <a:pt x="1409547" y="327990"/>
                    </a:lnTo>
                    <a:lnTo>
                      <a:pt x="1414894" y="327240"/>
                    </a:lnTo>
                    <a:lnTo>
                      <a:pt x="1420063" y="326034"/>
                    </a:lnTo>
                    <a:lnTo>
                      <a:pt x="1452003" y="306260"/>
                    </a:lnTo>
                    <a:lnTo>
                      <a:pt x="1464602" y="273532"/>
                    </a:lnTo>
                    <a:close/>
                  </a:path>
                </a:pathLst>
              </a:custGeom>
              <a:solidFill>
                <a:srgbClr val="C00000"/>
              </a:solidFill>
            </p:spPr>
            <p:txBody>
              <a:bodyPr wrap="square" lIns="0" tIns="0" rIns="0" bIns="0" rtlCol="0"/>
              <a:lstStyle/>
              <a:p>
                <a:endParaRPr spc="-100">
                  <a:latin typeface="KoPubWorld돋움체 Bold" pitchFamily="2" charset="-127"/>
                </a:endParaRPr>
              </a:p>
            </p:txBody>
          </p:sp>
          <p:sp>
            <p:nvSpPr>
              <p:cNvPr id="8" name="object 27"/>
              <p:cNvSpPr/>
              <p:nvPr/>
            </p:nvSpPr>
            <p:spPr>
              <a:xfrm>
                <a:off x="10442143" y="0"/>
                <a:ext cx="1657985" cy="1234440"/>
              </a:xfrm>
              <a:custGeom>
                <a:avLst/>
                <a:gdLst/>
                <a:ahLst/>
                <a:cxnLst/>
                <a:rect l="l" t="t" r="r" b="b"/>
                <a:pathLst>
                  <a:path w="1657984" h="1234440">
                    <a:moveTo>
                      <a:pt x="544360" y="1121257"/>
                    </a:moveTo>
                    <a:lnTo>
                      <a:pt x="514959" y="1090142"/>
                    </a:lnTo>
                    <a:lnTo>
                      <a:pt x="491820" y="1038618"/>
                    </a:lnTo>
                    <a:lnTo>
                      <a:pt x="480225" y="982091"/>
                    </a:lnTo>
                    <a:lnTo>
                      <a:pt x="477342" y="975499"/>
                    </a:lnTo>
                    <a:lnTo>
                      <a:pt x="472643" y="970330"/>
                    </a:lnTo>
                    <a:lnTo>
                      <a:pt x="452793" y="958430"/>
                    </a:lnTo>
                    <a:lnTo>
                      <a:pt x="431609" y="959573"/>
                    </a:lnTo>
                    <a:lnTo>
                      <a:pt x="414274" y="971638"/>
                    </a:lnTo>
                    <a:lnTo>
                      <a:pt x="405993" y="992517"/>
                    </a:lnTo>
                    <a:lnTo>
                      <a:pt x="394462" y="1044321"/>
                    </a:lnTo>
                    <a:lnTo>
                      <a:pt x="388569" y="1069949"/>
                    </a:lnTo>
                    <a:lnTo>
                      <a:pt x="386473" y="1076947"/>
                    </a:lnTo>
                    <a:lnTo>
                      <a:pt x="386346" y="1072896"/>
                    </a:lnTo>
                    <a:lnTo>
                      <a:pt x="388823" y="998575"/>
                    </a:lnTo>
                    <a:lnTo>
                      <a:pt x="389140" y="969340"/>
                    </a:lnTo>
                    <a:lnTo>
                      <a:pt x="384390" y="938669"/>
                    </a:lnTo>
                    <a:lnTo>
                      <a:pt x="368490" y="915670"/>
                    </a:lnTo>
                    <a:lnTo>
                      <a:pt x="335407" y="909447"/>
                    </a:lnTo>
                    <a:lnTo>
                      <a:pt x="319862" y="913892"/>
                    </a:lnTo>
                    <a:lnTo>
                      <a:pt x="305028" y="923112"/>
                    </a:lnTo>
                    <a:lnTo>
                      <a:pt x="293255" y="936421"/>
                    </a:lnTo>
                    <a:lnTo>
                      <a:pt x="286893" y="953084"/>
                    </a:lnTo>
                    <a:lnTo>
                      <a:pt x="258025" y="1072896"/>
                    </a:lnTo>
                    <a:lnTo>
                      <a:pt x="256057" y="1060881"/>
                    </a:lnTo>
                    <a:lnTo>
                      <a:pt x="253580" y="1023010"/>
                    </a:lnTo>
                    <a:lnTo>
                      <a:pt x="251409" y="982091"/>
                    </a:lnTo>
                    <a:lnTo>
                      <a:pt x="250558" y="964311"/>
                    </a:lnTo>
                    <a:lnTo>
                      <a:pt x="240601" y="930541"/>
                    </a:lnTo>
                    <a:lnTo>
                      <a:pt x="216001" y="914387"/>
                    </a:lnTo>
                    <a:lnTo>
                      <a:pt x="188442" y="913587"/>
                    </a:lnTo>
                    <a:lnTo>
                      <a:pt x="169621" y="925906"/>
                    </a:lnTo>
                    <a:lnTo>
                      <a:pt x="149390" y="971638"/>
                    </a:lnTo>
                    <a:lnTo>
                      <a:pt x="128117" y="1032332"/>
                    </a:lnTo>
                    <a:lnTo>
                      <a:pt x="111315" y="1085354"/>
                    </a:lnTo>
                    <a:lnTo>
                      <a:pt x="104495" y="1108049"/>
                    </a:lnTo>
                    <a:lnTo>
                      <a:pt x="105816" y="1082827"/>
                    </a:lnTo>
                    <a:lnTo>
                      <a:pt x="101790" y="1037209"/>
                    </a:lnTo>
                    <a:lnTo>
                      <a:pt x="67945" y="1010018"/>
                    </a:lnTo>
                    <a:lnTo>
                      <a:pt x="44653" y="1013104"/>
                    </a:lnTo>
                    <a:lnTo>
                      <a:pt x="28308" y="1029246"/>
                    </a:lnTo>
                    <a:lnTo>
                      <a:pt x="18745" y="1051953"/>
                    </a:lnTo>
                    <a:lnTo>
                      <a:pt x="5994" y="1091844"/>
                    </a:lnTo>
                    <a:lnTo>
                      <a:pt x="0" y="1138605"/>
                    </a:lnTo>
                    <a:lnTo>
                      <a:pt x="10756" y="1181938"/>
                    </a:lnTo>
                    <a:lnTo>
                      <a:pt x="16395" y="1190726"/>
                    </a:lnTo>
                    <a:lnTo>
                      <a:pt x="23342" y="1198600"/>
                    </a:lnTo>
                    <a:lnTo>
                      <a:pt x="32588" y="1205191"/>
                    </a:lnTo>
                    <a:lnTo>
                      <a:pt x="45161" y="1210056"/>
                    </a:lnTo>
                    <a:lnTo>
                      <a:pt x="62331" y="1208519"/>
                    </a:lnTo>
                    <a:lnTo>
                      <a:pt x="80479" y="1199908"/>
                    </a:lnTo>
                    <a:lnTo>
                      <a:pt x="94856" y="1190282"/>
                    </a:lnTo>
                    <a:lnTo>
                      <a:pt x="100736" y="1185710"/>
                    </a:lnTo>
                    <a:lnTo>
                      <a:pt x="125450" y="1215097"/>
                    </a:lnTo>
                    <a:lnTo>
                      <a:pt x="159689" y="1223886"/>
                    </a:lnTo>
                    <a:lnTo>
                      <a:pt x="196481" y="1212672"/>
                    </a:lnTo>
                    <a:lnTo>
                      <a:pt x="224917" y="1185710"/>
                    </a:lnTo>
                    <a:lnTo>
                      <a:pt x="228841" y="1182001"/>
                    </a:lnTo>
                    <a:lnTo>
                      <a:pt x="238874" y="1206030"/>
                    </a:lnTo>
                    <a:lnTo>
                      <a:pt x="255879" y="1222209"/>
                    </a:lnTo>
                    <a:lnTo>
                      <a:pt x="275932" y="1231277"/>
                    </a:lnTo>
                    <a:lnTo>
                      <a:pt x="295135" y="1234008"/>
                    </a:lnTo>
                    <a:lnTo>
                      <a:pt x="328536" y="1223987"/>
                    </a:lnTo>
                    <a:lnTo>
                      <a:pt x="350570" y="1202512"/>
                    </a:lnTo>
                    <a:lnTo>
                      <a:pt x="362204" y="1182001"/>
                    </a:lnTo>
                    <a:lnTo>
                      <a:pt x="362699" y="1181150"/>
                    </a:lnTo>
                    <a:lnTo>
                      <a:pt x="366420" y="1171448"/>
                    </a:lnTo>
                    <a:lnTo>
                      <a:pt x="367817" y="1174953"/>
                    </a:lnTo>
                    <a:lnTo>
                      <a:pt x="408228" y="1211300"/>
                    </a:lnTo>
                    <a:lnTo>
                      <a:pt x="448500" y="1214983"/>
                    </a:lnTo>
                    <a:lnTo>
                      <a:pt x="482206" y="1195743"/>
                    </a:lnTo>
                    <a:lnTo>
                      <a:pt x="497751" y="1171448"/>
                    </a:lnTo>
                    <a:lnTo>
                      <a:pt x="502958" y="1163320"/>
                    </a:lnTo>
                    <a:lnTo>
                      <a:pt x="506958" y="1151978"/>
                    </a:lnTo>
                    <a:lnTo>
                      <a:pt x="513486" y="1140218"/>
                    </a:lnTo>
                    <a:lnTo>
                      <a:pt x="525081" y="1129487"/>
                    </a:lnTo>
                    <a:lnTo>
                      <a:pt x="544360" y="1121257"/>
                    </a:lnTo>
                    <a:close/>
                  </a:path>
                  <a:path w="1657984" h="1234440">
                    <a:moveTo>
                      <a:pt x="1657464" y="0"/>
                    </a:moveTo>
                    <a:lnTo>
                      <a:pt x="796848" y="0"/>
                    </a:lnTo>
                    <a:lnTo>
                      <a:pt x="645858" y="163804"/>
                    </a:lnTo>
                    <a:lnTo>
                      <a:pt x="705967" y="212242"/>
                    </a:lnTo>
                    <a:lnTo>
                      <a:pt x="595617" y="322859"/>
                    </a:lnTo>
                    <a:lnTo>
                      <a:pt x="222961" y="389039"/>
                    </a:lnTo>
                    <a:lnTo>
                      <a:pt x="136702" y="532511"/>
                    </a:lnTo>
                    <a:lnTo>
                      <a:pt x="135013" y="538556"/>
                    </a:lnTo>
                    <a:lnTo>
                      <a:pt x="134378" y="644753"/>
                    </a:lnTo>
                    <a:lnTo>
                      <a:pt x="137210" y="658698"/>
                    </a:lnTo>
                    <a:lnTo>
                      <a:pt x="145072" y="669899"/>
                    </a:lnTo>
                    <a:lnTo>
                      <a:pt x="156667" y="677164"/>
                    </a:lnTo>
                    <a:lnTo>
                      <a:pt x="170738" y="679234"/>
                    </a:lnTo>
                    <a:lnTo>
                      <a:pt x="172707" y="679107"/>
                    </a:lnTo>
                    <a:lnTo>
                      <a:pt x="214274" y="669328"/>
                    </a:lnTo>
                    <a:lnTo>
                      <a:pt x="251993" y="647077"/>
                    </a:lnTo>
                    <a:lnTo>
                      <a:pt x="283527" y="615365"/>
                    </a:lnTo>
                    <a:lnTo>
                      <a:pt x="306527" y="577189"/>
                    </a:lnTo>
                    <a:lnTo>
                      <a:pt x="318681" y="535533"/>
                    </a:lnTo>
                    <a:lnTo>
                      <a:pt x="769683" y="560984"/>
                    </a:lnTo>
                    <a:lnTo>
                      <a:pt x="915885" y="624370"/>
                    </a:lnTo>
                    <a:lnTo>
                      <a:pt x="938860" y="557593"/>
                    </a:lnTo>
                    <a:lnTo>
                      <a:pt x="963879" y="535533"/>
                    </a:lnTo>
                    <a:lnTo>
                      <a:pt x="1032357" y="475170"/>
                    </a:lnTo>
                    <a:lnTo>
                      <a:pt x="1146251" y="566915"/>
                    </a:lnTo>
                    <a:lnTo>
                      <a:pt x="1657464" y="0"/>
                    </a:lnTo>
                    <a:close/>
                  </a:path>
                </a:pathLst>
              </a:custGeom>
              <a:solidFill>
                <a:srgbClr val="B2B4BA"/>
              </a:solidFill>
            </p:spPr>
            <p:txBody>
              <a:bodyPr wrap="square" lIns="0" tIns="0" rIns="0" bIns="0" rtlCol="0"/>
              <a:lstStyle/>
              <a:p>
                <a:endParaRPr spc="-100">
                  <a:latin typeface="KoPubWorld돋움체 Bold" pitchFamily="2" charset="-127"/>
                </a:endParaRPr>
              </a:p>
            </p:txBody>
          </p:sp>
        </p:grpSp>
      </p:grpSp>
      <p:sp>
        <p:nvSpPr>
          <p:cNvPr id="9" name="object 13"/>
          <p:cNvSpPr txBox="1">
            <a:spLocks noGrp="1"/>
          </p:cNvSpPr>
          <p:nvPr>
            <p:ph type="title"/>
          </p:nvPr>
        </p:nvSpPr>
        <p:spPr>
          <a:xfrm>
            <a:off x="1139300" y="485927"/>
            <a:ext cx="8614300" cy="5206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ko-KR" altLang="en-US" sz="3300" spc="-100" dirty="0">
                <a:latin typeface="강한공군체 Bold" pitchFamily="34" charset="-127"/>
                <a:ea typeface="강한공군체 Bold" pitchFamily="34" charset="-127"/>
              </a:rPr>
              <a:t>표준 연동계약서의 주요 내용</a:t>
            </a:r>
            <a:r>
              <a:rPr lang="en-US" altLang="ko-KR" sz="3300" spc="-100" dirty="0">
                <a:latin typeface="강한공군체 Bold" pitchFamily="34" charset="-127"/>
                <a:ea typeface="강한공군체 Bold" pitchFamily="34" charset="-127"/>
              </a:rPr>
              <a:t>(</a:t>
            </a:r>
            <a:r>
              <a:rPr lang="ko-KR" altLang="en-US" sz="3300" spc="-100" dirty="0">
                <a:latin typeface="강한공군체 Bold" pitchFamily="34" charset="-127"/>
                <a:ea typeface="강한공군체 Bold" pitchFamily="34" charset="-127"/>
              </a:rPr>
              <a:t>첨부</a:t>
            </a:r>
            <a:r>
              <a:rPr lang="en-US" altLang="ko-KR" sz="3300" spc="-100" dirty="0">
                <a:latin typeface="강한공군체 Bold" pitchFamily="34" charset="-127"/>
                <a:ea typeface="강한공군체 Bold" pitchFamily="34" charset="-127"/>
              </a:rPr>
              <a:t>1)</a:t>
            </a:r>
            <a:endParaRPr sz="3300" spc="-100" dirty="0">
              <a:latin typeface="강한공군체 Bold" pitchFamily="34" charset="-127"/>
              <a:ea typeface="강한공군체 Bold" pitchFamily="34" charset="-127"/>
            </a:endParaRPr>
          </a:p>
        </p:txBody>
      </p:sp>
      <p:grpSp>
        <p:nvGrpSpPr>
          <p:cNvPr id="4" name="그룹 9"/>
          <p:cNvGrpSpPr/>
          <p:nvPr/>
        </p:nvGrpSpPr>
        <p:grpSpPr>
          <a:xfrm>
            <a:off x="1044003" y="1583994"/>
            <a:ext cx="10080625" cy="504190"/>
            <a:chOff x="1044003" y="1583994"/>
            <a:chExt cx="10080625" cy="504190"/>
          </a:xfrm>
        </p:grpSpPr>
        <p:sp>
          <p:nvSpPr>
            <p:cNvPr id="11" name="object 4"/>
            <p:cNvSpPr/>
            <p:nvPr/>
          </p:nvSpPr>
          <p:spPr>
            <a:xfrm>
              <a:off x="1044003" y="1583994"/>
              <a:ext cx="10080625" cy="504190"/>
            </a:xfrm>
            <a:custGeom>
              <a:avLst/>
              <a:gdLst/>
              <a:ahLst/>
              <a:cxnLst/>
              <a:rect l="l" t="t" r="r" b="b"/>
              <a:pathLst>
                <a:path w="10080625" h="504189">
                  <a:moveTo>
                    <a:pt x="9851402" y="0"/>
                  </a:moveTo>
                  <a:lnTo>
                    <a:pt x="228600" y="0"/>
                  </a:lnTo>
                  <a:lnTo>
                    <a:pt x="96440" y="3571"/>
                  </a:lnTo>
                  <a:lnTo>
                    <a:pt x="28575" y="28575"/>
                  </a:lnTo>
                  <a:lnTo>
                    <a:pt x="3571" y="96440"/>
                  </a:lnTo>
                  <a:lnTo>
                    <a:pt x="0" y="228600"/>
                  </a:lnTo>
                  <a:lnTo>
                    <a:pt x="0" y="275399"/>
                  </a:lnTo>
                  <a:lnTo>
                    <a:pt x="3571" y="407558"/>
                  </a:lnTo>
                  <a:lnTo>
                    <a:pt x="28575" y="475424"/>
                  </a:lnTo>
                  <a:lnTo>
                    <a:pt x="96440" y="500427"/>
                  </a:lnTo>
                  <a:lnTo>
                    <a:pt x="228600" y="503999"/>
                  </a:lnTo>
                  <a:lnTo>
                    <a:pt x="9851402" y="503999"/>
                  </a:lnTo>
                  <a:lnTo>
                    <a:pt x="9983562" y="500427"/>
                  </a:lnTo>
                  <a:lnTo>
                    <a:pt x="10051427" y="475424"/>
                  </a:lnTo>
                  <a:lnTo>
                    <a:pt x="10076430" y="407558"/>
                  </a:lnTo>
                  <a:lnTo>
                    <a:pt x="10080002" y="275399"/>
                  </a:lnTo>
                  <a:lnTo>
                    <a:pt x="10080002" y="228600"/>
                  </a:lnTo>
                  <a:lnTo>
                    <a:pt x="10076430" y="96440"/>
                  </a:lnTo>
                  <a:lnTo>
                    <a:pt x="10051427" y="28575"/>
                  </a:lnTo>
                  <a:lnTo>
                    <a:pt x="9983562" y="3571"/>
                  </a:lnTo>
                  <a:lnTo>
                    <a:pt x="9851402" y="0"/>
                  </a:lnTo>
                  <a:close/>
                </a:path>
              </a:pathLst>
            </a:custGeom>
            <a:solidFill>
              <a:srgbClr val="E6E6C8"/>
            </a:solidFill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  <p:grpSp>
          <p:nvGrpSpPr>
            <p:cNvPr id="6" name="그룹 55"/>
            <p:cNvGrpSpPr/>
            <p:nvPr/>
          </p:nvGrpSpPr>
          <p:grpSpPr>
            <a:xfrm>
              <a:off x="1151991" y="1684794"/>
              <a:ext cx="302895" cy="302895"/>
              <a:chOff x="1151991" y="1684794"/>
              <a:chExt cx="302895" cy="302895"/>
            </a:xfrm>
          </p:grpSpPr>
          <p:sp>
            <p:nvSpPr>
              <p:cNvPr id="13" name="object 5"/>
              <p:cNvSpPr/>
              <p:nvPr/>
            </p:nvSpPr>
            <p:spPr>
              <a:xfrm>
                <a:off x="1151991" y="1684794"/>
                <a:ext cx="302895" cy="302895"/>
              </a:xfrm>
              <a:custGeom>
                <a:avLst/>
                <a:gdLst/>
                <a:ahLst/>
                <a:cxnLst/>
                <a:rect l="l" t="t" r="r" b="b"/>
                <a:pathLst>
                  <a:path w="302894" h="302894">
                    <a:moveTo>
                      <a:pt x="151206" y="0"/>
                    </a:moveTo>
                    <a:lnTo>
                      <a:pt x="103415" y="7707"/>
                    </a:lnTo>
                    <a:lnTo>
                      <a:pt x="61908" y="29171"/>
                    </a:lnTo>
                    <a:lnTo>
                      <a:pt x="29175" y="61900"/>
                    </a:lnTo>
                    <a:lnTo>
                      <a:pt x="7709" y="103404"/>
                    </a:lnTo>
                    <a:lnTo>
                      <a:pt x="0" y="151193"/>
                    </a:lnTo>
                    <a:lnTo>
                      <a:pt x="7709" y="198988"/>
                    </a:lnTo>
                    <a:lnTo>
                      <a:pt x="29175" y="240496"/>
                    </a:lnTo>
                    <a:lnTo>
                      <a:pt x="61908" y="273227"/>
                    </a:lnTo>
                    <a:lnTo>
                      <a:pt x="103415" y="294691"/>
                    </a:lnTo>
                    <a:lnTo>
                      <a:pt x="151206" y="302399"/>
                    </a:lnTo>
                    <a:lnTo>
                      <a:pt x="198996" y="294691"/>
                    </a:lnTo>
                    <a:lnTo>
                      <a:pt x="240503" y="273227"/>
                    </a:lnTo>
                    <a:lnTo>
                      <a:pt x="273236" y="240496"/>
                    </a:lnTo>
                    <a:lnTo>
                      <a:pt x="294703" y="198988"/>
                    </a:lnTo>
                    <a:lnTo>
                      <a:pt x="302412" y="151193"/>
                    </a:lnTo>
                    <a:lnTo>
                      <a:pt x="294703" y="103404"/>
                    </a:lnTo>
                    <a:lnTo>
                      <a:pt x="273236" y="61900"/>
                    </a:lnTo>
                    <a:lnTo>
                      <a:pt x="240503" y="29171"/>
                    </a:lnTo>
                    <a:lnTo>
                      <a:pt x="198996" y="7707"/>
                    </a:lnTo>
                    <a:lnTo>
                      <a:pt x="151206" y="0"/>
                    </a:lnTo>
                    <a:close/>
                  </a:path>
                </a:pathLst>
              </a:custGeom>
              <a:solidFill>
                <a:srgbClr val="F47920"/>
              </a:solidFill>
            </p:spPr>
            <p:txBody>
              <a:bodyPr wrap="square" lIns="0" tIns="0" rIns="0" bIns="0" rtlCol="0"/>
              <a:lstStyle/>
              <a:p>
                <a:endParaRPr>
                  <a:latin typeface="KoPubWorld돋움체 Bold" pitchFamily="2" charset="-127"/>
                </a:endParaRPr>
              </a:p>
            </p:txBody>
          </p:sp>
          <p:sp>
            <p:nvSpPr>
              <p:cNvPr id="14" name="object 6"/>
              <p:cNvSpPr/>
              <p:nvPr/>
            </p:nvSpPr>
            <p:spPr>
              <a:xfrm>
                <a:off x="1225265" y="1746008"/>
                <a:ext cx="155867" cy="179997"/>
              </a:xfrm>
              <a:prstGeom prst="rect">
                <a:avLst/>
              </a:prstGeom>
              <a:blipFill>
                <a:blip r:embed="rId3" cstate="print"/>
                <a:stretch>
                  <a:fillRect/>
                </a:stretch>
              </a:blipFill>
            </p:spPr>
            <p:txBody>
              <a:bodyPr wrap="square" lIns="0" tIns="0" rIns="0" bIns="0" rtlCol="0"/>
              <a:lstStyle/>
              <a:p>
                <a:endParaRPr>
                  <a:latin typeface="KoPubWorld돋움체 Bold" pitchFamily="2" charset="-127"/>
                </a:endParaRPr>
              </a:p>
            </p:txBody>
          </p:sp>
        </p:grpSp>
      </p:grpSp>
      <p:grpSp>
        <p:nvGrpSpPr>
          <p:cNvPr id="10" name="그룹 17"/>
          <p:cNvGrpSpPr/>
          <p:nvPr/>
        </p:nvGrpSpPr>
        <p:grpSpPr>
          <a:xfrm>
            <a:off x="-2" y="216001"/>
            <a:ext cx="1027033" cy="1152525"/>
            <a:chOff x="-2" y="216001"/>
            <a:chExt cx="1027033" cy="1152525"/>
          </a:xfrm>
        </p:grpSpPr>
        <p:sp>
          <p:nvSpPr>
            <p:cNvPr id="19" name="object 43"/>
            <p:cNvSpPr/>
            <p:nvPr/>
          </p:nvSpPr>
          <p:spPr>
            <a:xfrm>
              <a:off x="594597" y="378002"/>
              <a:ext cx="432434" cy="829944"/>
            </a:xfrm>
            <a:custGeom>
              <a:avLst/>
              <a:gdLst/>
              <a:ahLst/>
              <a:cxnLst/>
              <a:rect l="l" t="t" r="r" b="b"/>
              <a:pathLst>
                <a:path w="432434" h="829944">
                  <a:moveTo>
                    <a:pt x="121500" y="0"/>
                  </a:moveTo>
                  <a:lnTo>
                    <a:pt x="0" y="0"/>
                  </a:lnTo>
                  <a:lnTo>
                    <a:pt x="0" y="829792"/>
                  </a:lnTo>
                  <a:lnTo>
                    <a:pt x="120154" y="829792"/>
                  </a:lnTo>
                  <a:lnTo>
                    <a:pt x="432003" y="413994"/>
                  </a:lnTo>
                  <a:lnTo>
                    <a:pt x="1215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u="sng">
                <a:latin typeface="KoPubWorld돋움체 Bold" pitchFamily="2" charset="-127"/>
              </a:endParaRPr>
            </a:p>
          </p:txBody>
        </p:sp>
        <p:sp>
          <p:nvSpPr>
            <p:cNvPr id="20" name="object 44"/>
            <p:cNvSpPr/>
            <p:nvPr/>
          </p:nvSpPr>
          <p:spPr>
            <a:xfrm>
              <a:off x="-2" y="216001"/>
              <a:ext cx="918844" cy="1152525"/>
            </a:xfrm>
            <a:custGeom>
              <a:avLst/>
              <a:gdLst/>
              <a:ahLst/>
              <a:cxnLst/>
              <a:rect l="l" t="t" r="r" b="b"/>
              <a:pathLst>
                <a:path w="918844" h="1152525">
                  <a:moveTo>
                    <a:pt x="486600" y="0"/>
                  </a:moveTo>
                  <a:lnTo>
                    <a:pt x="486600" y="179997"/>
                  </a:lnTo>
                  <a:lnTo>
                    <a:pt x="0" y="179997"/>
                  </a:lnTo>
                  <a:lnTo>
                    <a:pt x="0" y="971994"/>
                  </a:lnTo>
                  <a:lnTo>
                    <a:pt x="486600" y="971994"/>
                  </a:lnTo>
                  <a:lnTo>
                    <a:pt x="486600" y="1151991"/>
                  </a:lnTo>
                  <a:lnTo>
                    <a:pt x="918603" y="575995"/>
                  </a:lnTo>
                  <a:lnTo>
                    <a:pt x="486600" y="0"/>
                  </a:lnTo>
                  <a:close/>
                </a:path>
              </a:pathLst>
            </a:custGeom>
            <a:solidFill>
              <a:srgbClr val="003964"/>
            </a:solidFill>
          </p:spPr>
          <p:txBody>
            <a:bodyPr wrap="square" lIns="0" tIns="0" rIns="0" bIns="0" rtlCol="0"/>
            <a:lstStyle/>
            <a:p>
              <a:endParaRPr u="sng">
                <a:latin typeface="KoPubWorld돋움체 Bold" pitchFamily="2" charset="-127"/>
              </a:endParaRPr>
            </a:p>
          </p:txBody>
        </p:sp>
      </p:grpSp>
      <p:sp>
        <p:nvSpPr>
          <p:cNvPr id="23" name="object 22"/>
          <p:cNvSpPr txBox="1"/>
          <p:nvPr/>
        </p:nvSpPr>
        <p:spPr>
          <a:xfrm>
            <a:off x="1499361" y="1695204"/>
            <a:ext cx="8230234" cy="35137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0165">
              <a:lnSpc>
                <a:spcPct val="100000"/>
              </a:lnSpc>
              <a:spcBef>
                <a:spcPts val="100"/>
              </a:spcBef>
            </a:pPr>
            <a:r>
              <a:rPr lang="ko-KR" altLang="en-US" sz="2200" spc="-100" dirty="0">
                <a:solidFill>
                  <a:srgbClr val="231F20"/>
                </a:solidFill>
                <a:latin typeface="에스코어 드림 7 ExtraBold" pitchFamily="34" charset="-127"/>
                <a:ea typeface="에스코어 드림 7 ExtraBold" pitchFamily="34" charset="-127"/>
                <a:cs typeface="KoPubWorld돋움체 Bold" pitchFamily="2" charset="-127"/>
              </a:rPr>
              <a:t>원재료 가격 기준지표</a:t>
            </a:r>
            <a:endParaRPr sz="2200" spc="-100">
              <a:latin typeface="KoPubWorld돋움체 Bold" pitchFamily="2" charset="-127"/>
              <a:ea typeface="KoPubWorld돋움체 Bold" pitchFamily="2" charset="-127"/>
              <a:cs typeface="KoPubWorld돋움체 Bold" pitchFamily="2" charset="-127"/>
            </a:endParaRPr>
          </a:p>
        </p:txBody>
      </p:sp>
      <p:sp>
        <p:nvSpPr>
          <p:cNvPr id="24" name="object 2"/>
          <p:cNvSpPr/>
          <p:nvPr/>
        </p:nvSpPr>
        <p:spPr>
          <a:xfrm>
            <a:off x="1224000" y="2876462"/>
            <a:ext cx="133273" cy="13343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KoPubWorld돋움체 Bold" pitchFamily="2" charset="-127"/>
            </a:endParaRPr>
          </a:p>
        </p:txBody>
      </p:sp>
      <p:sp>
        <p:nvSpPr>
          <p:cNvPr id="25" name="object 22"/>
          <p:cNvSpPr txBox="1"/>
          <p:nvPr/>
        </p:nvSpPr>
        <p:spPr>
          <a:xfrm>
            <a:off x="1551838" y="2734977"/>
            <a:ext cx="9360000" cy="1833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ts val="2800"/>
              </a:lnSpc>
              <a:spcBef>
                <a:spcPts val="1000"/>
              </a:spcBef>
            </a:pPr>
            <a:r>
              <a:rPr lang="en-US" altLang="ko-KR" sz="2200" spc="-100" dirty="0">
                <a:solidFill>
                  <a:srgbClr val="C00000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‘</a:t>
            </a:r>
            <a:r>
              <a:rPr lang="ko-KR" altLang="en-US" sz="2200" spc="-100" dirty="0">
                <a:solidFill>
                  <a:srgbClr val="C00000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기준지표</a:t>
            </a:r>
            <a:r>
              <a:rPr lang="en-US" altLang="ko-KR" sz="2200" spc="-100" dirty="0">
                <a:solidFill>
                  <a:srgbClr val="C00000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’</a:t>
            </a:r>
            <a:r>
              <a:rPr lang="ko-KR" altLang="en-US" sz="2200" spc="-100" dirty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란</a:t>
            </a:r>
            <a:r>
              <a:rPr lang="en-US" altLang="ko-KR" sz="2200" spc="-100" dirty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 </a:t>
            </a:r>
            <a:r>
              <a:rPr lang="ko-KR" altLang="en-US" sz="2200" spc="-100" dirty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원재료 </a:t>
            </a:r>
            <a:r>
              <a:rPr lang="ko-KR" altLang="en-US" sz="2200" spc="-100" dirty="0">
                <a:solidFill>
                  <a:srgbClr val="C00000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기준가격</a:t>
            </a:r>
            <a:r>
              <a:rPr lang="ko-KR" altLang="en-US" sz="2200" spc="-100" dirty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의 </a:t>
            </a:r>
            <a:r>
              <a:rPr lang="ko-KR" altLang="en-US" sz="2200" spc="-100" dirty="0">
                <a:solidFill>
                  <a:srgbClr val="C00000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상승 또는 하락</a:t>
            </a:r>
            <a:r>
              <a:rPr lang="ko-KR" altLang="en-US" sz="2200" spc="-100" dirty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 정도를 </a:t>
            </a:r>
            <a:r>
              <a:rPr lang="ko-KR" altLang="en-US" sz="2200" spc="-100" dirty="0">
                <a:solidFill>
                  <a:srgbClr val="C00000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측정</a:t>
            </a:r>
            <a:r>
              <a:rPr lang="ko-KR" altLang="en-US" sz="2200" spc="-100" dirty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하는 기준이 되는 </a:t>
            </a:r>
            <a:r>
              <a:rPr lang="ko-KR" altLang="en-US" sz="2200" spc="-100" dirty="0">
                <a:solidFill>
                  <a:srgbClr val="C00000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지표</a:t>
            </a:r>
            <a:endParaRPr lang="en-US" altLang="ko-KR" sz="2200" spc="-100" dirty="0">
              <a:solidFill>
                <a:srgbClr val="C00000"/>
              </a:solidFill>
              <a:latin typeface="KoPubWorld돋움체 Bold" pitchFamily="2" charset="-127"/>
              <a:ea typeface="KoPubWorld돋움체 Bold" pitchFamily="2" charset="-127"/>
              <a:cs typeface="KoPubWorld돋움체 Bold" pitchFamily="2" charset="-127"/>
            </a:endParaRPr>
          </a:p>
          <a:p>
            <a:pPr>
              <a:lnSpc>
                <a:spcPts val="2800"/>
              </a:lnSpc>
              <a:spcBef>
                <a:spcPts val="1000"/>
              </a:spcBef>
            </a:pPr>
            <a:r>
              <a:rPr lang="en-US" altLang="ko-KR" sz="2200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-</a:t>
            </a:r>
            <a:r>
              <a:rPr lang="en-US" altLang="ko-KR" sz="2200" spc="-100" dirty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 </a:t>
            </a:r>
            <a:r>
              <a:rPr lang="ko-KR" altLang="en-US" sz="2200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공신력 있는 기관이 주기적으로 고시하는 지표</a:t>
            </a:r>
            <a:r>
              <a:rPr lang="en-US" altLang="ko-KR" sz="2200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(LME, </a:t>
            </a:r>
            <a:r>
              <a:rPr lang="ko-KR" altLang="en-US" sz="2200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한국은행 지표 등</a:t>
            </a:r>
            <a:r>
              <a:rPr lang="en-US" altLang="ko-KR" sz="2200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)</a:t>
            </a:r>
            <a:r>
              <a:rPr lang="ko-KR" altLang="en-US" sz="2200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가 원칙</a:t>
            </a:r>
            <a:endParaRPr lang="en-US" altLang="ko-KR" sz="2200" spc="-100" dirty="0">
              <a:latin typeface="KoPubWorld돋움체 Medium" pitchFamily="2" charset="-127"/>
              <a:ea typeface="KoPubWorld돋움체 Medium" pitchFamily="2" charset="-127"/>
              <a:cs typeface="KoPubWorld돋움체 Medium" pitchFamily="2" charset="-127"/>
            </a:endParaRPr>
          </a:p>
          <a:p>
            <a:pPr>
              <a:lnSpc>
                <a:spcPts val="2800"/>
              </a:lnSpc>
              <a:spcBef>
                <a:spcPts val="1000"/>
              </a:spcBef>
            </a:pPr>
            <a:endParaRPr lang="en-US" altLang="ko-KR" sz="2200" spc="-100" dirty="0">
              <a:latin typeface="KoPubWorld돋움체 Medium" pitchFamily="2" charset="-127"/>
              <a:ea typeface="KoPubWorld돋움체 Medium" pitchFamily="2" charset="-127"/>
              <a:cs typeface="KoPubWorld돋움체 Medium" pitchFamily="2" charset="-127"/>
            </a:endParaRPr>
          </a:p>
          <a:p>
            <a:pPr>
              <a:lnSpc>
                <a:spcPts val="2800"/>
              </a:lnSpc>
              <a:spcBef>
                <a:spcPts val="1000"/>
              </a:spcBef>
            </a:pPr>
            <a:r>
              <a:rPr lang="ko-KR" altLang="en-US" sz="2200" spc="-100" dirty="0">
                <a:solidFill>
                  <a:srgbClr val="C00000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‘기준가격’</a:t>
            </a:r>
            <a:r>
              <a:rPr lang="ko-KR" altLang="en-US" sz="2200" spc="-100" dirty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이란 기준지표에 따른 특정 시점의 원재료의 단위당 가격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453190" y="2147552"/>
            <a:ext cx="46487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※ </a:t>
            </a:r>
            <a:r>
              <a:rPr lang="ko-KR" altLang="en-US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상생협력법 제</a:t>
            </a:r>
            <a:r>
              <a:rPr lang="en-US" altLang="ko-KR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21</a:t>
            </a:r>
            <a:r>
              <a:rPr lang="ko-KR" altLang="en-US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조 제</a:t>
            </a:r>
            <a:r>
              <a:rPr lang="en-US" altLang="ko-KR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1</a:t>
            </a:r>
            <a:r>
              <a:rPr lang="ko-KR" altLang="en-US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항 제</a:t>
            </a:r>
            <a:r>
              <a:rPr lang="en-US" altLang="ko-KR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4</a:t>
            </a:r>
            <a:r>
              <a:rPr lang="ko-KR" altLang="en-US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호</a:t>
            </a:r>
            <a:r>
              <a:rPr lang="en-US" altLang="ko-KR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(</a:t>
            </a:r>
            <a:r>
              <a:rPr lang="ko-KR" altLang="en-US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법정 기재사항</a:t>
            </a:r>
            <a:r>
              <a:rPr lang="en-US" altLang="ko-KR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)</a:t>
            </a:r>
          </a:p>
        </p:txBody>
      </p:sp>
      <p:sp>
        <p:nvSpPr>
          <p:cNvPr id="29" name="object 2"/>
          <p:cNvSpPr/>
          <p:nvPr/>
        </p:nvSpPr>
        <p:spPr>
          <a:xfrm>
            <a:off x="1236561" y="4295694"/>
            <a:ext cx="133273" cy="13343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KoPubWorld돋움체 Bold" pitchFamily="2" charset="-127"/>
            </a:endParaRPr>
          </a:p>
        </p:txBody>
      </p:sp>
      <p:graphicFrame>
        <p:nvGraphicFramePr>
          <p:cNvPr id="30" name="표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02546812"/>
              </p:ext>
            </p:extLst>
          </p:nvPr>
        </p:nvGraphicFramePr>
        <p:xfrm>
          <a:off x="1523968" y="4822740"/>
          <a:ext cx="9477375" cy="92940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518117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5959258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32007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b="0" dirty="0"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구 분</a:t>
                      </a:r>
                    </a:p>
                  </a:txBody>
                  <a:tcPr marL="91442" marR="91442" marT="54000" marB="54000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b="0" dirty="0"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기재사항</a:t>
                      </a:r>
                      <a:r>
                        <a:rPr lang="en-US" altLang="ko-KR" sz="1500" b="0" dirty="0"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(</a:t>
                      </a:r>
                      <a:r>
                        <a:rPr lang="ko-KR" altLang="en-US" sz="1500" b="0" dirty="0"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예시</a:t>
                      </a:r>
                      <a:r>
                        <a:rPr lang="en-US" altLang="ko-KR" sz="1500" b="0" dirty="0"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)</a:t>
                      </a:r>
                    </a:p>
                  </a:txBody>
                  <a:tcPr marL="91442" marR="91442" marT="54000" marB="54000" anchor="ctr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6572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b="0" dirty="0"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3. </a:t>
                      </a:r>
                      <a:r>
                        <a:rPr lang="ko-KR" altLang="en-US" sz="2000" b="0" dirty="0"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원재료 가격 기준지표</a:t>
                      </a:r>
                    </a:p>
                  </a:txBody>
                  <a:tcPr marL="108000" marR="108000" marT="144000" marB="144000" anchor="ctr">
                    <a:solidFill>
                      <a:srgbClr val="E8E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2000" b="0" u="none" strike="noStrike" dirty="0">
                          <a:effectLst/>
                          <a:latin typeface="KoPubWorld돋움체 Medium" pitchFamily="2" charset="-127"/>
                          <a:ea typeface="KoPubWorld돋움체 Medium" pitchFamily="2" charset="-127"/>
                          <a:cs typeface="KoPubWorld돋움체 Medium" pitchFamily="2" charset="-127"/>
                        </a:rPr>
                        <a:t>한국전선공업협동조합 월별 </a:t>
                      </a:r>
                      <a:r>
                        <a:rPr lang="en-US" altLang="ko-KR" sz="2000" b="0" u="none" strike="noStrike" dirty="0">
                          <a:effectLst/>
                          <a:latin typeface="KoPubWorld돋움체 Medium" pitchFamily="2" charset="-127"/>
                          <a:ea typeface="KoPubWorld돋움체 Medium" pitchFamily="2" charset="-127"/>
                          <a:cs typeface="KoPubWorld돋움체 Medium" pitchFamily="2" charset="-127"/>
                        </a:rPr>
                        <a:t>LME </a:t>
                      </a:r>
                      <a:r>
                        <a:rPr lang="ko-KR" altLang="en-US" sz="2000" b="0" u="none" strike="noStrike" dirty="0">
                          <a:effectLst/>
                          <a:latin typeface="KoPubWorld돋움체 Medium" pitchFamily="2" charset="-127"/>
                          <a:ea typeface="KoPubWorld돋움체 Medium" pitchFamily="2" charset="-127"/>
                          <a:cs typeface="KoPubWorld돋움체 Medium" pitchFamily="2" charset="-127"/>
                        </a:rPr>
                        <a:t>고시가</a:t>
                      </a:r>
                    </a:p>
                  </a:txBody>
                  <a:tcPr marL="108000" marR="108000" marT="144000" marB="144000" anchor="ctr">
                    <a:solidFill>
                      <a:srgbClr val="E8E8E8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7" name="object 16"/>
          <p:cNvSpPr txBox="1"/>
          <p:nvPr/>
        </p:nvSpPr>
        <p:spPr>
          <a:xfrm>
            <a:off x="328645" y="447774"/>
            <a:ext cx="369570" cy="635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US" sz="4000" b="1" spc="-100" dirty="0">
                <a:solidFill>
                  <a:srgbClr val="FFF799"/>
                </a:solidFill>
                <a:latin typeface="강한공군체 Bold" pitchFamily="34" charset="-127"/>
                <a:ea typeface="강한공군체 Bold" pitchFamily="34" charset="-127"/>
                <a:cs typeface="KoPubWorld돋움체 Bold" pitchFamily="2" charset="-127"/>
              </a:rPr>
              <a:t>7</a:t>
            </a:r>
            <a:endParaRPr sz="4000" spc="-100">
              <a:latin typeface="강한공군체 Bold" pitchFamily="34" charset="-127"/>
              <a:ea typeface="강한공군체 Bold" pitchFamily="34" charset="-127"/>
              <a:cs typeface="KoPubWorld돋움체 Bold" pitchFamily="2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2204000" cy="68640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2" name="object 46"/>
          <p:cNvSpPr txBox="1">
            <a:spLocks noGrp="1"/>
          </p:cNvSpPr>
          <p:nvPr>
            <p:ph type="sldNum" sz="quarter" idx="7"/>
          </p:nvPr>
        </p:nvSpPr>
        <p:spPr>
          <a:xfrm>
            <a:off x="11843257" y="6527415"/>
            <a:ext cx="289559" cy="246221"/>
          </a:xfrm>
          <a:prstGeom prst="rect">
            <a:avLst/>
          </a:prstGeom>
        </p:spPr>
        <p:txBody>
          <a:bodyPr vert="horz" wrap="square" lIns="0" tIns="30480" rIns="0" bIns="0" rtlCol="0">
            <a:spAutoFit/>
          </a:bodyPr>
          <a:lstStyle/>
          <a:p>
            <a:pPr marL="38100" algn="ctr">
              <a:lnSpc>
                <a:spcPct val="100000"/>
              </a:lnSpc>
              <a:spcBef>
                <a:spcPts val="240"/>
              </a:spcBef>
            </a:pPr>
            <a:r>
              <a:rPr lang="en-US" altLang="ko-KR" spc="-150" dirty="0" smtClean="0"/>
              <a:t>2</a:t>
            </a:r>
            <a:r>
              <a:rPr lang="en-US" altLang="ko-KR" spc="-150" dirty="0" smtClean="0"/>
              <a:t>2</a:t>
            </a:r>
            <a:endParaRPr lang="en-US" altLang="ko-KR" spc="-150" dirty="0"/>
          </a:p>
        </p:txBody>
      </p:sp>
      <p:grpSp>
        <p:nvGrpSpPr>
          <p:cNvPr id="2" name="그룹 3"/>
          <p:cNvGrpSpPr/>
          <p:nvPr/>
        </p:nvGrpSpPr>
        <p:grpSpPr>
          <a:xfrm>
            <a:off x="0" y="0"/>
            <a:ext cx="12099836" cy="1234440"/>
            <a:chOff x="0" y="0"/>
            <a:chExt cx="12099836" cy="1234440"/>
          </a:xfrm>
        </p:grpSpPr>
        <p:sp>
          <p:nvSpPr>
            <p:cNvPr id="5" name="object 2"/>
            <p:cNvSpPr/>
            <p:nvPr/>
          </p:nvSpPr>
          <p:spPr>
            <a:xfrm>
              <a:off x="0" y="395998"/>
              <a:ext cx="9864090" cy="792480"/>
            </a:xfrm>
            <a:custGeom>
              <a:avLst/>
              <a:gdLst/>
              <a:ahLst/>
              <a:cxnLst/>
              <a:rect l="l" t="t" r="r" b="b"/>
              <a:pathLst>
                <a:path w="9864090" h="792480">
                  <a:moveTo>
                    <a:pt x="9864001" y="0"/>
                  </a:moveTo>
                  <a:lnTo>
                    <a:pt x="0" y="0"/>
                  </a:lnTo>
                  <a:lnTo>
                    <a:pt x="0" y="791997"/>
                  </a:lnTo>
                  <a:lnTo>
                    <a:pt x="9864001" y="791997"/>
                  </a:lnTo>
                  <a:lnTo>
                    <a:pt x="9864001" y="0"/>
                  </a:lnTo>
                  <a:close/>
                </a:path>
              </a:pathLst>
            </a:custGeom>
            <a:solidFill>
              <a:srgbClr val="C00000"/>
            </a:solidFill>
          </p:spPr>
          <p:txBody>
            <a:bodyPr wrap="square" lIns="0" tIns="0" rIns="0" bIns="0" rtlCol="0"/>
            <a:lstStyle/>
            <a:p>
              <a:endParaRPr spc="-100">
                <a:latin typeface="KoPubWorld돋움체 Bold" pitchFamily="2" charset="-127"/>
              </a:endParaRPr>
            </a:p>
          </p:txBody>
        </p:sp>
        <p:grpSp>
          <p:nvGrpSpPr>
            <p:cNvPr id="3" name="object 25"/>
            <p:cNvGrpSpPr/>
            <p:nvPr/>
          </p:nvGrpSpPr>
          <p:grpSpPr>
            <a:xfrm>
              <a:off x="9864001" y="0"/>
              <a:ext cx="2236127" cy="1234440"/>
              <a:chOff x="9864001" y="0"/>
              <a:chExt cx="2236127" cy="1234440"/>
            </a:xfrm>
          </p:grpSpPr>
          <p:sp>
            <p:nvSpPr>
              <p:cNvPr id="7" name="object 26"/>
              <p:cNvSpPr/>
              <p:nvPr/>
            </p:nvSpPr>
            <p:spPr>
              <a:xfrm>
                <a:off x="9864001" y="404761"/>
                <a:ext cx="1464945" cy="720090"/>
              </a:xfrm>
              <a:custGeom>
                <a:avLst/>
                <a:gdLst/>
                <a:ahLst/>
                <a:cxnLst/>
                <a:rect l="l" t="t" r="r" b="b"/>
                <a:pathLst>
                  <a:path w="1464945" h="720090">
                    <a:moveTo>
                      <a:pt x="370916" y="117513"/>
                    </a:moveTo>
                    <a:lnTo>
                      <a:pt x="0" y="69049"/>
                    </a:lnTo>
                    <a:lnTo>
                      <a:pt x="0" y="719874"/>
                    </a:lnTo>
                    <a:lnTo>
                      <a:pt x="340563" y="669912"/>
                    </a:lnTo>
                    <a:lnTo>
                      <a:pt x="370916" y="117513"/>
                    </a:lnTo>
                    <a:close/>
                  </a:path>
                  <a:path w="1464945" h="720090">
                    <a:moveTo>
                      <a:pt x="1271536" y="607949"/>
                    </a:moveTo>
                    <a:lnTo>
                      <a:pt x="1271498" y="605053"/>
                    </a:lnTo>
                    <a:lnTo>
                      <a:pt x="1270977" y="598398"/>
                    </a:lnTo>
                    <a:lnTo>
                      <a:pt x="1270342" y="590296"/>
                    </a:lnTo>
                    <a:lnTo>
                      <a:pt x="1163408" y="598398"/>
                    </a:lnTo>
                    <a:lnTo>
                      <a:pt x="1082713" y="586397"/>
                    </a:lnTo>
                    <a:lnTo>
                      <a:pt x="1091539" y="629437"/>
                    </a:lnTo>
                    <a:lnTo>
                      <a:pt x="1110729" y="672160"/>
                    </a:lnTo>
                    <a:lnTo>
                      <a:pt x="1121105" y="684072"/>
                    </a:lnTo>
                    <a:lnTo>
                      <a:pt x="1149540" y="681126"/>
                    </a:lnTo>
                    <a:lnTo>
                      <a:pt x="1173378" y="683006"/>
                    </a:lnTo>
                    <a:lnTo>
                      <a:pt x="1187005" y="683590"/>
                    </a:lnTo>
                    <a:lnTo>
                      <a:pt x="1195539" y="682879"/>
                    </a:lnTo>
                    <a:lnTo>
                      <a:pt x="1202867" y="681126"/>
                    </a:lnTo>
                    <a:lnTo>
                      <a:pt x="1204099" y="680834"/>
                    </a:lnTo>
                    <a:lnTo>
                      <a:pt x="1247698" y="657085"/>
                    </a:lnTo>
                    <a:lnTo>
                      <a:pt x="1269593" y="624941"/>
                    </a:lnTo>
                    <a:lnTo>
                      <a:pt x="1271536" y="607949"/>
                    </a:lnTo>
                    <a:close/>
                  </a:path>
                  <a:path w="1464945" h="720090">
                    <a:moveTo>
                      <a:pt x="1464602" y="273532"/>
                    </a:moveTo>
                    <a:lnTo>
                      <a:pt x="1445882" y="228981"/>
                    </a:lnTo>
                    <a:lnTo>
                      <a:pt x="1348879" y="179095"/>
                    </a:lnTo>
                    <a:lnTo>
                      <a:pt x="914552" y="153835"/>
                    </a:lnTo>
                    <a:lnTo>
                      <a:pt x="896620" y="197523"/>
                    </a:lnTo>
                    <a:lnTo>
                      <a:pt x="868540" y="236385"/>
                    </a:lnTo>
                    <a:lnTo>
                      <a:pt x="832612" y="267665"/>
                    </a:lnTo>
                    <a:lnTo>
                      <a:pt x="791146" y="288569"/>
                    </a:lnTo>
                    <a:lnTo>
                      <a:pt x="752182" y="296341"/>
                    </a:lnTo>
                    <a:lnTo>
                      <a:pt x="750265" y="296456"/>
                    </a:lnTo>
                    <a:lnTo>
                      <a:pt x="738708" y="295973"/>
                    </a:lnTo>
                    <a:lnTo>
                      <a:pt x="700570" y="272402"/>
                    </a:lnTo>
                    <a:lnTo>
                      <a:pt x="690486" y="239852"/>
                    </a:lnTo>
                    <a:lnTo>
                      <a:pt x="691083" y="139814"/>
                    </a:lnTo>
                    <a:lnTo>
                      <a:pt x="765962" y="0"/>
                    </a:lnTo>
                    <a:lnTo>
                      <a:pt x="404672" y="153085"/>
                    </a:lnTo>
                    <a:lnTo>
                      <a:pt x="379691" y="607949"/>
                    </a:lnTo>
                    <a:lnTo>
                      <a:pt x="457987" y="601281"/>
                    </a:lnTo>
                    <a:lnTo>
                      <a:pt x="516356" y="639737"/>
                    </a:lnTo>
                    <a:lnTo>
                      <a:pt x="547166" y="659193"/>
                    </a:lnTo>
                    <a:lnTo>
                      <a:pt x="560616" y="665645"/>
                    </a:lnTo>
                    <a:lnTo>
                      <a:pt x="566928" y="665060"/>
                    </a:lnTo>
                    <a:lnTo>
                      <a:pt x="567512" y="664857"/>
                    </a:lnTo>
                    <a:lnTo>
                      <a:pt x="571284" y="653288"/>
                    </a:lnTo>
                    <a:lnTo>
                      <a:pt x="575360" y="642010"/>
                    </a:lnTo>
                    <a:lnTo>
                      <a:pt x="591781" y="605955"/>
                    </a:lnTo>
                    <a:lnTo>
                      <a:pt x="632904" y="583234"/>
                    </a:lnTo>
                    <a:lnTo>
                      <a:pt x="647534" y="583272"/>
                    </a:lnTo>
                    <a:lnTo>
                      <a:pt x="686435" y="600087"/>
                    </a:lnTo>
                    <a:lnTo>
                      <a:pt x="690562" y="605053"/>
                    </a:lnTo>
                    <a:lnTo>
                      <a:pt x="698169" y="583234"/>
                    </a:lnTo>
                    <a:lnTo>
                      <a:pt x="719810" y="527786"/>
                    </a:lnTo>
                    <a:lnTo>
                      <a:pt x="747280" y="492696"/>
                    </a:lnTo>
                    <a:lnTo>
                      <a:pt x="772998" y="485571"/>
                    </a:lnTo>
                    <a:lnTo>
                      <a:pt x="790689" y="486308"/>
                    </a:lnTo>
                    <a:lnTo>
                      <a:pt x="830922" y="506349"/>
                    </a:lnTo>
                    <a:lnTo>
                      <a:pt x="846709" y="531939"/>
                    </a:lnTo>
                    <a:lnTo>
                      <a:pt x="855713" y="515454"/>
                    </a:lnTo>
                    <a:lnTo>
                      <a:pt x="868006" y="502323"/>
                    </a:lnTo>
                    <a:lnTo>
                      <a:pt x="881976" y="492582"/>
                    </a:lnTo>
                    <a:lnTo>
                      <a:pt x="896061" y="486232"/>
                    </a:lnTo>
                    <a:lnTo>
                      <a:pt x="898029" y="485571"/>
                    </a:lnTo>
                    <a:lnTo>
                      <a:pt x="901039" y="484543"/>
                    </a:lnTo>
                    <a:lnTo>
                      <a:pt x="906043" y="483387"/>
                    </a:lnTo>
                    <a:lnTo>
                      <a:pt x="910945" y="482803"/>
                    </a:lnTo>
                    <a:lnTo>
                      <a:pt x="926985" y="482244"/>
                    </a:lnTo>
                    <a:lnTo>
                      <a:pt x="941438" y="484568"/>
                    </a:lnTo>
                    <a:lnTo>
                      <a:pt x="973721" y="507238"/>
                    </a:lnTo>
                    <a:lnTo>
                      <a:pt x="987132" y="541845"/>
                    </a:lnTo>
                    <a:lnTo>
                      <a:pt x="991857" y="538530"/>
                    </a:lnTo>
                    <a:lnTo>
                      <a:pt x="997127" y="535825"/>
                    </a:lnTo>
                    <a:lnTo>
                      <a:pt x="1002855" y="533882"/>
                    </a:lnTo>
                    <a:lnTo>
                      <a:pt x="1020254" y="530656"/>
                    </a:lnTo>
                    <a:lnTo>
                      <a:pt x="1037361" y="532536"/>
                    </a:lnTo>
                    <a:lnTo>
                      <a:pt x="1053261" y="539318"/>
                    </a:lnTo>
                    <a:lnTo>
                      <a:pt x="1067079" y="550735"/>
                    </a:lnTo>
                    <a:lnTo>
                      <a:pt x="1071143" y="555218"/>
                    </a:lnTo>
                    <a:lnTo>
                      <a:pt x="1074089" y="557441"/>
                    </a:lnTo>
                    <a:lnTo>
                      <a:pt x="1076172" y="558088"/>
                    </a:lnTo>
                    <a:lnTo>
                      <a:pt x="1077417" y="563638"/>
                    </a:lnTo>
                    <a:lnTo>
                      <a:pt x="1078890" y="569963"/>
                    </a:lnTo>
                    <a:lnTo>
                      <a:pt x="1080681" y="577215"/>
                    </a:lnTo>
                    <a:lnTo>
                      <a:pt x="1162799" y="585660"/>
                    </a:lnTo>
                    <a:lnTo>
                      <a:pt x="1197876" y="584809"/>
                    </a:lnTo>
                    <a:lnTo>
                      <a:pt x="1277823" y="578269"/>
                    </a:lnTo>
                    <a:lnTo>
                      <a:pt x="1323568" y="550303"/>
                    </a:lnTo>
                    <a:lnTo>
                      <a:pt x="1347889" y="502627"/>
                    </a:lnTo>
                    <a:lnTo>
                      <a:pt x="1352537" y="482244"/>
                    </a:lnTo>
                    <a:lnTo>
                      <a:pt x="1353540" y="477850"/>
                    </a:lnTo>
                    <a:lnTo>
                      <a:pt x="1158786" y="464807"/>
                    </a:lnTo>
                    <a:lnTo>
                      <a:pt x="1156550" y="464464"/>
                    </a:lnTo>
                    <a:lnTo>
                      <a:pt x="1154417" y="463613"/>
                    </a:lnTo>
                    <a:lnTo>
                      <a:pt x="1064628" y="400786"/>
                    </a:lnTo>
                    <a:lnTo>
                      <a:pt x="1177696" y="449783"/>
                    </a:lnTo>
                    <a:lnTo>
                      <a:pt x="1178902" y="450126"/>
                    </a:lnTo>
                    <a:lnTo>
                      <a:pt x="1180147" y="450329"/>
                    </a:lnTo>
                    <a:lnTo>
                      <a:pt x="1273390" y="456133"/>
                    </a:lnTo>
                    <a:lnTo>
                      <a:pt x="1322590" y="458571"/>
                    </a:lnTo>
                    <a:lnTo>
                      <a:pt x="1344002" y="458063"/>
                    </a:lnTo>
                    <a:lnTo>
                      <a:pt x="1353947" y="455066"/>
                    </a:lnTo>
                    <a:lnTo>
                      <a:pt x="1373060" y="444373"/>
                    </a:lnTo>
                    <a:lnTo>
                      <a:pt x="1389176" y="427113"/>
                    </a:lnTo>
                    <a:lnTo>
                      <a:pt x="1402613" y="400786"/>
                    </a:lnTo>
                    <a:lnTo>
                      <a:pt x="1403654" y="398754"/>
                    </a:lnTo>
                    <a:lnTo>
                      <a:pt x="1417866" y="354761"/>
                    </a:lnTo>
                    <a:lnTo>
                      <a:pt x="1221587" y="309626"/>
                    </a:lnTo>
                    <a:lnTo>
                      <a:pt x="1220292" y="309397"/>
                    </a:lnTo>
                    <a:lnTo>
                      <a:pt x="1219060" y="308991"/>
                    </a:lnTo>
                    <a:lnTo>
                      <a:pt x="1193012" y="296456"/>
                    </a:lnTo>
                    <a:lnTo>
                      <a:pt x="1052830" y="228981"/>
                    </a:lnTo>
                    <a:lnTo>
                      <a:pt x="1229321" y="291439"/>
                    </a:lnTo>
                    <a:lnTo>
                      <a:pt x="1230299" y="291668"/>
                    </a:lnTo>
                    <a:lnTo>
                      <a:pt x="1231303" y="291807"/>
                    </a:lnTo>
                    <a:lnTo>
                      <a:pt x="1404086" y="328193"/>
                    </a:lnTo>
                    <a:lnTo>
                      <a:pt x="1409547" y="327990"/>
                    </a:lnTo>
                    <a:lnTo>
                      <a:pt x="1414894" y="327240"/>
                    </a:lnTo>
                    <a:lnTo>
                      <a:pt x="1420063" y="326034"/>
                    </a:lnTo>
                    <a:lnTo>
                      <a:pt x="1452003" y="306260"/>
                    </a:lnTo>
                    <a:lnTo>
                      <a:pt x="1464602" y="273532"/>
                    </a:lnTo>
                    <a:close/>
                  </a:path>
                </a:pathLst>
              </a:custGeom>
              <a:solidFill>
                <a:srgbClr val="C00000"/>
              </a:solidFill>
            </p:spPr>
            <p:txBody>
              <a:bodyPr wrap="square" lIns="0" tIns="0" rIns="0" bIns="0" rtlCol="0"/>
              <a:lstStyle/>
              <a:p>
                <a:endParaRPr spc="-100">
                  <a:latin typeface="KoPubWorld돋움체 Bold" pitchFamily="2" charset="-127"/>
                </a:endParaRPr>
              </a:p>
            </p:txBody>
          </p:sp>
          <p:sp>
            <p:nvSpPr>
              <p:cNvPr id="8" name="object 27"/>
              <p:cNvSpPr/>
              <p:nvPr/>
            </p:nvSpPr>
            <p:spPr>
              <a:xfrm>
                <a:off x="10442143" y="0"/>
                <a:ext cx="1657985" cy="1234440"/>
              </a:xfrm>
              <a:custGeom>
                <a:avLst/>
                <a:gdLst/>
                <a:ahLst/>
                <a:cxnLst/>
                <a:rect l="l" t="t" r="r" b="b"/>
                <a:pathLst>
                  <a:path w="1657984" h="1234440">
                    <a:moveTo>
                      <a:pt x="544360" y="1121257"/>
                    </a:moveTo>
                    <a:lnTo>
                      <a:pt x="514959" y="1090142"/>
                    </a:lnTo>
                    <a:lnTo>
                      <a:pt x="491820" y="1038618"/>
                    </a:lnTo>
                    <a:lnTo>
                      <a:pt x="480225" y="982091"/>
                    </a:lnTo>
                    <a:lnTo>
                      <a:pt x="477342" y="975499"/>
                    </a:lnTo>
                    <a:lnTo>
                      <a:pt x="472643" y="970330"/>
                    </a:lnTo>
                    <a:lnTo>
                      <a:pt x="452793" y="958430"/>
                    </a:lnTo>
                    <a:lnTo>
                      <a:pt x="431609" y="959573"/>
                    </a:lnTo>
                    <a:lnTo>
                      <a:pt x="414274" y="971638"/>
                    </a:lnTo>
                    <a:lnTo>
                      <a:pt x="405993" y="992517"/>
                    </a:lnTo>
                    <a:lnTo>
                      <a:pt x="394462" y="1044321"/>
                    </a:lnTo>
                    <a:lnTo>
                      <a:pt x="388569" y="1069949"/>
                    </a:lnTo>
                    <a:lnTo>
                      <a:pt x="386473" y="1076947"/>
                    </a:lnTo>
                    <a:lnTo>
                      <a:pt x="386346" y="1072896"/>
                    </a:lnTo>
                    <a:lnTo>
                      <a:pt x="388823" y="998575"/>
                    </a:lnTo>
                    <a:lnTo>
                      <a:pt x="389140" y="969340"/>
                    </a:lnTo>
                    <a:lnTo>
                      <a:pt x="384390" y="938669"/>
                    </a:lnTo>
                    <a:lnTo>
                      <a:pt x="368490" y="915670"/>
                    </a:lnTo>
                    <a:lnTo>
                      <a:pt x="335407" y="909447"/>
                    </a:lnTo>
                    <a:lnTo>
                      <a:pt x="319862" y="913892"/>
                    </a:lnTo>
                    <a:lnTo>
                      <a:pt x="305028" y="923112"/>
                    </a:lnTo>
                    <a:lnTo>
                      <a:pt x="293255" y="936421"/>
                    </a:lnTo>
                    <a:lnTo>
                      <a:pt x="286893" y="953084"/>
                    </a:lnTo>
                    <a:lnTo>
                      <a:pt x="258025" y="1072896"/>
                    </a:lnTo>
                    <a:lnTo>
                      <a:pt x="256057" y="1060881"/>
                    </a:lnTo>
                    <a:lnTo>
                      <a:pt x="253580" y="1023010"/>
                    </a:lnTo>
                    <a:lnTo>
                      <a:pt x="251409" y="982091"/>
                    </a:lnTo>
                    <a:lnTo>
                      <a:pt x="250558" y="964311"/>
                    </a:lnTo>
                    <a:lnTo>
                      <a:pt x="240601" y="930541"/>
                    </a:lnTo>
                    <a:lnTo>
                      <a:pt x="216001" y="914387"/>
                    </a:lnTo>
                    <a:lnTo>
                      <a:pt x="188442" y="913587"/>
                    </a:lnTo>
                    <a:lnTo>
                      <a:pt x="169621" y="925906"/>
                    </a:lnTo>
                    <a:lnTo>
                      <a:pt x="149390" y="971638"/>
                    </a:lnTo>
                    <a:lnTo>
                      <a:pt x="128117" y="1032332"/>
                    </a:lnTo>
                    <a:lnTo>
                      <a:pt x="111315" y="1085354"/>
                    </a:lnTo>
                    <a:lnTo>
                      <a:pt x="104495" y="1108049"/>
                    </a:lnTo>
                    <a:lnTo>
                      <a:pt x="105816" y="1082827"/>
                    </a:lnTo>
                    <a:lnTo>
                      <a:pt x="101790" y="1037209"/>
                    </a:lnTo>
                    <a:lnTo>
                      <a:pt x="67945" y="1010018"/>
                    </a:lnTo>
                    <a:lnTo>
                      <a:pt x="44653" y="1013104"/>
                    </a:lnTo>
                    <a:lnTo>
                      <a:pt x="28308" y="1029246"/>
                    </a:lnTo>
                    <a:lnTo>
                      <a:pt x="18745" y="1051953"/>
                    </a:lnTo>
                    <a:lnTo>
                      <a:pt x="5994" y="1091844"/>
                    </a:lnTo>
                    <a:lnTo>
                      <a:pt x="0" y="1138605"/>
                    </a:lnTo>
                    <a:lnTo>
                      <a:pt x="10756" y="1181938"/>
                    </a:lnTo>
                    <a:lnTo>
                      <a:pt x="16395" y="1190726"/>
                    </a:lnTo>
                    <a:lnTo>
                      <a:pt x="23342" y="1198600"/>
                    </a:lnTo>
                    <a:lnTo>
                      <a:pt x="32588" y="1205191"/>
                    </a:lnTo>
                    <a:lnTo>
                      <a:pt x="45161" y="1210056"/>
                    </a:lnTo>
                    <a:lnTo>
                      <a:pt x="62331" y="1208519"/>
                    </a:lnTo>
                    <a:lnTo>
                      <a:pt x="80479" y="1199908"/>
                    </a:lnTo>
                    <a:lnTo>
                      <a:pt x="94856" y="1190282"/>
                    </a:lnTo>
                    <a:lnTo>
                      <a:pt x="100736" y="1185710"/>
                    </a:lnTo>
                    <a:lnTo>
                      <a:pt x="125450" y="1215097"/>
                    </a:lnTo>
                    <a:lnTo>
                      <a:pt x="159689" y="1223886"/>
                    </a:lnTo>
                    <a:lnTo>
                      <a:pt x="196481" y="1212672"/>
                    </a:lnTo>
                    <a:lnTo>
                      <a:pt x="224917" y="1185710"/>
                    </a:lnTo>
                    <a:lnTo>
                      <a:pt x="228841" y="1182001"/>
                    </a:lnTo>
                    <a:lnTo>
                      <a:pt x="238874" y="1206030"/>
                    </a:lnTo>
                    <a:lnTo>
                      <a:pt x="255879" y="1222209"/>
                    </a:lnTo>
                    <a:lnTo>
                      <a:pt x="275932" y="1231277"/>
                    </a:lnTo>
                    <a:lnTo>
                      <a:pt x="295135" y="1234008"/>
                    </a:lnTo>
                    <a:lnTo>
                      <a:pt x="328536" y="1223987"/>
                    </a:lnTo>
                    <a:lnTo>
                      <a:pt x="350570" y="1202512"/>
                    </a:lnTo>
                    <a:lnTo>
                      <a:pt x="362204" y="1182001"/>
                    </a:lnTo>
                    <a:lnTo>
                      <a:pt x="362699" y="1181150"/>
                    </a:lnTo>
                    <a:lnTo>
                      <a:pt x="366420" y="1171448"/>
                    </a:lnTo>
                    <a:lnTo>
                      <a:pt x="367817" y="1174953"/>
                    </a:lnTo>
                    <a:lnTo>
                      <a:pt x="408228" y="1211300"/>
                    </a:lnTo>
                    <a:lnTo>
                      <a:pt x="448500" y="1214983"/>
                    </a:lnTo>
                    <a:lnTo>
                      <a:pt x="482206" y="1195743"/>
                    </a:lnTo>
                    <a:lnTo>
                      <a:pt x="497751" y="1171448"/>
                    </a:lnTo>
                    <a:lnTo>
                      <a:pt x="502958" y="1163320"/>
                    </a:lnTo>
                    <a:lnTo>
                      <a:pt x="506958" y="1151978"/>
                    </a:lnTo>
                    <a:lnTo>
                      <a:pt x="513486" y="1140218"/>
                    </a:lnTo>
                    <a:lnTo>
                      <a:pt x="525081" y="1129487"/>
                    </a:lnTo>
                    <a:lnTo>
                      <a:pt x="544360" y="1121257"/>
                    </a:lnTo>
                    <a:close/>
                  </a:path>
                  <a:path w="1657984" h="1234440">
                    <a:moveTo>
                      <a:pt x="1657464" y="0"/>
                    </a:moveTo>
                    <a:lnTo>
                      <a:pt x="796848" y="0"/>
                    </a:lnTo>
                    <a:lnTo>
                      <a:pt x="645858" y="163804"/>
                    </a:lnTo>
                    <a:lnTo>
                      <a:pt x="705967" y="212242"/>
                    </a:lnTo>
                    <a:lnTo>
                      <a:pt x="595617" y="322859"/>
                    </a:lnTo>
                    <a:lnTo>
                      <a:pt x="222961" y="389039"/>
                    </a:lnTo>
                    <a:lnTo>
                      <a:pt x="136702" y="532511"/>
                    </a:lnTo>
                    <a:lnTo>
                      <a:pt x="135013" y="538556"/>
                    </a:lnTo>
                    <a:lnTo>
                      <a:pt x="134378" y="644753"/>
                    </a:lnTo>
                    <a:lnTo>
                      <a:pt x="137210" y="658698"/>
                    </a:lnTo>
                    <a:lnTo>
                      <a:pt x="145072" y="669899"/>
                    </a:lnTo>
                    <a:lnTo>
                      <a:pt x="156667" y="677164"/>
                    </a:lnTo>
                    <a:lnTo>
                      <a:pt x="170738" y="679234"/>
                    </a:lnTo>
                    <a:lnTo>
                      <a:pt x="172707" y="679107"/>
                    </a:lnTo>
                    <a:lnTo>
                      <a:pt x="214274" y="669328"/>
                    </a:lnTo>
                    <a:lnTo>
                      <a:pt x="251993" y="647077"/>
                    </a:lnTo>
                    <a:lnTo>
                      <a:pt x="283527" y="615365"/>
                    </a:lnTo>
                    <a:lnTo>
                      <a:pt x="306527" y="577189"/>
                    </a:lnTo>
                    <a:lnTo>
                      <a:pt x="318681" y="535533"/>
                    </a:lnTo>
                    <a:lnTo>
                      <a:pt x="769683" y="560984"/>
                    </a:lnTo>
                    <a:lnTo>
                      <a:pt x="915885" y="624370"/>
                    </a:lnTo>
                    <a:lnTo>
                      <a:pt x="938860" y="557593"/>
                    </a:lnTo>
                    <a:lnTo>
                      <a:pt x="963879" y="535533"/>
                    </a:lnTo>
                    <a:lnTo>
                      <a:pt x="1032357" y="475170"/>
                    </a:lnTo>
                    <a:lnTo>
                      <a:pt x="1146251" y="566915"/>
                    </a:lnTo>
                    <a:lnTo>
                      <a:pt x="1657464" y="0"/>
                    </a:lnTo>
                    <a:close/>
                  </a:path>
                </a:pathLst>
              </a:custGeom>
              <a:solidFill>
                <a:srgbClr val="B2B4BA"/>
              </a:solidFill>
            </p:spPr>
            <p:txBody>
              <a:bodyPr wrap="square" lIns="0" tIns="0" rIns="0" bIns="0" rtlCol="0"/>
              <a:lstStyle/>
              <a:p>
                <a:endParaRPr spc="-100">
                  <a:latin typeface="KoPubWorld돋움체 Bold" pitchFamily="2" charset="-127"/>
                </a:endParaRPr>
              </a:p>
            </p:txBody>
          </p:sp>
        </p:grpSp>
      </p:grpSp>
      <p:sp>
        <p:nvSpPr>
          <p:cNvPr id="9" name="object 13"/>
          <p:cNvSpPr txBox="1">
            <a:spLocks noGrp="1"/>
          </p:cNvSpPr>
          <p:nvPr>
            <p:ph type="title"/>
          </p:nvPr>
        </p:nvSpPr>
        <p:spPr>
          <a:xfrm>
            <a:off x="1139300" y="485927"/>
            <a:ext cx="8538100" cy="5206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ko-KR" altLang="en-US" sz="3300" spc="-100" dirty="0">
                <a:latin typeface="강한공군체 Bold" pitchFamily="34" charset="-127"/>
                <a:ea typeface="강한공군체 Bold" pitchFamily="34" charset="-127"/>
              </a:rPr>
              <a:t>표준 연동계약서의 주요 내용</a:t>
            </a:r>
            <a:r>
              <a:rPr lang="en-US" altLang="ko-KR" sz="3300" spc="-100" dirty="0">
                <a:latin typeface="강한공군체 Bold" pitchFamily="34" charset="-127"/>
                <a:ea typeface="강한공군체 Bold" pitchFamily="34" charset="-127"/>
              </a:rPr>
              <a:t>(</a:t>
            </a:r>
            <a:r>
              <a:rPr lang="ko-KR" altLang="en-US" sz="3300" spc="-100" dirty="0">
                <a:latin typeface="강한공군체 Bold" pitchFamily="34" charset="-127"/>
                <a:ea typeface="강한공군체 Bold" pitchFamily="34" charset="-127"/>
              </a:rPr>
              <a:t>첨부</a:t>
            </a:r>
            <a:r>
              <a:rPr lang="en-US" altLang="ko-KR" sz="3300" spc="-100" dirty="0">
                <a:latin typeface="강한공군체 Bold" pitchFamily="34" charset="-127"/>
                <a:ea typeface="강한공군체 Bold" pitchFamily="34" charset="-127"/>
              </a:rPr>
              <a:t>1)</a:t>
            </a:r>
            <a:endParaRPr sz="3300" spc="-100" dirty="0">
              <a:latin typeface="강한공군체 Bold" pitchFamily="34" charset="-127"/>
              <a:ea typeface="강한공군체 Bold" pitchFamily="34" charset="-127"/>
            </a:endParaRPr>
          </a:p>
        </p:txBody>
      </p:sp>
      <p:grpSp>
        <p:nvGrpSpPr>
          <p:cNvPr id="4" name="그룹 9"/>
          <p:cNvGrpSpPr/>
          <p:nvPr/>
        </p:nvGrpSpPr>
        <p:grpSpPr>
          <a:xfrm>
            <a:off x="1044003" y="1583994"/>
            <a:ext cx="10080625" cy="504190"/>
            <a:chOff x="1044003" y="1583994"/>
            <a:chExt cx="10080625" cy="504190"/>
          </a:xfrm>
        </p:grpSpPr>
        <p:sp>
          <p:nvSpPr>
            <p:cNvPr id="11" name="object 4"/>
            <p:cNvSpPr/>
            <p:nvPr/>
          </p:nvSpPr>
          <p:spPr>
            <a:xfrm>
              <a:off x="1044003" y="1583994"/>
              <a:ext cx="10080625" cy="504190"/>
            </a:xfrm>
            <a:custGeom>
              <a:avLst/>
              <a:gdLst/>
              <a:ahLst/>
              <a:cxnLst/>
              <a:rect l="l" t="t" r="r" b="b"/>
              <a:pathLst>
                <a:path w="10080625" h="504189">
                  <a:moveTo>
                    <a:pt x="9851402" y="0"/>
                  </a:moveTo>
                  <a:lnTo>
                    <a:pt x="228600" y="0"/>
                  </a:lnTo>
                  <a:lnTo>
                    <a:pt x="96440" y="3571"/>
                  </a:lnTo>
                  <a:lnTo>
                    <a:pt x="28575" y="28575"/>
                  </a:lnTo>
                  <a:lnTo>
                    <a:pt x="3571" y="96440"/>
                  </a:lnTo>
                  <a:lnTo>
                    <a:pt x="0" y="228600"/>
                  </a:lnTo>
                  <a:lnTo>
                    <a:pt x="0" y="275399"/>
                  </a:lnTo>
                  <a:lnTo>
                    <a:pt x="3571" y="407558"/>
                  </a:lnTo>
                  <a:lnTo>
                    <a:pt x="28575" y="475424"/>
                  </a:lnTo>
                  <a:lnTo>
                    <a:pt x="96440" y="500427"/>
                  </a:lnTo>
                  <a:lnTo>
                    <a:pt x="228600" y="503999"/>
                  </a:lnTo>
                  <a:lnTo>
                    <a:pt x="9851402" y="503999"/>
                  </a:lnTo>
                  <a:lnTo>
                    <a:pt x="9983562" y="500427"/>
                  </a:lnTo>
                  <a:lnTo>
                    <a:pt x="10051427" y="475424"/>
                  </a:lnTo>
                  <a:lnTo>
                    <a:pt x="10076430" y="407558"/>
                  </a:lnTo>
                  <a:lnTo>
                    <a:pt x="10080002" y="275399"/>
                  </a:lnTo>
                  <a:lnTo>
                    <a:pt x="10080002" y="228600"/>
                  </a:lnTo>
                  <a:lnTo>
                    <a:pt x="10076430" y="96440"/>
                  </a:lnTo>
                  <a:lnTo>
                    <a:pt x="10051427" y="28575"/>
                  </a:lnTo>
                  <a:lnTo>
                    <a:pt x="9983562" y="3571"/>
                  </a:lnTo>
                  <a:lnTo>
                    <a:pt x="9851402" y="0"/>
                  </a:lnTo>
                  <a:close/>
                </a:path>
              </a:pathLst>
            </a:custGeom>
            <a:solidFill>
              <a:srgbClr val="E6E6C8"/>
            </a:solidFill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  <p:grpSp>
          <p:nvGrpSpPr>
            <p:cNvPr id="6" name="그룹 55"/>
            <p:cNvGrpSpPr/>
            <p:nvPr/>
          </p:nvGrpSpPr>
          <p:grpSpPr>
            <a:xfrm>
              <a:off x="1151991" y="1684794"/>
              <a:ext cx="302895" cy="302895"/>
              <a:chOff x="1151991" y="1684794"/>
              <a:chExt cx="302895" cy="302895"/>
            </a:xfrm>
          </p:grpSpPr>
          <p:sp>
            <p:nvSpPr>
              <p:cNvPr id="13" name="object 5"/>
              <p:cNvSpPr/>
              <p:nvPr/>
            </p:nvSpPr>
            <p:spPr>
              <a:xfrm>
                <a:off x="1151991" y="1684794"/>
                <a:ext cx="302895" cy="302895"/>
              </a:xfrm>
              <a:custGeom>
                <a:avLst/>
                <a:gdLst/>
                <a:ahLst/>
                <a:cxnLst/>
                <a:rect l="l" t="t" r="r" b="b"/>
                <a:pathLst>
                  <a:path w="302894" h="302894">
                    <a:moveTo>
                      <a:pt x="151206" y="0"/>
                    </a:moveTo>
                    <a:lnTo>
                      <a:pt x="103415" y="7707"/>
                    </a:lnTo>
                    <a:lnTo>
                      <a:pt x="61908" y="29171"/>
                    </a:lnTo>
                    <a:lnTo>
                      <a:pt x="29175" y="61900"/>
                    </a:lnTo>
                    <a:lnTo>
                      <a:pt x="7709" y="103404"/>
                    </a:lnTo>
                    <a:lnTo>
                      <a:pt x="0" y="151193"/>
                    </a:lnTo>
                    <a:lnTo>
                      <a:pt x="7709" y="198988"/>
                    </a:lnTo>
                    <a:lnTo>
                      <a:pt x="29175" y="240496"/>
                    </a:lnTo>
                    <a:lnTo>
                      <a:pt x="61908" y="273227"/>
                    </a:lnTo>
                    <a:lnTo>
                      <a:pt x="103415" y="294691"/>
                    </a:lnTo>
                    <a:lnTo>
                      <a:pt x="151206" y="302399"/>
                    </a:lnTo>
                    <a:lnTo>
                      <a:pt x="198996" y="294691"/>
                    </a:lnTo>
                    <a:lnTo>
                      <a:pt x="240503" y="273227"/>
                    </a:lnTo>
                    <a:lnTo>
                      <a:pt x="273236" y="240496"/>
                    </a:lnTo>
                    <a:lnTo>
                      <a:pt x="294703" y="198988"/>
                    </a:lnTo>
                    <a:lnTo>
                      <a:pt x="302412" y="151193"/>
                    </a:lnTo>
                    <a:lnTo>
                      <a:pt x="294703" y="103404"/>
                    </a:lnTo>
                    <a:lnTo>
                      <a:pt x="273236" y="61900"/>
                    </a:lnTo>
                    <a:lnTo>
                      <a:pt x="240503" y="29171"/>
                    </a:lnTo>
                    <a:lnTo>
                      <a:pt x="198996" y="7707"/>
                    </a:lnTo>
                    <a:lnTo>
                      <a:pt x="151206" y="0"/>
                    </a:lnTo>
                    <a:close/>
                  </a:path>
                </a:pathLst>
              </a:custGeom>
              <a:solidFill>
                <a:srgbClr val="F47920"/>
              </a:solidFill>
            </p:spPr>
            <p:txBody>
              <a:bodyPr wrap="square" lIns="0" tIns="0" rIns="0" bIns="0" rtlCol="0"/>
              <a:lstStyle/>
              <a:p>
                <a:endParaRPr>
                  <a:latin typeface="KoPubWorld돋움체 Bold" pitchFamily="2" charset="-127"/>
                </a:endParaRPr>
              </a:p>
            </p:txBody>
          </p:sp>
          <p:sp>
            <p:nvSpPr>
              <p:cNvPr id="14" name="object 6"/>
              <p:cNvSpPr/>
              <p:nvPr/>
            </p:nvSpPr>
            <p:spPr>
              <a:xfrm>
                <a:off x="1225265" y="1746008"/>
                <a:ext cx="155867" cy="179997"/>
              </a:xfrm>
              <a:prstGeom prst="rect">
                <a:avLst/>
              </a:prstGeom>
              <a:blipFill>
                <a:blip r:embed="rId3" cstate="print"/>
                <a:stretch>
                  <a:fillRect/>
                </a:stretch>
              </a:blipFill>
            </p:spPr>
            <p:txBody>
              <a:bodyPr wrap="square" lIns="0" tIns="0" rIns="0" bIns="0" rtlCol="0"/>
              <a:lstStyle/>
              <a:p>
                <a:endParaRPr>
                  <a:latin typeface="KoPubWorld돋움체 Bold" pitchFamily="2" charset="-127"/>
                </a:endParaRPr>
              </a:p>
            </p:txBody>
          </p:sp>
        </p:grpSp>
      </p:grpSp>
      <p:grpSp>
        <p:nvGrpSpPr>
          <p:cNvPr id="10" name="그룹 17"/>
          <p:cNvGrpSpPr/>
          <p:nvPr/>
        </p:nvGrpSpPr>
        <p:grpSpPr>
          <a:xfrm>
            <a:off x="-2" y="216001"/>
            <a:ext cx="1027033" cy="1152525"/>
            <a:chOff x="-2" y="216001"/>
            <a:chExt cx="1027033" cy="1152525"/>
          </a:xfrm>
        </p:grpSpPr>
        <p:sp>
          <p:nvSpPr>
            <p:cNvPr id="19" name="object 43"/>
            <p:cNvSpPr/>
            <p:nvPr/>
          </p:nvSpPr>
          <p:spPr>
            <a:xfrm>
              <a:off x="594597" y="378002"/>
              <a:ext cx="432434" cy="829944"/>
            </a:xfrm>
            <a:custGeom>
              <a:avLst/>
              <a:gdLst/>
              <a:ahLst/>
              <a:cxnLst/>
              <a:rect l="l" t="t" r="r" b="b"/>
              <a:pathLst>
                <a:path w="432434" h="829944">
                  <a:moveTo>
                    <a:pt x="121500" y="0"/>
                  </a:moveTo>
                  <a:lnTo>
                    <a:pt x="0" y="0"/>
                  </a:lnTo>
                  <a:lnTo>
                    <a:pt x="0" y="829792"/>
                  </a:lnTo>
                  <a:lnTo>
                    <a:pt x="120154" y="829792"/>
                  </a:lnTo>
                  <a:lnTo>
                    <a:pt x="432003" y="413994"/>
                  </a:lnTo>
                  <a:lnTo>
                    <a:pt x="1215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u="sng">
                <a:latin typeface="KoPubWorld돋움체 Bold" pitchFamily="2" charset="-127"/>
              </a:endParaRPr>
            </a:p>
          </p:txBody>
        </p:sp>
        <p:sp>
          <p:nvSpPr>
            <p:cNvPr id="20" name="object 44"/>
            <p:cNvSpPr/>
            <p:nvPr/>
          </p:nvSpPr>
          <p:spPr>
            <a:xfrm>
              <a:off x="-2" y="216001"/>
              <a:ext cx="918844" cy="1152525"/>
            </a:xfrm>
            <a:custGeom>
              <a:avLst/>
              <a:gdLst/>
              <a:ahLst/>
              <a:cxnLst/>
              <a:rect l="l" t="t" r="r" b="b"/>
              <a:pathLst>
                <a:path w="918844" h="1152525">
                  <a:moveTo>
                    <a:pt x="486600" y="0"/>
                  </a:moveTo>
                  <a:lnTo>
                    <a:pt x="486600" y="179997"/>
                  </a:lnTo>
                  <a:lnTo>
                    <a:pt x="0" y="179997"/>
                  </a:lnTo>
                  <a:lnTo>
                    <a:pt x="0" y="971994"/>
                  </a:lnTo>
                  <a:lnTo>
                    <a:pt x="486600" y="971994"/>
                  </a:lnTo>
                  <a:lnTo>
                    <a:pt x="486600" y="1151991"/>
                  </a:lnTo>
                  <a:lnTo>
                    <a:pt x="918603" y="575995"/>
                  </a:lnTo>
                  <a:lnTo>
                    <a:pt x="486600" y="0"/>
                  </a:lnTo>
                  <a:close/>
                </a:path>
              </a:pathLst>
            </a:custGeom>
            <a:solidFill>
              <a:srgbClr val="003964"/>
            </a:solidFill>
          </p:spPr>
          <p:txBody>
            <a:bodyPr wrap="square" lIns="0" tIns="0" rIns="0" bIns="0" rtlCol="0"/>
            <a:lstStyle/>
            <a:p>
              <a:endParaRPr u="sng">
                <a:latin typeface="KoPubWorld돋움체 Bold" pitchFamily="2" charset="-127"/>
              </a:endParaRPr>
            </a:p>
          </p:txBody>
        </p:sp>
      </p:grpSp>
      <p:sp>
        <p:nvSpPr>
          <p:cNvPr id="23" name="object 22"/>
          <p:cNvSpPr txBox="1"/>
          <p:nvPr/>
        </p:nvSpPr>
        <p:spPr>
          <a:xfrm>
            <a:off x="1499361" y="1695204"/>
            <a:ext cx="8230234" cy="35137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0165">
              <a:lnSpc>
                <a:spcPct val="100000"/>
              </a:lnSpc>
              <a:spcBef>
                <a:spcPts val="100"/>
              </a:spcBef>
            </a:pPr>
            <a:r>
              <a:rPr lang="ko-KR" altLang="en-US" sz="2200" spc="-100" dirty="0">
                <a:solidFill>
                  <a:srgbClr val="231F20"/>
                </a:solidFill>
                <a:latin typeface="에스코어 드림 7 ExtraBold" pitchFamily="34" charset="-127"/>
                <a:ea typeface="에스코어 드림 7 ExtraBold" pitchFamily="34" charset="-127"/>
                <a:cs typeface="KoPubWorld돋움체 Bold" pitchFamily="2" charset="-127"/>
              </a:rPr>
              <a:t>원재료 가격 기준지표</a:t>
            </a:r>
            <a:endParaRPr sz="2200" spc="-100" dirty="0">
              <a:latin typeface="KoPubWorld돋움체 Bold" pitchFamily="2" charset="-127"/>
              <a:ea typeface="KoPubWorld돋움체 Bold" pitchFamily="2" charset="-127"/>
              <a:cs typeface="KoPubWorld돋움체 Bold" pitchFamily="2" charset="-127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6376450" y="2147552"/>
            <a:ext cx="46487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※ </a:t>
            </a:r>
            <a:r>
              <a:rPr lang="ko-KR" altLang="en-US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상생협력법 제</a:t>
            </a:r>
            <a:r>
              <a:rPr lang="en-US" altLang="ko-KR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21</a:t>
            </a:r>
            <a:r>
              <a:rPr lang="ko-KR" altLang="en-US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조 제</a:t>
            </a:r>
            <a:r>
              <a:rPr lang="en-US" altLang="ko-KR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1</a:t>
            </a:r>
            <a:r>
              <a:rPr lang="ko-KR" altLang="en-US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항 제</a:t>
            </a:r>
            <a:r>
              <a:rPr lang="en-US" altLang="ko-KR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4</a:t>
            </a:r>
            <a:r>
              <a:rPr lang="ko-KR" altLang="en-US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호</a:t>
            </a:r>
            <a:r>
              <a:rPr lang="en-US" altLang="ko-KR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(</a:t>
            </a:r>
            <a:r>
              <a:rPr lang="ko-KR" altLang="en-US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법정 기재사항</a:t>
            </a:r>
            <a:r>
              <a:rPr lang="en-US" altLang="ko-KR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)</a:t>
            </a:r>
          </a:p>
        </p:txBody>
      </p:sp>
      <p:sp>
        <p:nvSpPr>
          <p:cNvPr id="32" name="object 3"/>
          <p:cNvSpPr txBox="1"/>
          <p:nvPr/>
        </p:nvSpPr>
        <p:spPr>
          <a:xfrm>
            <a:off x="1224315" y="4731089"/>
            <a:ext cx="9720000" cy="1269679"/>
          </a:xfrm>
          <a:prstGeom prst="rect">
            <a:avLst/>
          </a:prstGeom>
          <a:solidFill>
            <a:srgbClr val="FFF1E2"/>
          </a:solidFill>
        </p:spPr>
        <p:txBody>
          <a:bodyPr vert="horz" wrap="square" lIns="0" tIns="108000" rIns="0" bIns="108000" rtlCol="0">
            <a:spAutoFit/>
          </a:bodyPr>
          <a:lstStyle/>
          <a:p>
            <a:pPr marL="143510">
              <a:lnSpc>
                <a:spcPts val="2400"/>
              </a:lnSpc>
              <a:spcBef>
                <a:spcPts val="520"/>
              </a:spcBef>
              <a:tabLst>
                <a:tab pos="717550" algn="l"/>
              </a:tabLst>
            </a:pPr>
            <a:r>
              <a:rPr lang="en-US" altLang="ko-KR" sz="1900" spc="-100" dirty="0">
                <a:solidFill>
                  <a:schemeClr val="tx2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(</a:t>
            </a:r>
            <a:r>
              <a:rPr lang="ko-KR" altLang="en-US" sz="1900" spc="-100" dirty="0">
                <a:solidFill>
                  <a:schemeClr val="tx2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기준가격 예시</a:t>
            </a:r>
            <a:r>
              <a:rPr lang="en-US" altLang="ko-KR" sz="1900" spc="-100" dirty="0">
                <a:solidFill>
                  <a:schemeClr val="tx2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)</a:t>
            </a:r>
          </a:p>
          <a:p>
            <a:pPr marL="600710" lvl="1">
              <a:lnSpc>
                <a:spcPts val="2400"/>
              </a:lnSpc>
              <a:spcBef>
                <a:spcPts val="520"/>
              </a:spcBef>
              <a:tabLst>
                <a:tab pos="717550" algn="l"/>
              </a:tabLst>
            </a:pPr>
            <a:r>
              <a:rPr lang="en-US" altLang="ko-KR" sz="1850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	</a:t>
            </a:r>
            <a:r>
              <a:rPr lang="ko-KR" altLang="en-US" sz="1850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가격 기준지표가 한국전선공업협동조합 월별 </a:t>
            </a:r>
            <a:r>
              <a:rPr lang="en-US" altLang="ko-KR" sz="1850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LME </a:t>
            </a:r>
            <a:r>
              <a:rPr lang="ko-KR" altLang="en-US" sz="1850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고시가인 경우</a:t>
            </a:r>
            <a:r>
              <a:rPr lang="en-US" altLang="ko-KR" sz="1850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,</a:t>
            </a:r>
          </a:p>
          <a:p>
            <a:pPr marL="600710" lvl="1">
              <a:lnSpc>
                <a:spcPts val="2400"/>
              </a:lnSpc>
              <a:spcBef>
                <a:spcPts val="520"/>
              </a:spcBef>
              <a:tabLst>
                <a:tab pos="717550" algn="l"/>
              </a:tabLst>
            </a:pPr>
            <a:r>
              <a:rPr lang="en-US" altLang="ko-KR" sz="1850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	</a:t>
            </a:r>
            <a:r>
              <a:rPr lang="ko-KR" altLang="en-US" sz="1850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 ’ </a:t>
            </a:r>
            <a:r>
              <a:rPr lang="en-US" altLang="ko-KR" sz="1850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23</a:t>
            </a:r>
            <a:r>
              <a:rPr lang="ko-KR" altLang="en-US" sz="1850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년 </a:t>
            </a:r>
            <a:r>
              <a:rPr lang="en-US" altLang="ko-KR" sz="1850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1</a:t>
            </a:r>
            <a:r>
              <a:rPr lang="ko-KR" altLang="en-US" sz="1850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월 기준가격은 </a:t>
            </a:r>
            <a:r>
              <a:rPr lang="en-US" altLang="ko-KR" sz="1850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LME </a:t>
            </a:r>
            <a:r>
              <a:rPr lang="ko-KR" altLang="en-US" sz="1850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고시가의 ’</a:t>
            </a:r>
            <a:r>
              <a:rPr lang="en-US" altLang="ko-KR" sz="1850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23</a:t>
            </a:r>
            <a:r>
              <a:rPr lang="ko-KR" altLang="en-US" sz="1850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년 </a:t>
            </a:r>
            <a:r>
              <a:rPr lang="en-US" altLang="ko-KR" sz="1850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1</a:t>
            </a:r>
            <a:r>
              <a:rPr lang="ko-KR" altLang="en-US" sz="1850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월 동 가격인 </a:t>
            </a:r>
            <a:r>
              <a:rPr lang="en-US" altLang="ko-KR" sz="1850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10,000</a:t>
            </a:r>
            <a:r>
              <a:rPr lang="ko-KR" altLang="en-US" sz="1850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원</a:t>
            </a:r>
            <a:r>
              <a:rPr lang="en-US" altLang="ko-KR" sz="1850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/kg</a:t>
            </a:r>
            <a:endParaRPr sz="1850" spc="-100" dirty="0">
              <a:latin typeface="KoPubWorld돋움체 Medium" pitchFamily="2" charset="-127"/>
              <a:ea typeface="KoPubWorld돋움체 Medium" pitchFamily="2" charset="-127"/>
              <a:cs typeface="KoPubWorld돋움체 Medium" pitchFamily="2" charset="-127"/>
            </a:endParaRPr>
          </a:p>
        </p:txBody>
      </p:sp>
      <p:sp>
        <p:nvSpPr>
          <p:cNvPr id="24" name="object 3"/>
          <p:cNvSpPr txBox="1"/>
          <p:nvPr/>
        </p:nvSpPr>
        <p:spPr>
          <a:xfrm>
            <a:off x="1224315" y="2754976"/>
            <a:ext cx="9720000" cy="1641576"/>
          </a:xfrm>
          <a:prstGeom prst="rect">
            <a:avLst/>
          </a:prstGeom>
          <a:solidFill>
            <a:srgbClr val="FFF1E2"/>
          </a:solidFill>
        </p:spPr>
        <p:txBody>
          <a:bodyPr vert="horz" wrap="square" lIns="0" tIns="108000" rIns="0" bIns="108000" rtlCol="0">
            <a:spAutoFit/>
          </a:bodyPr>
          <a:lstStyle/>
          <a:p>
            <a:pPr marL="143510">
              <a:lnSpc>
                <a:spcPts val="2400"/>
              </a:lnSpc>
              <a:spcBef>
                <a:spcPts val="520"/>
              </a:spcBef>
              <a:tabLst>
                <a:tab pos="717550" algn="l"/>
              </a:tabLst>
            </a:pPr>
            <a:r>
              <a:rPr lang="en-US" altLang="ko-KR" sz="1900" spc="-100" dirty="0">
                <a:solidFill>
                  <a:schemeClr val="tx2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(</a:t>
            </a:r>
            <a:r>
              <a:rPr lang="ko-KR" altLang="en-US" sz="1900" spc="-100" dirty="0">
                <a:solidFill>
                  <a:schemeClr val="tx2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기준지표 예시</a:t>
            </a:r>
            <a:r>
              <a:rPr lang="en-US" altLang="ko-KR" sz="1900" spc="-100" dirty="0">
                <a:solidFill>
                  <a:schemeClr val="tx2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)</a:t>
            </a:r>
          </a:p>
          <a:p>
            <a:pPr marL="143510">
              <a:lnSpc>
                <a:spcPts val="2400"/>
              </a:lnSpc>
              <a:spcBef>
                <a:spcPts val="520"/>
              </a:spcBef>
              <a:tabLst>
                <a:tab pos="717550" algn="l"/>
              </a:tabLst>
            </a:pPr>
            <a:r>
              <a:rPr lang="en-US" sz="1850" b="1" spc="-100" baseline="1543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	</a:t>
            </a:r>
            <a:r>
              <a:rPr sz="1850" spc="-10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런던금속거래소</a:t>
            </a:r>
            <a:r>
              <a:rPr sz="1850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(LME, London Metal Exchange</a:t>
            </a:r>
            <a:r>
              <a:rPr sz="1850" spc="-10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), 한국은행</a:t>
            </a:r>
            <a:r>
              <a:rPr lang="en-US" sz="1850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(www.bok.or.kr)</a:t>
            </a:r>
            <a:r>
              <a:rPr sz="1850" spc="-10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,</a:t>
            </a:r>
            <a:endParaRPr lang="en-US" sz="1850" spc="-100" dirty="0">
              <a:latin typeface="KoPubWorld돋움체 Medium" pitchFamily="2" charset="-127"/>
              <a:ea typeface="KoPubWorld돋움체 Medium" pitchFamily="2" charset="-127"/>
              <a:cs typeface="KoPubWorld돋움체 Medium" pitchFamily="2" charset="-127"/>
            </a:endParaRPr>
          </a:p>
          <a:p>
            <a:pPr marL="143510">
              <a:lnSpc>
                <a:spcPts val="2400"/>
              </a:lnSpc>
              <a:spcBef>
                <a:spcPts val="520"/>
              </a:spcBef>
              <a:tabLst>
                <a:tab pos="717550" algn="l"/>
              </a:tabLst>
            </a:pPr>
            <a:r>
              <a:rPr lang="en-US" sz="1850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	</a:t>
            </a:r>
            <a:r>
              <a:rPr sz="1850" spc="-10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e-</a:t>
            </a:r>
            <a:r>
              <a:rPr sz="1850" spc="-100" dirty="0" err="1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나라지표</a:t>
            </a:r>
            <a:r>
              <a:rPr sz="1850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(www.index.go.kr), </a:t>
            </a:r>
            <a:r>
              <a:rPr sz="1850" spc="-100" dirty="0" err="1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조달청</a:t>
            </a:r>
            <a:r>
              <a:rPr sz="1850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(www.pps.go.kr</a:t>
            </a:r>
            <a:r>
              <a:rPr sz="1850" spc="-10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), 산업통상자원부</a:t>
            </a:r>
            <a:r>
              <a:rPr lang="en-US" sz="1850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(www.motie.go.kr)</a:t>
            </a:r>
            <a:r>
              <a:rPr sz="1850" spc="-10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,</a:t>
            </a:r>
            <a:endParaRPr lang="en-US" sz="1850" spc="-100" dirty="0">
              <a:latin typeface="KoPubWorld돋움체 Medium" pitchFamily="2" charset="-127"/>
              <a:ea typeface="KoPubWorld돋움체 Medium" pitchFamily="2" charset="-127"/>
              <a:cs typeface="KoPubWorld돋움체 Medium" pitchFamily="2" charset="-127"/>
            </a:endParaRPr>
          </a:p>
          <a:p>
            <a:pPr marL="143510">
              <a:lnSpc>
                <a:spcPts val="2400"/>
              </a:lnSpc>
              <a:spcBef>
                <a:spcPts val="520"/>
              </a:spcBef>
              <a:tabLst>
                <a:tab pos="717550" algn="l"/>
              </a:tabLst>
            </a:pPr>
            <a:r>
              <a:rPr lang="en-US" sz="1850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	</a:t>
            </a:r>
            <a:r>
              <a:rPr sz="1850" spc="-10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기획재정부장관에게 </a:t>
            </a:r>
            <a:r>
              <a:rPr sz="1850" spc="-100" dirty="0" err="1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등록한</a:t>
            </a:r>
            <a:r>
              <a:rPr sz="1850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 </a:t>
            </a:r>
            <a:r>
              <a:rPr sz="1850" spc="-100" dirty="0" err="1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전문가격조사기관</a:t>
            </a:r>
            <a:r>
              <a:rPr sz="1850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 등 </a:t>
            </a:r>
            <a:r>
              <a:rPr sz="1850" spc="-100" dirty="0" err="1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공신력</a:t>
            </a:r>
            <a:r>
              <a:rPr sz="1850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 </a:t>
            </a:r>
            <a:r>
              <a:rPr sz="1850" spc="-100" dirty="0" err="1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있는</a:t>
            </a:r>
            <a:r>
              <a:rPr sz="1850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 </a:t>
            </a:r>
            <a:r>
              <a:rPr sz="1850" spc="-100" dirty="0" err="1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기관이</a:t>
            </a:r>
            <a:r>
              <a:rPr sz="1850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 </a:t>
            </a:r>
            <a:r>
              <a:rPr sz="1850" spc="-100" dirty="0" err="1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고시하는</a:t>
            </a:r>
            <a:r>
              <a:rPr sz="1850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 </a:t>
            </a:r>
            <a:r>
              <a:rPr sz="1850" spc="-100" dirty="0" err="1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지표</a:t>
            </a:r>
            <a:endParaRPr sz="1850" spc="-100" dirty="0">
              <a:latin typeface="KoPubWorld돋움체 Medium" pitchFamily="2" charset="-127"/>
              <a:ea typeface="KoPubWorld돋움체 Medium" pitchFamily="2" charset="-127"/>
              <a:cs typeface="KoPubWorld돋움체 Medium" pitchFamily="2" charset="-127"/>
            </a:endParaRPr>
          </a:p>
        </p:txBody>
      </p:sp>
      <p:sp>
        <p:nvSpPr>
          <p:cNvPr id="26" name="object 16"/>
          <p:cNvSpPr txBox="1"/>
          <p:nvPr/>
        </p:nvSpPr>
        <p:spPr>
          <a:xfrm>
            <a:off x="328645" y="447774"/>
            <a:ext cx="369570" cy="635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US" sz="4000" b="1" spc="-100" dirty="0">
                <a:solidFill>
                  <a:srgbClr val="FFF799"/>
                </a:solidFill>
                <a:latin typeface="강한공군체 Bold" pitchFamily="34" charset="-127"/>
                <a:ea typeface="강한공군체 Bold" pitchFamily="34" charset="-127"/>
                <a:cs typeface="KoPubWorld돋움체 Bold" pitchFamily="2" charset="-127"/>
              </a:rPr>
              <a:t>7</a:t>
            </a:r>
            <a:endParaRPr sz="4000" spc="-100">
              <a:latin typeface="강한공군체 Bold" pitchFamily="34" charset="-127"/>
              <a:ea typeface="강한공군체 Bold" pitchFamily="34" charset="-127"/>
              <a:cs typeface="KoPubWorld돋움체 Bold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883258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0892" y="0"/>
            <a:ext cx="12190413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38" name="그룹 37"/>
          <p:cNvGrpSpPr/>
          <p:nvPr/>
        </p:nvGrpSpPr>
        <p:grpSpPr>
          <a:xfrm>
            <a:off x="79685" y="0"/>
            <a:ext cx="12099836" cy="1234440"/>
            <a:chOff x="0" y="0"/>
            <a:chExt cx="12099836" cy="1234440"/>
          </a:xfrm>
        </p:grpSpPr>
        <p:sp>
          <p:nvSpPr>
            <p:cNvPr id="34" name="object 2"/>
            <p:cNvSpPr/>
            <p:nvPr/>
          </p:nvSpPr>
          <p:spPr>
            <a:xfrm>
              <a:off x="0" y="395998"/>
              <a:ext cx="9864090" cy="792480"/>
            </a:xfrm>
            <a:custGeom>
              <a:avLst/>
              <a:gdLst/>
              <a:ahLst/>
              <a:cxnLst/>
              <a:rect l="l" t="t" r="r" b="b"/>
              <a:pathLst>
                <a:path w="9864090" h="792480">
                  <a:moveTo>
                    <a:pt x="9864001" y="0"/>
                  </a:moveTo>
                  <a:lnTo>
                    <a:pt x="0" y="0"/>
                  </a:lnTo>
                  <a:lnTo>
                    <a:pt x="0" y="791997"/>
                  </a:lnTo>
                  <a:lnTo>
                    <a:pt x="9864001" y="791997"/>
                  </a:lnTo>
                  <a:lnTo>
                    <a:pt x="9864001" y="0"/>
                  </a:lnTo>
                  <a:close/>
                </a:path>
              </a:pathLst>
            </a:custGeom>
            <a:solidFill>
              <a:srgbClr val="C00000"/>
            </a:solidFill>
          </p:spPr>
          <p:txBody>
            <a:bodyPr wrap="square" lIns="0" tIns="0" rIns="0" bIns="0" rtlCol="0"/>
            <a:lstStyle/>
            <a:p>
              <a:endParaRPr spc="-100">
                <a:latin typeface="KoPubWorld돋움체 Bold" pitchFamily="2" charset="-127"/>
              </a:endParaRPr>
            </a:p>
          </p:txBody>
        </p:sp>
        <p:grpSp>
          <p:nvGrpSpPr>
            <p:cNvPr id="35" name="object 25"/>
            <p:cNvGrpSpPr/>
            <p:nvPr/>
          </p:nvGrpSpPr>
          <p:grpSpPr>
            <a:xfrm>
              <a:off x="9864001" y="0"/>
              <a:ext cx="2235835" cy="1234440"/>
              <a:chOff x="9864001" y="0"/>
              <a:chExt cx="2235835" cy="1234440"/>
            </a:xfrm>
          </p:grpSpPr>
          <p:sp>
            <p:nvSpPr>
              <p:cNvPr id="36" name="object 26"/>
              <p:cNvSpPr/>
              <p:nvPr/>
            </p:nvSpPr>
            <p:spPr>
              <a:xfrm>
                <a:off x="9864001" y="404761"/>
                <a:ext cx="1464945" cy="720090"/>
              </a:xfrm>
              <a:custGeom>
                <a:avLst/>
                <a:gdLst/>
                <a:ahLst/>
                <a:cxnLst/>
                <a:rect l="l" t="t" r="r" b="b"/>
                <a:pathLst>
                  <a:path w="1464945" h="720090">
                    <a:moveTo>
                      <a:pt x="370916" y="117513"/>
                    </a:moveTo>
                    <a:lnTo>
                      <a:pt x="0" y="69049"/>
                    </a:lnTo>
                    <a:lnTo>
                      <a:pt x="0" y="719874"/>
                    </a:lnTo>
                    <a:lnTo>
                      <a:pt x="340563" y="669912"/>
                    </a:lnTo>
                    <a:lnTo>
                      <a:pt x="370916" y="117513"/>
                    </a:lnTo>
                    <a:close/>
                  </a:path>
                  <a:path w="1464945" h="720090">
                    <a:moveTo>
                      <a:pt x="1271536" y="607949"/>
                    </a:moveTo>
                    <a:lnTo>
                      <a:pt x="1271498" y="605053"/>
                    </a:lnTo>
                    <a:lnTo>
                      <a:pt x="1270977" y="598398"/>
                    </a:lnTo>
                    <a:lnTo>
                      <a:pt x="1270342" y="590296"/>
                    </a:lnTo>
                    <a:lnTo>
                      <a:pt x="1163408" y="598398"/>
                    </a:lnTo>
                    <a:lnTo>
                      <a:pt x="1082713" y="586397"/>
                    </a:lnTo>
                    <a:lnTo>
                      <a:pt x="1091539" y="629437"/>
                    </a:lnTo>
                    <a:lnTo>
                      <a:pt x="1110729" y="672160"/>
                    </a:lnTo>
                    <a:lnTo>
                      <a:pt x="1121105" y="684072"/>
                    </a:lnTo>
                    <a:lnTo>
                      <a:pt x="1149540" y="681126"/>
                    </a:lnTo>
                    <a:lnTo>
                      <a:pt x="1173378" y="683006"/>
                    </a:lnTo>
                    <a:lnTo>
                      <a:pt x="1187005" y="683590"/>
                    </a:lnTo>
                    <a:lnTo>
                      <a:pt x="1195539" y="682879"/>
                    </a:lnTo>
                    <a:lnTo>
                      <a:pt x="1202867" y="681126"/>
                    </a:lnTo>
                    <a:lnTo>
                      <a:pt x="1204099" y="680834"/>
                    </a:lnTo>
                    <a:lnTo>
                      <a:pt x="1247698" y="657085"/>
                    </a:lnTo>
                    <a:lnTo>
                      <a:pt x="1269593" y="624941"/>
                    </a:lnTo>
                    <a:lnTo>
                      <a:pt x="1271536" y="607949"/>
                    </a:lnTo>
                    <a:close/>
                  </a:path>
                  <a:path w="1464945" h="720090">
                    <a:moveTo>
                      <a:pt x="1464602" y="273532"/>
                    </a:moveTo>
                    <a:lnTo>
                      <a:pt x="1445882" y="228981"/>
                    </a:lnTo>
                    <a:lnTo>
                      <a:pt x="1348879" y="179095"/>
                    </a:lnTo>
                    <a:lnTo>
                      <a:pt x="914552" y="153835"/>
                    </a:lnTo>
                    <a:lnTo>
                      <a:pt x="896620" y="197523"/>
                    </a:lnTo>
                    <a:lnTo>
                      <a:pt x="868540" y="236385"/>
                    </a:lnTo>
                    <a:lnTo>
                      <a:pt x="832612" y="267665"/>
                    </a:lnTo>
                    <a:lnTo>
                      <a:pt x="791146" y="288569"/>
                    </a:lnTo>
                    <a:lnTo>
                      <a:pt x="752182" y="296341"/>
                    </a:lnTo>
                    <a:lnTo>
                      <a:pt x="750265" y="296456"/>
                    </a:lnTo>
                    <a:lnTo>
                      <a:pt x="738708" y="295973"/>
                    </a:lnTo>
                    <a:lnTo>
                      <a:pt x="700570" y="272402"/>
                    </a:lnTo>
                    <a:lnTo>
                      <a:pt x="690486" y="239852"/>
                    </a:lnTo>
                    <a:lnTo>
                      <a:pt x="691083" y="139814"/>
                    </a:lnTo>
                    <a:lnTo>
                      <a:pt x="765962" y="0"/>
                    </a:lnTo>
                    <a:lnTo>
                      <a:pt x="404672" y="153085"/>
                    </a:lnTo>
                    <a:lnTo>
                      <a:pt x="379691" y="607949"/>
                    </a:lnTo>
                    <a:lnTo>
                      <a:pt x="457987" y="601281"/>
                    </a:lnTo>
                    <a:lnTo>
                      <a:pt x="516356" y="639737"/>
                    </a:lnTo>
                    <a:lnTo>
                      <a:pt x="547166" y="659193"/>
                    </a:lnTo>
                    <a:lnTo>
                      <a:pt x="560616" y="665645"/>
                    </a:lnTo>
                    <a:lnTo>
                      <a:pt x="566928" y="665060"/>
                    </a:lnTo>
                    <a:lnTo>
                      <a:pt x="567512" y="664857"/>
                    </a:lnTo>
                    <a:lnTo>
                      <a:pt x="571284" y="653288"/>
                    </a:lnTo>
                    <a:lnTo>
                      <a:pt x="575360" y="642010"/>
                    </a:lnTo>
                    <a:lnTo>
                      <a:pt x="591781" y="605955"/>
                    </a:lnTo>
                    <a:lnTo>
                      <a:pt x="632904" y="583234"/>
                    </a:lnTo>
                    <a:lnTo>
                      <a:pt x="647534" y="583272"/>
                    </a:lnTo>
                    <a:lnTo>
                      <a:pt x="686435" y="600087"/>
                    </a:lnTo>
                    <a:lnTo>
                      <a:pt x="690562" y="605053"/>
                    </a:lnTo>
                    <a:lnTo>
                      <a:pt x="698169" y="583234"/>
                    </a:lnTo>
                    <a:lnTo>
                      <a:pt x="719810" y="527786"/>
                    </a:lnTo>
                    <a:lnTo>
                      <a:pt x="747280" y="492696"/>
                    </a:lnTo>
                    <a:lnTo>
                      <a:pt x="772998" y="485571"/>
                    </a:lnTo>
                    <a:lnTo>
                      <a:pt x="790689" y="486308"/>
                    </a:lnTo>
                    <a:lnTo>
                      <a:pt x="830922" y="506349"/>
                    </a:lnTo>
                    <a:lnTo>
                      <a:pt x="846709" y="531939"/>
                    </a:lnTo>
                    <a:lnTo>
                      <a:pt x="855713" y="515454"/>
                    </a:lnTo>
                    <a:lnTo>
                      <a:pt x="868006" y="502323"/>
                    </a:lnTo>
                    <a:lnTo>
                      <a:pt x="881976" y="492582"/>
                    </a:lnTo>
                    <a:lnTo>
                      <a:pt x="896061" y="486232"/>
                    </a:lnTo>
                    <a:lnTo>
                      <a:pt x="898029" y="485571"/>
                    </a:lnTo>
                    <a:lnTo>
                      <a:pt x="901039" y="484543"/>
                    </a:lnTo>
                    <a:lnTo>
                      <a:pt x="906043" y="483387"/>
                    </a:lnTo>
                    <a:lnTo>
                      <a:pt x="910945" y="482803"/>
                    </a:lnTo>
                    <a:lnTo>
                      <a:pt x="926985" y="482244"/>
                    </a:lnTo>
                    <a:lnTo>
                      <a:pt x="941438" y="484568"/>
                    </a:lnTo>
                    <a:lnTo>
                      <a:pt x="973721" y="507238"/>
                    </a:lnTo>
                    <a:lnTo>
                      <a:pt x="987132" y="541845"/>
                    </a:lnTo>
                    <a:lnTo>
                      <a:pt x="991857" y="538530"/>
                    </a:lnTo>
                    <a:lnTo>
                      <a:pt x="997127" y="535825"/>
                    </a:lnTo>
                    <a:lnTo>
                      <a:pt x="1002855" y="533882"/>
                    </a:lnTo>
                    <a:lnTo>
                      <a:pt x="1020254" y="530656"/>
                    </a:lnTo>
                    <a:lnTo>
                      <a:pt x="1037361" y="532536"/>
                    </a:lnTo>
                    <a:lnTo>
                      <a:pt x="1053261" y="539318"/>
                    </a:lnTo>
                    <a:lnTo>
                      <a:pt x="1067079" y="550735"/>
                    </a:lnTo>
                    <a:lnTo>
                      <a:pt x="1071143" y="555218"/>
                    </a:lnTo>
                    <a:lnTo>
                      <a:pt x="1074089" y="557441"/>
                    </a:lnTo>
                    <a:lnTo>
                      <a:pt x="1076172" y="558088"/>
                    </a:lnTo>
                    <a:lnTo>
                      <a:pt x="1077417" y="563638"/>
                    </a:lnTo>
                    <a:lnTo>
                      <a:pt x="1078890" y="569963"/>
                    </a:lnTo>
                    <a:lnTo>
                      <a:pt x="1080681" y="577215"/>
                    </a:lnTo>
                    <a:lnTo>
                      <a:pt x="1162799" y="585660"/>
                    </a:lnTo>
                    <a:lnTo>
                      <a:pt x="1197876" y="584809"/>
                    </a:lnTo>
                    <a:lnTo>
                      <a:pt x="1277823" y="578269"/>
                    </a:lnTo>
                    <a:lnTo>
                      <a:pt x="1323568" y="550303"/>
                    </a:lnTo>
                    <a:lnTo>
                      <a:pt x="1347889" y="502627"/>
                    </a:lnTo>
                    <a:lnTo>
                      <a:pt x="1352537" y="482244"/>
                    </a:lnTo>
                    <a:lnTo>
                      <a:pt x="1353540" y="477850"/>
                    </a:lnTo>
                    <a:lnTo>
                      <a:pt x="1158786" y="464807"/>
                    </a:lnTo>
                    <a:lnTo>
                      <a:pt x="1156550" y="464464"/>
                    </a:lnTo>
                    <a:lnTo>
                      <a:pt x="1154417" y="463613"/>
                    </a:lnTo>
                    <a:lnTo>
                      <a:pt x="1064628" y="400786"/>
                    </a:lnTo>
                    <a:lnTo>
                      <a:pt x="1177696" y="449783"/>
                    </a:lnTo>
                    <a:lnTo>
                      <a:pt x="1178902" y="450126"/>
                    </a:lnTo>
                    <a:lnTo>
                      <a:pt x="1180147" y="450329"/>
                    </a:lnTo>
                    <a:lnTo>
                      <a:pt x="1273390" y="456133"/>
                    </a:lnTo>
                    <a:lnTo>
                      <a:pt x="1322590" y="458571"/>
                    </a:lnTo>
                    <a:lnTo>
                      <a:pt x="1344002" y="458063"/>
                    </a:lnTo>
                    <a:lnTo>
                      <a:pt x="1353947" y="455066"/>
                    </a:lnTo>
                    <a:lnTo>
                      <a:pt x="1373060" y="444373"/>
                    </a:lnTo>
                    <a:lnTo>
                      <a:pt x="1389176" y="427113"/>
                    </a:lnTo>
                    <a:lnTo>
                      <a:pt x="1402613" y="400786"/>
                    </a:lnTo>
                    <a:lnTo>
                      <a:pt x="1403654" y="398754"/>
                    </a:lnTo>
                    <a:lnTo>
                      <a:pt x="1417866" y="354761"/>
                    </a:lnTo>
                    <a:lnTo>
                      <a:pt x="1221587" y="309626"/>
                    </a:lnTo>
                    <a:lnTo>
                      <a:pt x="1220292" y="309397"/>
                    </a:lnTo>
                    <a:lnTo>
                      <a:pt x="1219060" y="308991"/>
                    </a:lnTo>
                    <a:lnTo>
                      <a:pt x="1193012" y="296456"/>
                    </a:lnTo>
                    <a:lnTo>
                      <a:pt x="1052830" y="228981"/>
                    </a:lnTo>
                    <a:lnTo>
                      <a:pt x="1229321" y="291439"/>
                    </a:lnTo>
                    <a:lnTo>
                      <a:pt x="1230299" y="291668"/>
                    </a:lnTo>
                    <a:lnTo>
                      <a:pt x="1231303" y="291807"/>
                    </a:lnTo>
                    <a:lnTo>
                      <a:pt x="1404086" y="328193"/>
                    </a:lnTo>
                    <a:lnTo>
                      <a:pt x="1409547" y="327990"/>
                    </a:lnTo>
                    <a:lnTo>
                      <a:pt x="1414894" y="327240"/>
                    </a:lnTo>
                    <a:lnTo>
                      <a:pt x="1420063" y="326034"/>
                    </a:lnTo>
                    <a:lnTo>
                      <a:pt x="1452003" y="306260"/>
                    </a:lnTo>
                    <a:lnTo>
                      <a:pt x="1464602" y="273532"/>
                    </a:lnTo>
                    <a:close/>
                  </a:path>
                </a:pathLst>
              </a:custGeom>
              <a:solidFill>
                <a:srgbClr val="C00000"/>
              </a:solidFill>
            </p:spPr>
            <p:txBody>
              <a:bodyPr wrap="square" lIns="0" tIns="0" rIns="0" bIns="0" rtlCol="0"/>
              <a:lstStyle/>
              <a:p>
                <a:endParaRPr spc="-100">
                  <a:latin typeface="KoPubWorld돋움체 Bold" pitchFamily="2" charset="-127"/>
                </a:endParaRPr>
              </a:p>
            </p:txBody>
          </p:sp>
          <p:sp>
            <p:nvSpPr>
              <p:cNvPr id="37" name="object 27"/>
              <p:cNvSpPr/>
              <p:nvPr/>
            </p:nvSpPr>
            <p:spPr>
              <a:xfrm>
                <a:off x="10442143" y="0"/>
                <a:ext cx="1657985" cy="1234440"/>
              </a:xfrm>
              <a:custGeom>
                <a:avLst/>
                <a:gdLst/>
                <a:ahLst/>
                <a:cxnLst/>
                <a:rect l="l" t="t" r="r" b="b"/>
                <a:pathLst>
                  <a:path w="1657984" h="1234440">
                    <a:moveTo>
                      <a:pt x="544360" y="1121257"/>
                    </a:moveTo>
                    <a:lnTo>
                      <a:pt x="514959" y="1090142"/>
                    </a:lnTo>
                    <a:lnTo>
                      <a:pt x="491820" y="1038618"/>
                    </a:lnTo>
                    <a:lnTo>
                      <a:pt x="480225" y="982091"/>
                    </a:lnTo>
                    <a:lnTo>
                      <a:pt x="477342" y="975499"/>
                    </a:lnTo>
                    <a:lnTo>
                      <a:pt x="472643" y="970330"/>
                    </a:lnTo>
                    <a:lnTo>
                      <a:pt x="452793" y="958430"/>
                    </a:lnTo>
                    <a:lnTo>
                      <a:pt x="431609" y="959573"/>
                    </a:lnTo>
                    <a:lnTo>
                      <a:pt x="414274" y="971638"/>
                    </a:lnTo>
                    <a:lnTo>
                      <a:pt x="405993" y="992517"/>
                    </a:lnTo>
                    <a:lnTo>
                      <a:pt x="394462" y="1044321"/>
                    </a:lnTo>
                    <a:lnTo>
                      <a:pt x="388569" y="1069949"/>
                    </a:lnTo>
                    <a:lnTo>
                      <a:pt x="386473" y="1076947"/>
                    </a:lnTo>
                    <a:lnTo>
                      <a:pt x="386346" y="1072896"/>
                    </a:lnTo>
                    <a:lnTo>
                      <a:pt x="388823" y="998575"/>
                    </a:lnTo>
                    <a:lnTo>
                      <a:pt x="389140" y="969340"/>
                    </a:lnTo>
                    <a:lnTo>
                      <a:pt x="384390" y="938669"/>
                    </a:lnTo>
                    <a:lnTo>
                      <a:pt x="368490" y="915670"/>
                    </a:lnTo>
                    <a:lnTo>
                      <a:pt x="335407" y="909447"/>
                    </a:lnTo>
                    <a:lnTo>
                      <a:pt x="319862" y="913892"/>
                    </a:lnTo>
                    <a:lnTo>
                      <a:pt x="305028" y="923112"/>
                    </a:lnTo>
                    <a:lnTo>
                      <a:pt x="293255" y="936421"/>
                    </a:lnTo>
                    <a:lnTo>
                      <a:pt x="286893" y="953084"/>
                    </a:lnTo>
                    <a:lnTo>
                      <a:pt x="258025" y="1072896"/>
                    </a:lnTo>
                    <a:lnTo>
                      <a:pt x="256057" y="1060881"/>
                    </a:lnTo>
                    <a:lnTo>
                      <a:pt x="253580" y="1023010"/>
                    </a:lnTo>
                    <a:lnTo>
                      <a:pt x="251409" y="982091"/>
                    </a:lnTo>
                    <a:lnTo>
                      <a:pt x="250558" y="964311"/>
                    </a:lnTo>
                    <a:lnTo>
                      <a:pt x="240601" y="930541"/>
                    </a:lnTo>
                    <a:lnTo>
                      <a:pt x="216001" y="914387"/>
                    </a:lnTo>
                    <a:lnTo>
                      <a:pt x="188442" y="913587"/>
                    </a:lnTo>
                    <a:lnTo>
                      <a:pt x="169621" y="925906"/>
                    </a:lnTo>
                    <a:lnTo>
                      <a:pt x="149390" y="971638"/>
                    </a:lnTo>
                    <a:lnTo>
                      <a:pt x="128117" y="1032332"/>
                    </a:lnTo>
                    <a:lnTo>
                      <a:pt x="111315" y="1085354"/>
                    </a:lnTo>
                    <a:lnTo>
                      <a:pt x="104495" y="1108049"/>
                    </a:lnTo>
                    <a:lnTo>
                      <a:pt x="105816" y="1082827"/>
                    </a:lnTo>
                    <a:lnTo>
                      <a:pt x="101790" y="1037209"/>
                    </a:lnTo>
                    <a:lnTo>
                      <a:pt x="67945" y="1010018"/>
                    </a:lnTo>
                    <a:lnTo>
                      <a:pt x="44653" y="1013104"/>
                    </a:lnTo>
                    <a:lnTo>
                      <a:pt x="28308" y="1029246"/>
                    </a:lnTo>
                    <a:lnTo>
                      <a:pt x="18745" y="1051953"/>
                    </a:lnTo>
                    <a:lnTo>
                      <a:pt x="5994" y="1091844"/>
                    </a:lnTo>
                    <a:lnTo>
                      <a:pt x="0" y="1138605"/>
                    </a:lnTo>
                    <a:lnTo>
                      <a:pt x="10756" y="1181938"/>
                    </a:lnTo>
                    <a:lnTo>
                      <a:pt x="16395" y="1190726"/>
                    </a:lnTo>
                    <a:lnTo>
                      <a:pt x="23342" y="1198600"/>
                    </a:lnTo>
                    <a:lnTo>
                      <a:pt x="32588" y="1205191"/>
                    </a:lnTo>
                    <a:lnTo>
                      <a:pt x="45161" y="1210056"/>
                    </a:lnTo>
                    <a:lnTo>
                      <a:pt x="62331" y="1208519"/>
                    </a:lnTo>
                    <a:lnTo>
                      <a:pt x="80479" y="1199908"/>
                    </a:lnTo>
                    <a:lnTo>
                      <a:pt x="94856" y="1190282"/>
                    </a:lnTo>
                    <a:lnTo>
                      <a:pt x="100736" y="1185710"/>
                    </a:lnTo>
                    <a:lnTo>
                      <a:pt x="125450" y="1215097"/>
                    </a:lnTo>
                    <a:lnTo>
                      <a:pt x="159689" y="1223886"/>
                    </a:lnTo>
                    <a:lnTo>
                      <a:pt x="196481" y="1212672"/>
                    </a:lnTo>
                    <a:lnTo>
                      <a:pt x="224917" y="1185710"/>
                    </a:lnTo>
                    <a:lnTo>
                      <a:pt x="228841" y="1182001"/>
                    </a:lnTo>
                    <a:lnTo>
                      <a:pt x="238874" y="1206030"/>
                    </a:lnTo>
                    <a:lnTo>
                      <a:pt x="255879" y="1222209"/>
                    </a:lnTo>
                    <a:lnTo>
                      <a:pt x="275932" y="1231277"/>
                    </a:lnTo>
                    <a:lnTo>
                      <a:pt x="295135" y="1234008"/>
                    </a:lnTo>
                    <a:lnTo>
                      <a:pt x="328536" y="1223987"/>
                    </a:lnTo>
                    <a:lnTo>
                      <a:pt x="350570" y="1202512"/>
                    </a:lnTo>
                    <a:lnTo>
                      <a:pt x="362204" y="1182001"/>
                    </a:lnTo>
                    <a:lnTo>
                      <a:pt x="362699" y="1181150"/>
                    </a:lnTo>
                    <a:lnTo>
                      <a:pt x="366420" y="1171448"/>
                    </a:lnTo>
                    <a:lnTo>
                      <a:pt x="367817" y="1174953"/>
                    </a:lnTo>
                    <a:lnTo>
                      <a:pt x="408228" y="1211300"/>
                    </a:lnTo>
                    <a:lnTo>
                      <a:pt x="448500" y="1214983"/>
                    </a:lnTo>
                    <a:lnTo>
                      <a:pt x="482206" y="1195743"/>
                    </a:lnTo>
                    <a:lnTo>
                      <a:pt x="497751" y="1171448"/>
                    </a:lnTo>
                    <a:lnTo>
                      <a:pt x="502958" y="1163320"/>
                    </a:lnTo>
                    <a:lnTo>
                      <a:pt x="506958" y="1151978"/>
                    </a:lnTo>
                    <a:lnTo>
                      <a:pt x="513486" y="1140218"/>
                    </a:lnTo>
                    <a:lnTo>
                      <a:pt x="525081" y="1129487"/>
                    </a:lnTo>
                    <a:lnTo>
                      <a:pt x="544360" y="1121257"/>
                    </a:lnTo>
                    <a:close/>
                  </a:path>
                  <a:path w="1657984" h="1234440">
                    <a:moveTo>
                      <a:pt x="1657464" y="0"/>
                    </a:moveTo>
                    <a:lnTo>
                      <a:pt x="796848" y="0"/>
                    </a:lnTo>
                    <a:lnTo>
                      <a:pt x="645858" y="163804"/>
                    </a:lnTo>
                    <a:lnTo>
                      <a:pt x="705967" y="212242"/>
                    </a:lnTo>
                    <a:lnTo>
                      <a:pt x="595617" y="322859"/>
                    </a:lnTo>
                    <a:lnTo>
                      <a:pt x="222961" y="389039"/>
                    </a:lnTo>
                    <a:lnTo>
                      <a:pt x="136702" y="532511"/>
                    </a:lnTo>
                    <a:lnTo>
                      <a:pt x="135013" y="538556"/>
                    </a:lnTo>
                    <a:lnTo>
                      <a:pt x="134378" y="644753"/>
                    </a:lnTo>
                    <a:lnTo>
                      <a:pt x="137210" y="658698"/>
                    </a:lnTo>
                    <a:lnTo>
                      <a:pt x="145072" y="669899"/>
                    </a:lnTo>
                    <a:lnTo>
                      <a:pt x="156667" y="677164"/>
                    </a:lnTo>
                    <a:lnTo>
                      <a:pt x="170738" y="679234"/>
                    </a:lnTo>
                    <a:lnTo>
                      <a:pt x="172707" y="679107"/>
                    </a:lnTo>
                    <a:lnTo>
                      <a:pt x="214274" y="669328"/>
                    </a:lnTo>
                    <a:lnTo>
                      <a:pt x="251993" y="647077"/>
                    </a:lnTo>
                    <a:lnTo>
                      <a:pt x="283527" y="615365"/>
                    </a:lnTo>
                    <a:lnTo>
                      <a:pt x="306527" y="577189"/>
                    </a:lnTo>
                    <a:lnTo>
                      <a:pt x="318681" y="535533"/>
                    </a:lnTo>
                    <a:lnTo>
                      <a:pt x="769683" y="560984"/>
                    </a:lnTo>
                    <a:lnTo>
                      <a:pt x="915885" y="624370"/>
                    </a:lnTo>
                    <a:lnTo>
                      <a:pt x="938860" y="557593"/>
                    </a:lnTo>
                    <a:lnTo>
                      <a:pt x="963879" y="535533"/>
                    </a:lnTo>
                    <a:lnTo>
                      <a:pt x="1032357" y="475170"/>
                    </a:lnTo>
                    <a:lnTo>
                      <a:pt x="1146251" y="566915"/>
                    </a:lnTo>
                    <a:lnTo>
                      <a:pt x="1657464" y="0"/>
                    </a:lnTo>
                    <a:close/>
                  </a:path>
                </a:pathLst>
              </a:custGeom>
              <a:solidFill>
                <a:srgbClr val="B2B4BA"/>
              </a:solidFill>
            </p:spPr>
            <p:txBody>
              <a:bodyPr wrap="square" lIns="0" tIns="0" rIns="0" bIns="0" rtlCol="0"/>
              <a:lstStyle/>
              <a:p>
                <a:endParaRPr spc="-100">
                  <a:latin typeface="KoPubWorld돋움체 Bold" pitchFamily="2" charset="-127"/>
                </a:endParaRPr>
              </a:p>
            </p:txBody>
          </p:sp>
        </p:grpSp>
      </p:grpSp>
      <p:grpSp>
        <p:nvGrpSpPr>
          <p:cNvPr id="26" name="object 26"/>
          <p:cNvGrpSpPr/>
          <p:nvPr/>
        </p:nvGrpSpPr>
        <p:grpSpPr>
          <a:xfrm>
            <a:off x="-2" y="216001"/>
            <a:ext cx="1026794" cy="1152525"/>
            <a:chOff x="-2" y="216001"/>
            <a:chExt cx="1026794" cy="1152525"/>
          </a:xfrm>
        </p:grpSpPr>
        <p:sp>
          <p:nvSpPr>
            <p:cNvPr id="27" name="object 27"/>
            <p:cNvSpPr/>
            <p:nvPr/>
          </p:nvSpPr>
          <p:spPr>
            <a:xfrm>
              <a:off x="594597" y="378002"/>
              <a:ext cx="432434" cy="829944"/>
            </a:xfrm>
            <a:custGeom>
              <a:avLst/>
              <a:gdLst/>
              <a:ahLst/>
              <a:cxnLst/>
              <a:rect l="l" t="t" r="r" b="b"/>
              <a:pathLst>
                <a:path w="432434" h="829944">
                  <a:moveTo>
                    <a:pt x="121500" y="0"/>
                  </a:moveTo>
                  <a:lnTo>
                    <a:pt x="0" y="0"/>
                  </a:lnTo>
                  <a:lnTo>
                    <a:pt x="0" y="829792"/>
                  </a:lnTo>
                  <a:lnTo>
                    <a:pt x="120154" y="829792"/>
                  </a:lnTo>
                  <a:lnTo>
                    <a:pt x="432003" y="413994"/>
                  </a:lnTo>
                  <a:lnTo>
                    <a:pt x="1215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spc="-100">
                <a:latin typeface="KoPubWorld돋움체 Bold" pitchFamily="2" charset="-127"/>
              </a:endParaRPr>
            </a:p>
          </p:txBody>
        </p:sp>
        <p:sp>
          <p:nvSpPr>
            <p:cNvPr id="28" name="object 28"/>
            <p:cNvSpPr/>
            <p:nvPr/>
          </p:nvSpPr>
          <p:spPr>
            <a:xfrm>
              <a:off x="-2" y="216001"/>
              <a:ext cx="918844" cy="1152525"/>
            </a:xfrm>
            <a:custGeom>
              <a:avLst/>
              <a:gdLst/>
              <a:ahLst/>
              <a:cxnLst/>
              <a:rect l="l" t="t" r="r" b="b"/>
              <a:pathLst>
                <a:path w="918844" h="1152525">
                  <a:moveTo>
                    <a:pt x="486600" y="0"/>
                  </a:moveTo>
                  <a:lnTo>
                    <a:pt x="486600" y="179997"/>
                  </a:lnTo>
                  <a:lnTo>
                    <a:pt x="0" y="179997"/>
                  </a:lnTo>
                  <a:lnTo>
                    <a:pt x="0" y="971994"/>
                  </a:lnTo>
                  <a:lnTo>
                    <a:pt x="486600" y="971994"/>
                  </a:lnTo>
                  <a:lnTo>
                    <a:pt x="486600" y="1151991"/>
                  </a:lnTo>
                  <a:lnTo>
                    <a:pt x="918603" y="575995"/>
                  </a:lnTo>
                  <a:lnTo>
                    <a:pt x="486600" y="0"/>
                  </a:lnTo>
                  <a:close/>
                </a:path>
              </a:pathLst>
            </a:custGeom>
            <a:solidFill>
              <a:srgbClr val="003964"/>
            </a:solidFill>
          </p:spPr>
          <p:txBody>
            <a:bodyPr wrap="square" lIns="0" tIns="0" rIns="0" bIns="0" rtlCol="0"/>
            <a:lstStyle/>
            <a:p>
              <a:endParaRPr spc="-100">
                <a:latin typeface="KoPubWorld돋움체 Bold" pitchFamily="2" charset="-127"/>
              </a:endParaRPr>
            </a:p>
          </p:txBody>
        </p:sp>
      </p:grpSp>
      <p:sp>
        <p:nvSpPr>
          <p:cNvPr id="30" name="object 30"/>
          <p:cNvSpPr txBox="1">
            <a:spLocks noGrp="1"/>
          </p:cNvSpPr>
          <p:nvPr>
            <p:ph type="sldNum" sz="quarter" idx="7"/>
          </p:nvPr>
        </p:nvSpPr>
        <p:spPr>
          <a:xfrm>
            <a:off x="11843257" y="6527415"/>
            <a:ext cx="289559" cy="246221"/>
          </a:xfrm>
          <a:prstGeom prst="rect">
            <a:avLst/>
          </a:prstGeom>
        </p:spPr>
        <p:txBody>
          <a:bodyPr vert="horz" wrap="square" lIns="0" tIns="30480" rIns="0" bIns="0" rtlCol="0">
            <a:spAutoFit/>
          </a:bodyPr>
          <a:lstStyle/>
          <a:p>
            <a:pPr marL="38100" algn="ctr">
              <a:lnSpc>
                <a:spcPct val="100000"/>
              </a:lnSpc>
              <a:spcBef>
                <a:spcPts val="240"/>
              </a:spcBef>
            </a:pPr>
            <a:r>
              <a:rPr lang="en-US" altLang="ko-KR" spc="-150" dirty="0" smtClean="0"/>
              <a:t>2</a:t>
            </a:r>
            <a:r>
              <a:rPr lang="en-US" altLang="ko-KR" spc="-150" dirty="0" smtClean="0"/>
              <a:t>3</a:t>
            </a:r>
            <a:endParaRPr lang="en-US" altLang="ko-KR" spc="-150" dirty="0"/>
          </a:p>
        </p:txBody>
      </p:sp>
      <p:sp>
        <p:nvSpPr>
          <p:cNvPr id="32" name="object 13"/>
          <p:cNvSpPr txBox="1">
            <a:spLocks noGrp="1"/>
          </p:cNvSpPr>
          <p:nvPr>
            <p:ph type="title"/>
          </p:nvPr>
        </p:nvSpPr>
        <p:spPr>
          <a:xfrm>
            <a:off x="1139300" y="485927"/>
            <a:ext cx="8690500" cy="5206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ko-KR" altLang="en-US" sz="3300" spc="-100" dirty="0">
                <a:latin typeface="강한공군체 Bold" pitchFamily="34" charset="-127"/>
                <a:ea typeface="강한공군체 Bold" pitchFamily="34" charset="-127"/>
              </a:rPr>
              <a:t>표준 연동계약서의 주요 내용</a:t>
            </a:r>
            <a:r>
              <a:rPr lang="en-US" altLang="ko-KR" sz="3300" spc="-100" dirty="0">
                <a:latin typeface="강한공군체 Bold" pitchFamily="34" charset="-127"/>
                <a:ea typeface="강한공군체 Bold" pitchFamily="34" charset="-127"/>
              </a:rPr>
              <a:t>(</a:t>
            </a:r>
            <a:r>
              <a:rPr lang="ko-KR" altLang="en-US" sz="3300" spc="-100" dirty="0">
                <a:latin typeface="강한공군체 Bold" pitchFamily="34" charset="-127"/>
                <a:ea typeface="강한공군체 Bold" pitchFamily="34" charset="-127"/>
              </a:rPr>
              <a:t>첨부</a:t>
            </a:r>
            <a:r>
              <a:rPr lang="en-US" altLang="ko-KR" sz="3300" spc="-100" dirty="0">
                <a:latin typeface="강한공군체 Bold" pitchFamily="34" charset="-127"/>
                <a:ea typeface="강한공군체 Bold" pitchFamily="34" charset="-127"/>
              </a:rPr>
              <a:t>1)</a:t>
            </a:r>
            <a:endParaRPr sz="3300" spc="-100" dirty="0">
              <a:latin typeface="강한공군체 Bold" pitchFamily="34" charset="-127"/>
              <a:ea typeface="강한공군체 Bold" pitchFamily="34" charset="-127"/>
            </a:endParaRPr>
          </a:p>
        </p:txBody>
      </p:sp>
      <p:sp>
        <p:nvSpPr>
          <p:cNvPr id="33" name="object 17"/>
          <p:cNvSpPr txBox="1"/>
          <p:nvPr/>
        </p:nvSpPr>
        <p:spPr>
          <a:xfrm>
            <a:off x="328645" y="423710"/>
            <a:ext cx="369570" cy="635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US" altLang="ko-KR" sz="4000" b="1" spc="-100" dirty="0">
                <a:solidFill>
                  <a:srgbClr val="FFF799"/>
                </a:solidFill>
                <a:latin typeface="강한공군체 Bold" pitchFamily="34" charset="-127"/>
                <a:ea typeface="강한공군체 Bold" pitchFamily="34" charset="-127"/>
                <a:cs typeface="KoPubWorld돋움체 Bold" pitchFamily="2" charset="-127"/>
              </a:rPr>
              <a:t>7</a:t>
            </a:r>
            <a:endParaRPr lang="en-US" altLang="ko-KR" sz="4000" spc="-100" dirty="0">
              <a:latin typeface="강한공군체 Bold" pitchFamily="34" charset="-127"/>
              <a:ea typeface="강한공군체 Bold" pitchFamily="34" charset="-127"/>
              <a:cs typeface="KoPubWorld돋움체 Bold" pitchFamily="2" charset="-127"/>
            </a:endParaRPr>
          </a:p>
        </p:txBody>
      </p:sp>
      <p:sp>
        <p:nvSpPr>
          <p:cNvPr id="46" name="object 11"/>
          <p:cNvSpPr/>
          <p:nvPr/>
        </p:nvSpPr>
        <p:spPr>
          <a:xfrm>
            <a:off x="3864711" y="2431774"/>
            <a:ext cx="7113905" cy="0"/>
          </a:xfrm>
          <a:custGeom>
            <a:avLst/>
            <a:gdLst/>
            <a:ahLst/>
            <a:cxnLst/>
            <a:rect l="l" t="t" r="r" b="b"/>
            <a:pathLst>
              <a:path w="7113905">
                <a:moveTo>
                  <a:pt x="0" y="0"/>
                </a:moveTo>
                <a:lnTo>
                  <a:pt x="7113600" y="0"/>
                </a:lnTo>
              </a:path>
            </a:pathLst>
          </a:custGeom>
          <a:ln w="12700">
            <a:solidFill>
              <a:srgbClr val="7C51A1"/>
            </a:solidFill>
            <a:prstDash val="sysDash"/>
          </a:ln>
        </p:spPr>
        <p:txBody>
          <a:bodyPr wrap="square" lIns="0" tIns="0" rIns="0" bIns="0" rtlCol="0"/>
          <a:lstStyle/>
          <a:p>
            <a:endParaRPr spc="-100">
              <a:latin typeface="KoPubWorld돋움체 Bold" pitchFamily="2" charset="-127"/>
            </a:endParaRPr>
          </a:p>
        </p:txBody>
      </p:sp>
      <p:sp>
        <p:nvSpPr>
          <p:cNvPr id="47" name="object 12"/>
          <p:cNvSpPr/>
          <p:nvPr/>
        </p:nvSpPr>
        <p:spPr>
          <a:xfrm>
            <a:off x="3864711" y="2560070"/>
            <a:ext cx="378460" cy="378460"/>
          </a:xfrm>
          <a:custGeom>
            <a:avLst/>
            <a:gdLst/>
            <a:ahLst/>
            <a:cxnLst/>
            <a:rect l="l" t="t" r="r" b="b"/>
            <a:pathLst>
              <a:path w="378460" h="378460">
                <a:moveTo>
                  <a:pt x="189001" y="0"/>
                </a:moveTo>
                <a:lnTo>
                  <a:pt x="138757" y="6751"/>
                </a:lnTo>
                <a:lnTo>
                  <a:pt x="93609" y="25804"/>
                </a:lnTo>
                <a:lnTo>
                  <a:pt x="55357" y="55357"/>
                </a:lnTo>
                <a:lnTo>
                  <a:pt x="25804" y="93609"/>
                </a:lnTo>
                <a:lnTo>
                  <a:pt x="6751" y="138757"/>
                </a:lnTo>
                <a:lnTo>
                  <a:pt x="0" y="189001"/>
                </a:lnTo>
                <a:lnTo>
                  <a:pt x="6751" y="239245"/>
                </a:lnTo>
                <a:lnTo>
                  <a:pt x="25804" y="284393"/>
                </a:lnTo>
                <a:lnTo>
                  <a:pt x="55357" y="322645"/>
                </a:lnTo>
                <a:lnTo>
                  <a:pt x="93609" y="352198"/>
                </a:lnTo>
                <a:lnTo>
                  <a:pt x="138757" y="371251"/>
                </a:lnTo>
                <a:lnTo>
                  <a:pt x="189001" y="378002"/>
                </a:lnTo>
                <a:lnTo>
                  <a:pt x="239245" y="371251"/>
                </a:lnTo>
                <a:lnTo>
                  <a:pt x="284393" y="352198"/>
                </a:lnTo>
                <a:lnTo>
                  <a:pt x="322645" y="322645"/>
                </a:lnTo>
                <a:lnTo>
                  <a:pt x="343163" y="296087"/>
                </a:lnTo>
                <a:lnTo>
                  <a:pt x="81330" y="296087"/>
                </a:lnTo>
                <a:lnTo>
                  <a:pt x="144411" y="69316"/>
                </a:lnTo>
                <a:lnTo>
                  <a:pt x="333429" y="69316"/>
                </a:lnTo>
                <a:lnTo>
                  <a:pt x="322645" y="55357"/>
                </a:lnTo>
                <a:lnTo>
                  <a:pt x="284393" y="25804"/>
                </a:lnTo>
                <a:lnTo>
                  <a:pt x="239245" y="6751"/>
                </a:lnTo>
                <a:lnTo>
                  <a:pt x="189001" y="0"/>
                </a:lnTo>
                <a:close/>
              </a:path>
              <a:path w="378460" h="378460">
                <a:moveTo>
                  <a:pt x="224497" y="235953"/>
                </a:moveTo>
                <a:lnTo>
                  <a:pt x="152336" y="235953"/>
                </a:lnTo>
                <a:lnTo>
                  <a:pt x="137375" y="296087"/>
                </a:lnTo>
                <a:lnTo>
                  <a:pt x="239458" y="296087"/>
                </a:lnTo>
                <a:lnTo>
                  <a:pt x="224497" y="235953"/>
                </a:lnTo>
                <a:close/>
              </a:path>
              <a:path w="378460" h="378460">
                <a:moveTo>
                  <a:pt x="333429" y="69316"/>
                </a:moveTo>
                <a:lnTo>
                  <a:pt x="233006" y="69316"/>
                </a:lnTo>
                <a:lnTo>
                  <a:pt x="296672" y="296087"/>
                </a:lnTo>
                <a:lnTo>
                  <a:pt x="343163" y="296087"/>
                </a:lnTo>
                <a:lnTo>
                  <a:pt x="352198" y="284393"/>
                </a:lnTo>
                <a:lnTo>
                  <a:pt x="371251" y="239245"/>
                </a:lnTo>
                <a:lnTo>
                  <a:pt x="378002" y="189001"/>
                </a:lnTo>
                <a:lnTo>
                  <a:pt x="371251" y="138757"/>
                </a:lnTo>
                <a:lnTo>
                  <a:pt x="352198" y="93609"/>
                </a:lnTo>
                <a:lnTo>
                  <a:pt x="333429" y="69316"/>
                </a:lnTo>
                <a:close/>
              </a:path>
              <a:path w="378460" h="378460">
                <a:moveTo>
                  <a:pt x="192519" y="105981"/>
                </a:moveTo>
                <a:lnTo>
                  <a:pt x="184607" y="105981"/>
                </a:lnTo>
                <a:lnTo>
                  <a:pt x="162306" y="195465"/>
                </a:lnTo>
                <a:lnTo>
                  <a:pt x="214528" y="195465"/>
                </a:lnTo>
                <a:lnTo>
                  <a:pt x="192519" y="105981"/>
                </a:lnTo>
                <a:close/>
              </a:path>
            </a:pathLst>
          </a:custGeom>
          <a:solidFill>
            <a:srgbClr val="7C7E81"/>
          </a:solidFill>
        </p:spPr>
        <p:txBody>
          <a:bodyPr wrap="square" lIns="0" tIns="0" rIns="0" bIns="0" rtlCol="0"/>
          <a:lstStyle/>
          <a:p>
            <a:endParaRPr spc="-100">
              <a:latin typeface="KoPubWorld돋움체 Bold" pitchFamily="2" charset="-127"/>
            </a:endParaRPr>
          </a:p>
        </p:txBody>
      </p:sp>
      <p:sp>
        <p:nvSpPr>
          <p:cNvPr id="48" name="object 13"/>
          <p:cNvSpPr/>
          <p:nvPr/>
        </p:nvSpPr>
        <p:spPr>
          <a:xfrm>
            <a:off x="1013523" y="2419074"/>
            <a:ext cx="3626345" cy="244800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pc="-100">
              <a:latin typeface="KoPubWorld돋움체 Bold" pitchFamily="2" charset="-127"/>
            </a:endParaRPr>
          </a:p>
        </p:txBody>
      </p:sp>
      <p:sp>
        <p:nvSpPr>
          <p:cNvPr id="49" name="object 14"/>
          <p:cNvSpPr txBox="1"/>
          <p:nvPr/>
        </p:nvSpPr>
        <p:spPr>
          <a:xfrm>
            <a:off x="1345260" y="2591007"/>
            <a:ext cx="2148205" cy="1766766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34950" marR="227329" algn="ctr">
              <a:lnSpc>
                <a:spcPct val="127499"/>
              </a:lnSpc>
              <a:spcBef>
                <a:spcPts val="95"/>
              </a:spcBef>
            </a:pPr>
            <a:r>
              <a:rPr sz="1700" b="1" spc="-100" dirty="0">
                <a:solidFill>
                  <a:srgbClr val="231F20"/>
                </a:solidFill>
                <a:latin typeface="에스코어 드림 7 ExtraBold" pitchFamily="34" charset="-127"/>
                <a:ea typeface="에스코어 드림 7 ExtraBold" pitchFamily="34" charset="-127"/>
                <a:cs typeface="KoPubWorld돋움체 Bold" pitchFamily="2" charset="-127"/>
              </a:rPr>
              <a:t>공신력 </a:t>
            </a:r>
            <a:r>
              <a:rPr sz="1700" b="1" spc="-100" dirty="0" err="1">
                <a:solidFill>
                  <a:srgbClr val="231F20"/>
                </a:solidFill>
                <a:latin typeface="에스코어 드림 7 ExtraBold" pitchFamily="34" charset="-127"/>
                <a:ea typeface="에스코어 드림 7 ExtraBold" pitchFamily="34" charset="-127"/>
                <a:cs typeface="KoPubWorld돋움체 Bold" pitchFamily="2" charset="-127"/>
              </a:rPr>
              <a:t>있는</a:t>
            </a:r>
            <a:r>
              <a:rPr sz="1700" b="1" spc="-100" dirty="0">
                <a:solidFill>
                  <a:srgbClr val="231F20"/>
                </a:solidFill>
                <a:latin typeface="에스코어 드림 7 ExtraBold" pitchFamily="34" charset="-127"/>
                <a:ea typeface="에스코어 드림 7 ExtraBold" pitchFamily="34" charset="-127"/>
                <a:cs typeface="KoPubWorld돋움체 Bold" pitchFamily="2" charset="-127"/>
              </a:rPr>
              <a:t> </a:t>
            </a:r>
            <a:r>
              <a:rPr sz="1700" b="1" spc="-100" dirty="0" err="1">
                <a:solidFill>
                  <a:srgbClr val="231F20"/>
                </a:solidFill>
                <a:latin typeface="에스코어 드림 7 ExtraBold" pitchFamily="34" charset="-127"/>
                <a:ea typeface="에스코어 드림 7 ExtraBold" pitchFamily="34" charset="-127"/>
                <a:cs typeface="KoPubWorld돋움체 Bold" pitchFamily="2" charset="-127"/>
              </a:rPr>
              <a:t>기관이</a:t>
            </a:r>
            <a:endParaRPr lang="en-US" sz="1700" b="1" spc="-100" dirty="0">
              <a:solidFill>
                <a:srgbClr val="231F20"/>
              </a:solidFill>
              <a:latin typeface="에스코어 드림 7 ExtraBold" pitchFamily="34" charset="-127"/>
              <a:ea typeface="에스코어 드림 7 ExtraBold" pitchFamily="34" charset="-127"/>
              <a:cs typeface="KoPubWorld돋움체 Bold" pitchFamily="2" charset="-127"/>
            </a:endParaRPr>
          </a:p>
          <a:p>
            <a:pPr marL="234950" marR="227329" algn="ctr">
              <a:lnSpc>
                <a:spcPct val="127499"/>
              </a:lnSpc>
              <a:spcBef>
                <a:spcPts val="95"/>
              </a:spcBef>
            </a:pPr>
            <a:r>
              <a:rPr sz="1700" b="1" spc="-100" dirty="0" err="1">
                <a:solidFill>
                  <a:srgbClr val="231F20"/>
                </a:solidFill>
                <a:latin typeface="에스코어 드림 7 ExtraBold" pitchFamily="34" charset="-127"/>
                <a:ea typeface="에스코어 드림 7 ExtraBold" pitchFamily="34" charset="-127"/>
                <a:cs typeface="KoPubWorld돋움체 Bold" pitchFamily="2" charset="-127"/>
              </a:rPr>
              <a:t>고시하는</a:t>
            </a:r>
            <a:r>
              <a:rPr sz="1700" b="1" spc="-100" dirty="0">
                <a:solidFill>
                  <a:srgbClr val="231F20"/>
                </a:solidFill>
                <a:latin typeface="에스코어 드림 7 ExtraBold" pitchFamily="34" charset="-127"/>
                <a:ea typeface="에스코어 드림 7 ExtraBold" pitchFamily="34" charset="-127"/>
                <a:cs typeface="KoPubWorld돋움체 Bold" pitchFamily="2" charset="-127"/>
              </a:rPr>
              <a:t> </a:t>
            </a:r>
            <a:r>
              <a:rPr sz="1700" b="1" spc="-100" dirty="0" err="1">
                <a:solidFill>
                  <a:srgbClr val="231F20"/>
                </a:solidFill>
                <a:latin typeface="에스코어 드림 7 ExtraBold" pitchFamily="34" charset="-127"/>
                <a:ea typeface="에스코어 드림 7 ExtraBold" pitchFamily="34" charset="-127"/>
                <a:cs typeface="KoPubWorld돋움체 Bold" pitchFamily="2" charset="-127"/>
              </a:rPr>
              <a:t>지표를</a:t>
            </a:r>
            <a:endParaRPr lang="en-US" sz="1700" spc="-100" dirty="0">
              <a:latin typeface="에스코어 드림 7 ExtraBold" pitchFamily="34" charset="-127"/>
              <a:ea typeface="에스코어 드림 7 ExtraBold" pitchFamily="34" charset="-127"/>
              <a:cs typeface="KoPubWorld돋움체 Bold" pitchFamily="2" charset="-127"/>
            </a:endParaRPr>
          </a:p>
          <a:p>
            <a:pPr marL="12700" marR="5080" algn="ctr">
              <a:lnSpc>
                <a:spcPts val="2600"/>
              </a:lnSpc>
              <a:spcBef>
                <a:spcPts val="180"/>
              </a:spcBef>
            </a:pPr>
            <a:r>
              <a:rPr sz="1700" b="1" spc="-100" dirty="0" err="1">
                <a:solidFill>
                  <a:srgbClr val="231F20"/>
                </a:solidFill>
                <a:latin typeface="에스코어 드림 7 ExtraBold" pitchFamily="34" charset="-127"/>
                <a:ea typeface="에스코어 드림 7 ExtraBold" pitchFamily="34" charset="-127"/>
                <a:cs typeface="KoPubWorld돋움체 Bold" pitchFamily="2" charset="-127"/>
              </a:rPr>
              <a:t>찾을</a:t>
            </a:r>
            <a:r>
              <a:rPr sz="1700" b="1" spc="-100" dirty="0">
                <a:solidFill>
                  <a:srgbClr val="231F20"/>
                </a:solidFill>
                <a:latin typeface="에스코어 드림 7 ExtraBold" pitchFamily="34" charset="-127"/>
                <a:ea typeface="에스코어 드림 7 ExtraBold" pitchFamily="34" charset="-127"/>
                <a:cs typeface="KoPubWorld돋움체 Bold" pitchFamily="2" charset="-127"/>
              </a:rPr>
              <a:t> 수 </a:t>
            </a:r>
            <a:r>
              <a:rPr sz="1700" b="1" spc="-100" dirty="0" err="1">
                <a:solidFill>
                  <a:srgbClr val="231F20"/>
                </a:solidFill>
                <a:latin typeface="에스코어 드림 7 ExtraBold" pitchFamily="34" charset="-127"/>
                <a:ea typeface="에스코어 드림 7 ExtraBold" pitchFamily="34" charset="-127"/>
                <a:cs typeface="KoPubWorld돋움체 Bold" pitchFamily="2" charset="-127"/>
              </a:rPr>
              <a:t>없거나</a:t>
            </a:r>
            <a:r>
              <a:rPr sz="1700" b="1" spc="-100" dirty="0">
                <a:solidFill>
                  <a:srgbClr val="231F20"/>
                </a:solidFill>
                <a:latin typeface="에스코어 드림 7 ExtraBold" pitchFamily="34" charset="-127"/>
                <a:ea typeface="에스코어 드림 7 ExtraBold" pitchFamily="34" charset="-127"/>
                <a:cs typeface="KoPubWorld돋움체 Bold" pitchFamily="2" charset="-127"/>
              </a:rPr>
              <a:t> </a:t>
            </a:r>
            <a:r>
              <a:rPr sz="1700" b="1" spc="-100" dirty="0" err="1">
                <a:solidFill>
                  <a:srgbClr val="231F20"/>
                </a:solidFill>
                <a:latin typeface="에스코어 드림 7 ExtraBold" pitchFamily="34" charset="-127"/>
                <a:ea typeface="에스코어 드림 7 ExtraBold" pitchFamily="34" charset="-127"/>
                <a:cs typeface="KoPubWorld돋움체 Bold" pitchFamily="2" charset="-127"/>
              </a:rPr>
              <a:t>이용하기</a:t>
            </a:r>
            <a:endParaRPr lang="en-US" sz="1700" b="1" spc="-100" dirty="0">
              <a:solidFill>
                <a:srgbClr val="231F20"/>
              </a:solidFill>
              <a:latin typeface="에스코어 드림 7 ExtraBold" pitchFamily="34" charset="-127"/>
              <a:ea typeface="에스코어 드림 7 ExtraBold" pitchFamily="34" charset="-127"/>
              <a:cs typeface="KoPubWorld돋움체 Bold" pitchFamily="2" charset="-127"/>
            </a:endParaRPr>
          </a:p>
          <a:p>
            <a:pPr marL="12700" marR="5080" algn="ctr">
              <a:lnSpc>
                <a:spcPts val="2600"/>
              </a:lnSpc>
              <a:spcBef>
                <a:spcPts val="180"/>
              </a:spcBef>
            </a:pPr>
            <a:r>
              <a:rPr sz="1700" b="1" spc="-100" dirty="0" err="1">
                <a:solidFill>
                  <a:srgbClr val="231F20"/>
                </a:solidFill>
                <a:latin typeface="에스코어 드림 7 ExtraBold" pitchFamily="34" charset="-127"/>
                <a:ea typeface="에스코어 드림 7 ExtraBold" pitchFamily="34" charset="-127"/>
                <a:cs typeface="KoPubWorld돋움체 Bold" pitchFamily="2" charset="-127"/>
              </a:rPr>
              <a:t>적절하지</a:t>
            </a:r>
            <a:r>
              <a:rPr sz="1700" b="1" spc="-100" dirty="0">
                <a:solidFill>
                  <a:srgbClr val="231F20"/>
                </a:solidFill>
                <a:latin typeface="에스코어 드림 7 ExtraBold" pitchFamily="34" charset="-127"/>
                <a:ea typeface="에스코어 드림 7 ExtraBold" pitchFamily="34" charset="-127"/>
                <a:cs typeface="KoPubWorld돋움체 Bold" pitchFamily="2" charset="-127"/>
              </a:rPr>
              <a:t> </a:t>
            </a:r>
            <a:r>
              <a:rPr sz="1700" b="1" spc="-100" dirty="0" err="1">
                <a:solidFill>
                  <a:srgbClr val="231F20"/>
                </a:solidFill>
                <a:latin typeface="에스코어 드림 7 ExtraBold" pitchFamily="34" charset="-127"/>
                <a:ea typeface="에스코어 드림 7 ExtraBold" pitchFamily="34" charset="-127"/>
                <a:cs typeface="KoPubWorld돋움체 Bold" pitchFamily="2" charset="-127"/>
              </a:rPr>
              <a:t>않은</a:t>
            </a:r>
            <a:r>
              <a:rPr sz="1700" b="1" spc="-100" dirty="0">
                <a:solidFill>
                  <a:srgbClr val="231F20"/>
                </a:solidFill>
                <a:latin typeface="에스코어 드림 7 ExtraBold" pitchFamily="34" charset="-127"/>
                <a:ea typeface="에스코어 드림 7 ExtraBold" pitchFamily="34" charset="-127"/>
                <a:cs typeface="KoPubWorld돋움체 Bold" pitchFamily="2" charset="-127"/>
              </a:rPr>
              <a:t> </a:t>
            </a:r>
            <a:r>
              <a:rPr sz="1700" b="1" spc="-100" dirty="0" err="1">
                <a:solidFill>
                  <a:srgbClr val="231F20"/>
                </a:solidFill>
                <a:latin typeface="에스코어 드림 7 ExtraBold" pitchFamily="34" charset="-127"/>
                <a:ea typeface="에스코어 드림 7 ExtraBold" pitchFamily="34" charset="-127"/>
                <a:cs typeface="KoPubWorld돋움체 Bold" pitchFamily="2" charset="-127"/>
              </a:rPr>
              <a:t>경우는</a:t>
            </a:r>
            <a:endParaRPr lang="en-US" sz="1700" b="1" spc="-100" dirty="0">
              <a:solidFill>
                <a:srgbClr val="231F20"/>
              </a:solidFill>
              <a:latin typeface="에스코어 드림 7 ExtraBold" pitchFamily="34" charset="-127"/>
              <a:ea typeface="에스코어 드림 7 ExtraBold" pitchFamily="34" charset="-127"/>
              <a:cs typeface="KoPubWorld돋움체 Bold" pitchFamily="2" charset="-127"/>
            </a:endParaRPr>
          </a:p>
          <a:p>
            <a:pPr marL="12700" marR="5080" algn="ctr">
              <a:lnSpc>
                <a:spcPts val="2600"/>
              </a:lnSpc>
              <a:spcBef>
                <a:spcPts val="180"/>
              </a:spcBef>
            </a:pPr>
            <a:r>
              <a:rPr sz="1700" b="1" spc="-100" dirty="0" err="1">
                <a:solidFill>
                  <a:srgbClr val="231F20"/>
                </a:solidFill>
                <a:latin typeface="에스코어 드림 7 ExtraBold" pitchFamily="34" charset="-127"/>
                <a:ea typeface="에스코어 드림 7 ExtraBold" pitchFamily="34" charset="-127"/>
                <a:cs typeface="KoPubWorld돋움체 Bold" pitchFamily="2" charset="-127"/>
              </a:rPr>
              <a:t>어떻게</a:t>
            </a:r>
            <a:r>
              <a:rPr sz="1700" b="1" spc="-100" dirty="0">
                <a:solidFill>
                  <a:srgbClr val="231F20"/>
                </a:solidFill>
                <a:latin typeface="에스코어 드림 7 ExtraBold" pitchFamily="34" charset="-127"/>
                <a:ea typeface="에스코어 드림 7 ExtraBold" pitchFamily="34" charset="-127"/>
                <a:cs typeface="KoPubWorld돋움체 Bold" pitchFamily="2" charset="-127"/>
              </a:rPr>
              <a:t> 해야 하는지?</a:t>
            </a:r>
            <a:endParaRPr sz="1700" spc="-100" dirty="0">
              <a:latin typeface="에스코어 드림 7 ExtraBold" pitchFamily="34" charset="-127"/>
              <a:ea typeface="에스코어 드림 7 ExtraBold" pitchFamily="34" charset="-127"/>
              <a:cs typeface="KoPubWorld돋움체 Bold" pitchFamily="2" charset="-127"/>
            </a:endParaRPr>
          </a:p>
        </p:txBody>
      </p:sp>
      <p:sp>
        <p:nvSpPr>
          <p:cNvPr id="50" name="object 15"/>
          <p:cNvSpPr txBox="1"/>
          <p:nvPr/>
        </p:nvSpPr>
        <p:spPr>
          <a:xfrm>
            <a:off x="4320019" y="2933894"/>
            <a:ext cx="2072639" cy="124264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11100"/>
              </a:lnSpc>
              <a:spcBef>
                <a:spcPts val="100"/>
              </a:spcBef>
            </a:pPr>
            <a:r>
              <a:rPr sz="1800" b="1" spc="-150" dirty="0">
                <a:solidFill>
                  <a:srgbClr val="323031"/>
                </a:solidFill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① </a:t>
            </a:r>
            <a:r>
              <a:rPr sz="1800" b="1" spc="-150" dirty="0" err="1">
                <a:solidFill>
                  <a:srgbClr val="323031"/>
                </a:solidFill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위탁기업이</a:t>
            </a:r>
            <a:r>
              <a:rPr sz="1800" b="1" spc="-150" dirty="0">
                <a:solidFill>
                  <a:srgbClr val="323031"/>
                </a:solidFill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 원재료의  판매처와 직접 협상한 가  격 또는 위탁기업이 수탁  기업에게 판매한 가격</a:t>
            </a:r>
            <a:endParaRPr sz="1800" spc="-150" dirty="0">
              <a:latin typeface="KoPubWorld돋움체 Medium" pitchFamily="2" charset="-127"/>
              <a:ea typeface="KoPubWorld돋움체 Medium" pitchFamily="2" charset="-127"/>
              <a:cs typeface="KoPubWorld돋움체 Medium" pitchFamily="2" charset="-127"/>
            </a:endParaRPr>
          </a:p>
        </p:txBody>
      </p:sp>
      <p:sp>
        <p:nvSpPr>
          <p:cNvPr id="51" name="object 16"/>
          <p:cNvSpPr txBox="1"/>
          <p:nvPr/>
        </p:nvSpPr>
        <p:spPr>
          <a:xfrm>
            <a:off x="6619215" y="2933894"/>
            <a:ext cx="2073275" cy="155010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11100"/>
              </a:lnSpc>
              <a:spcBef>
                <a:spcPts val="100"/>
              </a:spcBef>
            </a:pPr>
            <a:r>
              <a:rPr sz="1800" b="1" spc="-150" dirty="0">
                <a:solidFill>
                  <a:srgbClr val="323031"/>
                </a:solidFill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② </a:t>
            </a:r>
            <a:r>
              <a:rPr sz="1800" b="1" spc="-150" dirty="0" err="1">
                <a:solidFill>
                  <a:srgbClr val="323031"/>
                </a:solidFill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원재료의</a:t>
            </a:r>
            <a:r>
              <a:rPr sz="1800" b="1" spc="-150" dirty="0">
                <a:solidFill>
                  <a:srgbClr val="323031"/>
                </a:solidFill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 판매처가 수  탁기업에게 판매한 원재  료의 단위 당 가격으로서  위탁기업이 확인할 수 있  는 가격</a:t>
            </a:r>
            <a:endParaRPr sz="1800" spc="-150" dirty="0">
              <a:latin typeface="KoPubWorld돋움체 Medium" pitchFamily="2" charset="-127"/>
              <a:ea typeface="KoPubWorld돋움체 Medium" pitchFamily="2" charset="-127"/>
              <a:cs typeface="KoPubWorld돋움체 Medium" pitchFamily="2" charset="-127"/>
            </a:endParaRPr>
          </a:p>
        </p:txBody>
      </p:sp>
      <p:sp>
        <p:nvSpPr>
          <p:cNvPr id="52" name="object 17"/>
          <p:cNvSpPr txBox="1"/>
          <p:nvPr/>
        </p:nvSpPr>
        <p:spPr>
          <a:xfrm>
            <a:off x="8918410" y="2933894"/>
            <a:ext cx="2073275" cy="124264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11100"/>
              </a:lnSpc>
              <a:spcBef>
                <a:spcPts val="100"/>
              </a:spcBef>
            </a:pPr>
            <a:r>
              <a:rPr lang="ko-KR" altLang="en-US" b="1" spc="-150" dirty="0">
                <a:solidFill>
                  <a:srgbClr val="323031"/>
                </a:solidFill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③ </a:t>
            </a:r>
            <a:r>
              <a:rPr sz="1800" b="1" spc="-150" dirty="0">
                <a:solidFill>
                  <a:srgbClr val="323031"/>
                </a:solidFill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그 밖에 약정서, 원가  내역서, </a:t>
            </a:r>
            <a:r>
              <a:rPr sz="1800" b="1" spc="-150" dirty="0" err="1">
                <a:solidFill>
                  <a:srgbClr val="323031"/>
                </a:solidFill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견적서</a:t>
            </a:r>
            <a:r>
              <a:rPr sz="1800" b="1" spc="-150" dirty="0">
                <a:solidFill>
                  <a:srgbClr val="323031"/>
                </a:solidFill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 등</a:t>
            </a:r>
            <a:r>
              <a:rPr lang="en-US" sz="1800" b="1" spc="-150" dirty="0">
                <a:solidFill>
                  <a:srgbClr val="323031"/>
                </a:solidFill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 </a:t>
            </a:r>
            <a:r>
              <a:rPr lang="ko-KR" altLang="en-US" sz="1800" b="1" spc="-150" dirty="0">
                <a:solidFill>
                  <a:srgbClr val="323031"/>
                </a:solidFill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관련 </a:t>
            </a:r>
            <a:r>
              <a:rPr lang="en-US" altLang="ko-KR" sz="1800" b="1" spc="-150" dirty="0">
                <a:solidFill>
                  <a:srgbClr val="323031"/>
                </a:solidFill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/>
            </a:r>
            <a:br>
              <a:rPr lang="en-US" altLang="ko-KR" sz="1800" b="1" spc="-150" dirty="0">
                <a:solidFill>
                  <a:srgbClr val="323031"/>
                </a:solidFill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</a:br>
            <a:r>
              <a:rPr lang="ko-KR" altLang="en-US" sz="1800" b="1" spc="-150" dirty="0">
                <a:solidFill>
                  <a:srgbClr val="323031"/>
                </a:solidFill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자료를</a:t>
            </a:r>
            <a:r>
              <a:rPr sz="1800" b="1" spc="-150" dirty="0">
                <a:solidFill>
                  <a:srgbClr val="323031"/>
                </a:solidFill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 </a:t>
            </a:r>
            <a:r>
              <a:rPr sz="1800" b="1" spc="-150" dirty="0" err="1">
                <a:solidFill>
                  <a:srgbClr val="323031"/>
                </a:solidFill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바탕으로</a:t>
            </a:r>
            <a:r>
              <a:rPr sz="1800" b="1" spc="-150" dirty="0">
                <a:solidFill>
                  <a:srgbClr val="323031"/>
                </a:solidFill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 양 당사자가 협의  하여 </a:t>
            </a:r>
            <a:r>
              <a:rPr sz="1800" b="1" spc="-150" dirty="0" err="1">
                <a:solidFill>
                  <a:srgbClr val="323031"/>
                </a:solidFill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정한</a:t>
            </a:r>
            <a:r>
              <a:rPr sz="1800" b="1" spc="-150" dirty="0">
                <a:solidFill>
                  <a:srgbClr val="323031"/>
                </a:solidFill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 </a:t>
            </a:r>
            <a:r>
              <a:rPr sz="1800" b="1" spc="-150" dirty="0" err="1">
                <a:solidFill>
                  <a:srgbClr val="323031"/>
                </a:solidFill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가격</a:t>
            </a:r>
            <a:endParaRPr lang="ko-KR" altLang="en-US" b="1" spc="-150" dirty="0">
              <a:solidFill>
                <a:srgbClr val="323031"/>
              </a:solidFill>
              <a:latin typeface="KoPubWorld돋움체 Medium" pitchFamily="2" charset="-127"/>
              <a:ea typeface="KoPubWorld돋움체 Medium" pitchFamily="2" charset="-127"/>
              <a:cs typeface="KoPubWorld돋움체 Medium" pitchFamily="2" charset="-127"/>
            </a:endParaRPr>
          </a:p>
        </p:txBody>
      </p:sp>
      <p:grpSp>
        <p:nvGrpSpPr>
          <p:cNvPr id="55" name="그룹 9"/>
          <p:cNvGrpSpPr/>
          <p:nvPr/>
        </p:nvGrpSpPr>
        <p:grpSpPr>
          <a:xfrm>
            <a:off x="1044003" y="1583994"/>
            <a:ext cx="10080625" cy="504190"/>
            <a:chOff x="1044003" y="1583994"/>
            <a:chExt cx="10080625" cy="504190"/>
          </a:xfrm>
        </p:grpSpPr>
        <p:sp>
          <p:nvSpPr>
            <p:cNvPr id="56" name="object 4"/>
            <p:cNvSpPr/>
            <p:nvPr/>
          </p:nvSpPr>
          <p:spPr>
            <a:xfrm>
              <a:off x="1044003" y="1583994"/>
              <a:ext cx="10080625" cy="504190"/>
            </a:xfrm>
            <a:custGeom>
              <a:avLst/>
              <a:gdLst/>
              <a:ahLst/>
              <a:cxnLst/>
              <a:rect l="l" t="t" r="r" b="b"/>
              <a:pathLst>
                <a:path w="10080625" h="504189">
                  <a:moveTo>
                    <a:pt x="9851402" y="0"/>
                  </a:moveTo>
                  <a:lnTo>
                    <a:pt x="228600" y="0"/>
                  </a:lnTo>
                  <a:lnTo>
                    <a:pt x="96440" y="3571"/>
                  </a:lnTo>
                  <a:lnTo>
                    <a:pt x="28575" y="28575"/>
                  </a:lnTo>
                  <a:lnTo>
                    <a:pt x="3571" y="96440"/>
                  </a:lnTo>
                  <a:lnTo>
                    <a:pt x="0" y="228600"/>
                  </a:lnTo>
                  <a:lnTo>
                    <a:pt x="0" y="275399"/>
                  </a:lnTo>
                  <a:lnTo>
                    <a:pt x="3571" y="407558"/>
                  </a:lnTo>
                  <a:lnTo>
                    <a:pt x="28575" y="475424"/>
                  </a:lnTo>
                  <a:lnTo>
                    <a:pt x="96440" y="500427"/>
                  </a:lnTo>
                  <a:lnTo>
                    <a:pt x="228600" y="503999"/>
                  </a:lnTo>
                  <a:lnTo>
                    <a:pt x="9851402" y="503999"/>
                  </a:lnTo>
                  <a:lnTo>
                    <a:pt x="9983562" y="500427"/>
                  </a:lnTo>
                  <a:lnTo>
                    <a:pt x="10051427" y="475424"/>
                  </a:lnTo>
                  <a:lnTo>
                    <a:pt x="10076430" y="407558"/>
                  </a:lnTo>
                  <a:lnTo>
                    <a:pt x="10080002" y="275399"/>
                  </a:lnTo>
                  <a:lnTo>
                    <a:pt x="10080002" y="228600"/>
                  </a:lnTo>
                  <a:lnTo>
                    <a:pt x="10076430" y="96440"/>
                  </a:lnTo>
                  <a:lnTo>
                    <a:pt x="10051427" y="28575"/>
                  </a:lnTo>
                  <a:lnTo>
                    <a:pt x="9983562" y="3571"/>
                  </a:lnTo>
                  <a:lnTo>
                    <a:pt x="9851402" y="0"/>
                  </a:lnTo>
                  <a:close/>
                </a:path>
              </a:pathLst>
            </a:custGeom>
            <a:solidFill>
              <a:srgbClr val="E6E6C8"/>
            </a:solidFill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  <p:grpSp>
          <p:nvGrpSpPr>
            <p:cNvPr id="57" name="그룹 55"/>
            <p:cNvGrpSpPr/>
            <p:nvPr/>
          </p:nvGrpSpPr>
          <p:grpSpPr>
            <a:xfrm>
              <a:off x="1151991" y="1684794"/>
              <a:ext cx="302895" cy="302895"/>
              <a:chOff x="1151991" y="1684794"/>
              <a:chExt cx="302895" cy="302895"/>
            </a:xfrm>
          </p:grpSpPr>
          <p:sp>
            <p:nvSpPr>
              <p:cNvPr id="58" name="object 5"/>
              <p:cNvSpPr/>
              <p:nvPr/>
            </p:nvSpPr>
            <p:spPr>
              <a:xfrm>
                <a:off x="1151991" y="1684794"/>
                <a:ext cx="302895" cy="302895"/>
              </a:xfrm>
              <a:custGeom>
                <a:avLst/>
                <a:gdLst/>
                <a:ahLst/>
                <a:cxnLst/>
                <a:rect l="l" t="t" r="r" b="b"/>
                <a:pathLst>
                  <a:path w="302894" h="302894">
                    <a:moveTo>
                      <a:pt x="151206" y="0"/>
                    </a:moveTo>
                    <a:lnTo>
                      <a:pt x="103415" y="7707"/>
                    </a:lnTo>
                    <a:lnTo>
                      <a:pt x="61908" y="29171"/>
                    </a:lnTo>
                    <a:lnTo>
                      <a:pt x="29175" y="61900"/>
                    </a:lnTo>
                    <a:lnTo>
                      <a:pt x="7709" y="103404"/>
                    </a:lnTo>
                    <a:lnTo>
                      <a:pt x="0" y="151193"/>
                    </a:lnTo>
                    <a:lnTo>
                      <a:pt x="7709" y="198988"/>
                    </a:lnTo>
                    <a:lnTo>
                      <a:pt x="29175" y="240496"/>
                    </a:lnTo>
                    <a:lnTo>
                      <a:pt x="61908" y="273227"/>
                    </a:lnTo>
                    <a:lnTo>
                      <a:pt x="103415" y="294691"/>
                    </a:lnTo>
                    <a:lnTo>
                      <a:pt x="151206" y="302399"/>
                    </a:lnTo>
                    <a:lnTo>
                      <a:pt x="198996" y="294691"/>
                    </a:lnTo>
                    <a:lnTo>
                      <a:pt x="240503" y="273227"/>
                    </a:lnTo>
                    <a:lnTo>
                      <a:pt x="273236" y="240496"/>
                    </a:lnTo>
                    <a:lnTo>
                      <a:pt x="294703" y="198988"/>
                    </a:lnTo>
                    <a:lnTo>
                      <a:pt x="302412" y="151193"/>
                    </a:lnTo>
                    <a:lnTo>
                      <a:pt x="294703" y="103404"/>
                    </a:lnTo>
                    <a:lnTo>
                      <a:pt x="273236" y="61900"/>
                    </a:lnTo>
                    <a:lnTo>
                      <a:pt x="240503" y="29171"/>
                    </a:lnTo>
                    <a:lnTo>
                      <a:pt x="198996" y="7707"/>
                    </a:lnTo>
                    <a:lnTo>
                      <a:pt x="151206" y="0"/>
                    </a:lnTo>
                    <a:close/>
                  </a:path>
                </a:pathLst>
              </a:custGeom>
              <a:solidFill>
                <a:srgbClr val="F47920"/>
              </a:solidFill>
            </p:spPr>
            <p:txBody>
              <a:bodyPr wrap="square" lIns="0" tIns="0" rIns="0" bIns="0" rtlCol="0"/>
              <a:lstStyle/>
              <a:p>
                <a:endParaRPr>
                  <a:latin typeface="KoPubWorld돋움체 Bold" pitchFamily="2" charset="-127"/>
                </a:endParaRPr>
              </a:p>
            </p:txBody>
          </p:sp>
          <p:sp>
            <p:nvSpPr>
              <p:cNvPr id="59" name="object 6"/>
              <p:cNvSpPr/>
              <p:nvPr/>
            </p:nvSpPr>
            <p:spPr>
              <a:xfrm>
                <a:off x="1225265" y="1746008"/>
                <a:ext cx="155867" cy="179997"/>
              </a:xfrm>
              <a:prstGeom prst="rect">
                <a:avLst/>
              </a:prstGeom>
              <a:blipFill>
                <a:blip r:embed="rId4" cstate="print"/>
                <a:stretch>
                  <a:fillRect/>
                </a:stretch>
              </a:blipFill>
            </p:spPr>
            <p:txBody>
              <a:bodyPr wrap="square" lIns="0" tIns="0" rIns="0" bIns="0" rtlCol="0"/>
              <a:lstStyle/>
              <a:p>
                <a:endParaRPr>
                  <a:latin typeface="KoPubWorld돋움체 Bold" pitchFamily="2" charset="-127"/>
                </a:endParaRPr>
              </a:p>
            </p:txBody>
          </p:sp>
        </p:grpSp>
      </p:grpSp>
      <p:sp>
        <p:nvSpPr>
          <p:cNvPr id="60" name="object 22"/>
          <p:cNvSpPr txBox="1"/>
          <p:nvPr/>
        </p:nvSpPr>
        <p:spPr>
          <a:xfrm>
            <a:off x="1499361" y="1695204"/>
            <a:ext cx="8230234" cy="35137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0165">
              <a:lnSpc>
                <a:spcPct val="100000"/>
              </a:lnSpc>
              <a:spcBef>
                <a:spcPts val="100"/>
              </a:spcBef>
            </a:pPr>
            <a:r>
              <a:rPr lang="ko-KR" altLang="en-US" sz="2200" spc="-100" dirty="0">
                <a:solidFill>
                  <a:srgbClr val="231F20"/>
                </a:solidFill>
                <a:latin typeface="에스코어 드림 7 ExtraBold" pitchFamily="34" charset="-127"/>
                <a:ea typeface="에스코어 드림 7 ExtraBold" pitchFamily="34" charset="-127"/>
                <a:cs typeface="KoPubWorld돋움체 Bold" pitchFamily="2" charset="-127"/>
              </a:rPr>
              <a:t>원재료 가격 기준지표</a:t>
            </a:r>
            <a:endParaRPr sz="2200" spc="-100" dirty="0">
              <a:latin typeface="KoPubWorld돋움체 Bold" pitchFamily="2" charset="-127"/>
              <a:ea typeface="KoPubWorld돋움체 Bold" pitchFamily="2" charset="-127"/>
              <a:cs typeface="KoPubWorld돋움체 Bold" pitchFamily="2" charset="-127"/>
            </a:endParaRPr>
          </a:p>
        </p:txBody>
      </p:sp>
      <p:grpSp>
        <p:nvGrpSpPr>
          <p:cNvPr id="67" name="object 18"/>
          <p:cNvGrpSpPr/>
          <p:nvPr/>
        </p:nvGrpSpPr>
        <p:grpSpPr>
          <a:xfrm>
            <a:off x="6484454" y="2933894"/>
            <a:ext cx="2315845" cy="1550104"/>
            <a:chOff x="6484454" y="4680000"/>
            <a:chExt cx="2315845" cy="1455420"/>
          </a:xfrm>
        </p:grpSpPr>
        <p:sp>
          <p:nvSpPr>
            <p:cNvPr id="68" name="object 19"/>
            <p:cNvSpPr/>
            <p:nvPr/>
          </p:nvSpPr>
          <p:spPr>
            <a:xfrm>
              <a:off x="6490804" y="4680000"/>
              <a:ext cx="0" cy="1455420"/>
            </a:xfrm>
            <a:custGeom>
              <a:avLst/>
              <a:gdLst/>
              <a:ahLst/>
              <a:cxnLst/>
              <a:rect l="l" t="t" r="r" b="b"/>
              <a:pathLst>
                <a:path h="1455420">
                  <a:moveTo>
                    <a:pt x="0" y="0"/>
                  </a:moveTo>
                  <a:lnTo>
                    <a:pt x="0" y="1454797"/>
                  </a:lnTo>
                </a:path>
              </a:pathLst>
            </a:custGeom>
            <a:ln w="12700">
              <a:solidFill>
                <a:srgbClr val="7C51A1"/>
              </a:solidFill>
            </a:ln>
          </p:spPr>
          <p:txBody>
            <a:bodyPr wrap="square" lIns="0" tIns="0" rIns="0" bIns="0" rtlCol="0"/>
            <a:lstStyle/>
            <a:p>
              <a:endParaRPr spc="-100">
                <a:latin typeface="KoPubWorld돋움체 Bold" pitchFamily="2" charset="-127"/>
              </a:endParaRPr>
            </a:p>
          </p:txBody>
        </p:sp>
        <p:sp>
          <p:nvSpPr>
            <p:cNvPr id="69" name="object 20"/>
            <p:cNvSpPr/>
            <p:nvPr/>
          </p:nvSpPr>
          <p:spPr>
            <a:xfrm>
              <a:off x="8793950" y="4680000"/>
              <a:ext cx="0" cy="1455420"/>
            </a:xfrm>
            <a:custGeom>
              <a:avLst/>
              <a:gdLst/>
              <a:ahLst/>
              <a:cxnLst/>
              <a:rect l="l" t="t" r="r" b="b"/>
              <a:pathLst>
                <a:path h="1455420">
                  <a:moveTo>
                    <a:pt x="0" y="0"/>
                  </a:moveTo>
                  <a:lnTo>
                    <a:pt x="0" y="1454797"/>
                  </a:lnTo>
                </a:path>
              </a:pathLst>
            </a:custGeom>
            <a:ln w="12700">
              <a:solidFill>
                <a:srgbClr val="7C51A1"/>
              </a:solidFill>
            </a:ln>
          </p:spPr>
          <p:txBody>
            <a:bodyPr wrap="square" lIns="0" tIns="0" rIns="0" bIns="0" rtlCol="0"/>
            <a:lstStyle/>
            <a:p>
              <a:endParaRPr spc="-100">
                <a:latin typeface="KoPubWorld돋움체 Bold" pitchFamily="2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23398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2204000" cy="68640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2" name="object 46"/>
          <p:cNvSpPr txBox="1">
            <a:spLocks noGrp="1"/>
          </p:cNvSpPr>
          <p:nvPr>
            <p:ph type="sldNum" sz="quarter" idx="7"/>
          </p:nvPr>
        </p:nvSpPr>
        <p:spPr>
          <a:xfrm>
            <a:off x="11843257" y="6527415"/>
            <a:ext cx="289559" cy="246221"/>
          </a:xfrm>
          <a:prstGeom prst="rect">
            <a:avLst/>
          </a:prstGeom>
        </p:spPr>
        <p:txBody>
          <a:bodyPr vert="horz" wrap="square" lIns="0" tIns="30480" rIns="0" bIns="0" rtlCol="0">
            <a:spAutoFit/>
          </a:bodyPr>
          <a:lstStyle/>
          <a:p>
            <a:pPr marL="38100" algn="ctr">
              <a:lnSpc>
                <a:spcPct val="100000"/>
              </a:lnSpc>
              <a:spcBef>
                <a:spcPts val="240"/>
              </a:spcBef>
            </a:pPr>
            <a:r>
              <a:rPr lang="en-US" altLang="ko-KR" spc="-150" dirty="0" smtClean="0"/>
              <a:t>2</a:t>
            </a:r>
            <a:r>
              <a:rPr lang="en-US" altLang="ko-KR" spc="-150" dirty="0" smtClean="0"/>
              <a:t>4</a:t>
            </a:r>
            <a:endParaRPr lang="en-US" altLang="ko-KR" spc="-150" dirty="0"/>
          </a:p>
        </p:txBody>
      </p:sp>
      <p:grpSp>
        <p:nvGrpSpPr>
          <p:cNvPr id="2" name="그룹 3"/>
          <p:cNvGrpSpPr/>
          <p:nvPr/>
        </p:nvGrpSpPr>
        <p:grpSpPr>
          <a:xfrm>
            <a:off x="0" y="0"/>
            <a:ext cx="12099836" cy="1234440"/>
            <a:chOff x="0" y="0"/>
            <a:chExt cx="12099836" cy="1234440"/>
          </a:xfrm>
        </p:grpSpPr>
        <p:sp>
          <p:nvSpPr>
            <p:cNvPr id="5" name="object 2"/>
            <p:cNvSpPr/>
            <p:nvPr/>
          </p:nvSpPr>
          <p:spPr>
            <a:xfrm>
              <a:off x="0" y="395998"/>
              <a:ext cx="9864090" cy="792480"/>
            </a:xfrm>
            <a:custGeom>
              <a:avLst/>
              <a:gdLst/>
              <a:ahLst/>
              <a:cxnLst/>
              <a:rect l="l" t="t" r="r" b="b"/>
              <a:pathLst>
                <a:path w="9864090" h="792480">
                  <a:moveTo>
                    <a:pt x="9864001" y="0"/>
                  </a:moveTo>
                  <a:lnTo>
                    <a:pt x="0" y="0"/>
                  </a:lnTo>
                  <a:lnTo>
                    <a:pt x="0" y="791997"/>
                  </a:lnTo>
                  <a:lnTo>
                    <a:pt x="9864001" y="791997"/>
                  </a:lnTo>
                  <a:lnTo>
                    <a:pt x="9864001" y="0"/>
                  </a:lnTo>
                  <a:close/>
                </a:path>
              </a:pathLst>
            </a:custGeom>
            <a:solidFill>
              <a:srgbClr val="C00000"/>
            </a:solidFill>
          </p:spPr>
          <p:txBody>
            <a:bodyPr wrap="square" lIns="0" tIns="0" rIns="0" bIns="0" rtlCol="0"/>
            <a:lstStyle/>
            <a:p>
              <a:endParaRPr spc="-100">
                <a:latin typeface="KoPubWorld돋움체 Bold" pitchFamily="2" charset="-127"/>
              </a:endParaRPr>
            </a:p>
          </p:txBody>
        </p:sp>
        <p:grpSp>
          <p:nvGrpSpPr>
            <p:cNvPr id="3" name="object 25"/>
            <p:cNvGrpSpPr/>
            <p:nvPr/>
          </p:nvGrpSpPr>
          <p:grpSpPr>
            <a:xfrm>
              <a:off x="9864001" y="0"/>
              <a:ext cx="2236127" cy="1234440"/>
              <a:chOff x="9864001" y="0"/>
              <a:chExt cx="2236127" cy="1234440"/>
            </a:xfrm>
          </p:grpSpPr>
          <p:sp>
            <p:nvSpPr>
              <p:cNvPr id="7" name="object 26"/>
              <p:cNvSpPr/>
              <p:nvPr/>
            </p:nvSpPr>
            <p:spPr>
              <a:xfrm>
                <a:off x="9864001" y="404761"/>
                <a:ext cx="1464945" cy="720090"/>
              </a:xfrm>
              <a:custGeom>
                <a:avLst/>
                <a:gdLst/>
                <a:ahLst/>
                <a:cxnLst/>
                <a:rect l="l" t="t" r="r" b="b"/>
                <a:pathLst>
                  <a:path w="1464945" h="720090">
                    <a:moveTo>
                      <a:pt x="370916" y="117513"/>
                    </a:moveTo>
                    <a:lnTo>
                      <a:pt x="0" y="69049"/>
                    </a:lnTo>
                    <a:lnTo>
                      <a:pt x="0" y="719874"/>
                    </a:lnTo>
                    <a:lnTo>
                      <a:pt x="340563" y="669912"/>
                    </a:lnTo>
                    <a:lnTo>
                      <a:pt x="370916" y="117513"/>
                    </a:lnTo>
                    <a:close/>
                  </a:path>
                  <a:path w="1464945" h="720090">
                    <a:moveTo>
                      <a:pt x="1271536" y="607949"/>
                    </a:moveTo>
                    <a:lnTo>
                      <a:pt x="1271498" y="605053"/>
                    </a:lnTo>
                    <a:lnTo>
                      <a:pt x="1270977" y="598398"/>
                    </a:lnTo>
                    <a:lnTo>
                      <a:pt x="1270342" y="590296"/>
                    </a:lnTo>
                    <a:lnTo>
                      <a:pt x="1163408" y="598398"/>
                    </a:lnTo>
                    <a:lnTo>
                      <a:pt x="1082713" y="586397"/>
                    </a:lnTo>
                    <a:lnTo>
                      <a:pt x="1091539" y="629437"/>
                    </a:lnTo>
                    <a:lnTo>
                      <a:pt x="1110729" y="672160"/>
                    </a:lnTo>
                    <a:lnTo>
                      <a:pt x="1121105" y="684072"/>
                    </a:lnTo>
                    <a:lnTo>
                      <a:pt x="1149540" y="681126"/>
                    </a:lnTo>
                    <a:lnTo>
                      <a:pt x="1173378" y="683006"/>
                    </a:lnTo>
                    <a:lnTo>
                      <a:pt x="1187005" y="683590"/>
                    </a:lnTo>
                    <a:lnTo>
                      <a:pt x="1195539" y="682879"/>
                    </a:lnTo>
                    <a:lnTo>
                      <a:pt x="1202867" y="681126"/>
                    </a:lnTo>
                    <a:lnTo>
                      <a:pt x="1204099" y="680834"/>
                    </a:lnTo>
                    <a:lnTo>
                      <a:pt x="1247698" y="657085"/>
                    </a:lnTo>
                    <a:lnTo>
                      <a:pt x="1269593" y="624941"/>
                    </a:lnTo>
                    <a:lnTo>
                      <a:pt x="1271536" y="607949"/>
                    </a:lnTo>
                    <a:close/>
                  </a:path>
                  <a:path w="1464945" h="720090">
                    <a:moveTo>
                      <a:pt x="1464602" y="273532"/>
                    </a:moveTo>
                    <a:lnTo>
                      <a:pt x="1445882" y="228981"/>
                    </a:lnTo>
                    <a:lnTo>
                      <a:pt x="1348879" y="179095"/>
                    </a:lnTo>
                    <a:lnTo>
                      <a:pt x="914552" y="153835"/>
                    </a:lnTo>
                    <a:lnTo>
                      <a:pt x="896620" y="197523"/>
                    </a:lnTo>
                    <a:lnTo>
                      <a:pt x="868540" y="236385"/>
                    </a:lnTo>
                    <a:lnTo>
                      <a:pt x="832612" y="267665"/>
                    </a:lnTo>
                    <a:lnTo>
                      <a:pt x="791146" y="288569"/>
                    </a:lnTo>
                    <a:lnTo>
                      <a:pt x="752182" y="296341"/>
                    </a:lnTo>
                    <a:lnTo>
                      <a:pt x="750265" y="296456"/>
                    </a:lnTo>
                    <a:lnTo>
                      <a:pt x="738708" y="295973"/>
                    </a:lnTo>
                    <a:lnTo>
                      <a:pt x="700570" y="272402"/>
                    </a:lnTo>
                    <a:lnTo>
                      <a:pt x="690486" y="239852"/>
                    </a:lnTo>
                    <a:lnTo>
                      <a:pt x="691083" y="139814"/>
                    </a:lnTo>
                    <a:lnTo>
                      <a:pt x="765962" y="0"/>
                    </a:lnTo>
                    <a:lnTo>
                      <a:pt x="404672" y="153085"/>
                    </a:lnTo>
                    <a:lnTo>
                      <a:pt x="379691" y="607949"/>
                    </a:lnTo>
                    <a:lnTo>
                      <a:pt x="457987" y="601281"/>
                    </a:lnTo>
                    <a:lnTo>
                      <a:pt x="516356" y="639737"/>
                    </a:lnTo>
                    <a:lnTo>
                      <a:pt x="547166" y="659193"/>
                    </a:lnTo>
                    <a:lnTo>
                      <a:pt x="560616" y="665645"/>
                    </a:lnTo>
                    <a:lnTo>
                      <a:pt x="566928" y="665060"/>
                    </a:lnTo>
                    <a:lnTo>
                      <a:pt x="567512" y="664857"/>
                    </a:lnTo>
                    <a:lnTo>
                      <a:pt x="571284" y="653288"/>
                    </a:lnTo>
                    <a:lnTo>
                      <a:pt x="575360" y="642010"/>
                    </a:lnTo>
                    <a:lnTo>
                      <a:pt x="591781" y="605955"/>
                    </a:lnTo>
                    <a:lnTo>
                      <a:pt x="632904" y="583234"/>
                    </a:lnTo>
                    <a:lnTo>
                      <a:pt x="647534" y="583272"/>
                    </a:lnTo>
                    <a:lnTo>
                      <a:pt x="686435" y="600087"/>
                    </a:lnTo>
                    <a:lnTo>
                      <a:pt x="690562" y="605053"/>
                    </a:lnTo>
                    <a:lnTo>
                      <a:pt x="698169" y="583234"/>
                    </a:lnTo>
                    <a:lnTo>
                      <a:pt x="719810" y="527786"/>
                    </a:lnTo>
                    <a:lnTo>
                      <a:pt x="747280" y="492696"/>
                    </a:lnTo>
                    <a:lnTo>
                      <a:pt x="772998" y="485571"/>
                    </a:lnTo>
                    <a:lnTo>
                      <a:pt x="790689" y="486308"/>
                    </a:lnTo>
                    <a:lnTo>
                      <a:pt x="830922" y="506349"/>
                    </a:lnTo>
                    <a:lnTo>
                      <a:pt x="846709" y="531939"/>
                    </a:lnTo>
                    <a:lnTo>
                      <a:pt x="855713" y="515454"/>
                    </a:lnTo>
                    <a:lnTo>
                      <a:pt x="868006" y="502323"/>
                    </a:lnTo>
                    <a:lnTo>
                      <a:pt x="881976" y="492582"/>
                    </a:lnTo>
                    <a:lnTo>
                      <a:pt x="896061" y="486232"/>
                    </a:lnTo>
                    <a:lnTo>
                      <a:pt x="898029" y="485571"/>
                    </a:lnTo>
                    <a:lnTo>
                      <a:pt x="901039" y="484543"/>
                    </a:lnTo>
                    <a:lnTo>
                      <a:pt x="906043" y="483387"/>
                    </a:lnTo>
                    <a:lnTo>
                      <a:pt x="910945" y="482803"/>
                    </a:lnTo>
                    <a:lnTo>
                      <a:pt x="926985" y="482244"/>
                    </a:lnTo>
                    <a:lnTo>
                      <a:pt x="941438" y="484568"/>
                    </a:lnTo>
                    <a:lnTo>
                      <a:pt x="973721" y="507238"/>
                    </a:lnTo>
                    <a:lnTo>
                      <a:pt x="987132" y="541845"/>
                    </a:lnTo>
                    <a:lnTo>
                      <a:pt x="991857" y="538530"/>
                    </a:lnTo>
                    <a:lnTo>
                      <a:pt x="997127" y="535825"/>
                    </a:lnTo>
                    <a:lnTo>
                      <a:pt x="1002855" y="533882"/>
                    </a:lnTo>
                    <a:lnTo>
                      <a:pt x="1020254" y="530656"/>
                    </a:lnTo>
                    <a:lnTo>
                      <a:pt x="1037361" y="532536"/>
                    </a:lnTo>
                    <a:lnTo>
                      <a:pt x="1053261" y="539318"/>
                    </a:lnTo>
                    <a:lnTo>
                      <a:pt x="1067079" y="550735"/>
                    </a:lnTo>
                    <a:lnTo>
                      <a:pt x="1071143" y="555218"/>
                    </a:lnTo>
                    <a:lnTo>
                      <a:pt x="1074089" y="557441"/>
                    </a:lnTo>
                    <a:lnTo>
                      <a:pt x="1076172" y="558088"/>
                    </a:lnTo>
                    <a:lnTo>
                      <a:pt x="1077417" y="563638"/>
                    </a:lnTo>
                    <a:lnTo>
                      <a:pt x="1078890" y="569963"/>
                    </a:lnTo>
                    <a:lnTo>
                      <a:pt x="1080681" y="577215"/>
                    </a:lnTo>
                    <a:lnTo>
                      <a:pt x="1162799" y="585660"/>
                    </a:lnTo>
                    <a:lnTo>
                      <a:pt x="1197876" y="584809"/>
                    </a:lnTo>
                    <a:lnTo>
                      <a:pt x="1277823" y="578269"/>
                    </a:lnTo>
                    <a:lnTo>
                      <a:pt x="1323568" y="550303"/>
                    </a:lnTo>
                    <a:lnTo>
                      <a:pt x="1347889" y="502627"/>
                    </a:lnTo>
                    <a:lnTo>
                      <a:pt x="1352537" y="482244"/>
                    </a:lnTo>
                    <a:lnTo>
                      <a:pt x="1353540" y="477850"/>
                    </a:lnTo>
                    <a:lnTo>
                      <a:pt x="1158786" y="464807"/>
                    </a:lnTo>
                    <a:lnTo>
                      <a:pt x="1156550" y="464464"/>
                    </a:lnTo>
                    <a:lnTo>
                      <a:pt x="1154417" y="463613"/>
                    </a:lnTo>
                    <a:lnTo>
                      <a:pt x="1064628" y="400786"/>
                    </a:lnTo>
                    <a:lnTo>
                      <a:pt x="1177696" y="449783"/>
                    </a:lnTo>
                    <a:lnTo>
                      <a:pt x="1178902" y="450126"/>
                    </a:lnTo>
                    <a:lnTo>
                      <a:pt x="1180147" y="450329"/>
                    </a:lnTo>
                    <a:lnTo>
                      <a:pt x="1273390" y="456133"/>
                    </a:lnTo>
                    <a:lnTo>
                      <a:pt x="1322590" y="458571"/>
                    </a:lnTo>
                    <a:lnTo>
                      <a:pt x="1344002" y="458063"/>
                    </a:lnTo>
                    <a:lnTo>
                      <a:pt x="1353947" y="455066"/>
                    </a:lnTo>
                    <a:lnTo>
                      <a:pt x="1373060" y="444373"/>
                    </a:lnTo>
                    <a:lnTo>
                      <a:pt x="1389176" y="427113"/>
                    </a:lnTo>
                    <a:lnTo>
                      <a:pt x="1402613" y="400786"/>
                    </a:lnTo>
                    <a:lnTo>
                      <a:pt x="1403654" y="398754"/>
                    </a:lnTo>
                    <a:lnTo>
                      <a:pt x="1417866" y="354761"/>
                    </a:lnTo>
                    <a:lnTo>
                      <a:pt x="1221587" y="309626"/>
                    </a:lnTo>
                    <a:lnTo>
                      <a:pt x="1220292" y="309397"/>
                    </a:lnTo>
                    <a:lnTo>
                      <a:pt x="1219060" y="308991"/>
                    </a:lnTo>
                    <a:lnTo>
                      <a:pt x="1193012" y="296456"/>
                    </a:lnTo>
                    <a:lnTo>
                      <a:pt x="1052830" y="228981"/>
                    </a:lnTo>
                    <a:lnTo>
                      <a:pt x="1229321" y="291439"/>
                    </a:lnTo>
                    <a:lnTo>
                      <a:pt x="1230299" y="291668"/>
                    </a:lnTo>
                    <a:lnTo>
                      <a:pt x="1231303" y="291807"/>
                    </a:lnTo>
                    <a:lnTo>
                      <a:pt x="1404086" y="328193"/>
                    </a:lnTo>
                    <a:lnTo>
                      <a:pt x="1409547" y="327990"/>
                    </a:lnTo>
                    <a:lnTo>
                      <a:pt x="1414894" y="327240"/>
                    </a:lnTo>
                    <a:lnTo>
                      <a:pt x="1420063" y="326034"/>
                    </a:lnTo>
                    <a:lnTo>
                      <a:pt x="1452003" y="306260"/>
                    </a:lnTo>
                    <a:lnTo>
                      <a:pt x="1464602" y="273532"/>
                    </a:lnTo>
                    <a:close/>
                  </a:path>
                </a:pathLst>
              </a:custGeom>
              <a:solidFill>
                <a:srgbClr val="C00000"/>
              </a:solidFill>
            </p:spPr>
            <p:txBody>
              <a:bodyPr wrap="square" lIns="0" tIns="0" rIns="0" bIns="0" rtlCol="0"/>
              <a:lstStyle/>
              <a:p>
                <a:endParaRPr spc="-100">
                  <a:latin typeface="KoPubWorld돋움체 Bold" pitchFamily="2" charset="-127"/>
                </a:endParaRPr>
              </a:p>
            </p:txBody>
          </p:sp>
          <p:sp>
            <p:nvSpPr>
              <p:cNvPr id="8" name="object 27"/>
              <p:cNvSpPr/>
              <p:nvPr/>
            </p:nvSpPr>
            <p:spPr>
              <a:xfrm>
                <a:off x="10442143" y="0"/>
                <a:ext cx="1657985" cy="1234440"/>
              </a:xfrm>
              <a:custGeom>
                <a:avLst/>
                <a:gdLst/>
                <a:ahLst/>
                <a:cxnLst/>
                <a:rect l="l" t="t" r="r" b="b"/>
                <a:pathLst>
                  <a:path w="1657984" h="1234440">
                    <a:moveTo>
                      <a:pt x="544360" y="1121257"/>
                    </a:moveTo>
                    <a:lnTo>
                      <a:pt x="514959" y="1090142"/>
                    </a:lnTo>
                    <a:lnTo>
                      <a:pt x="491820" y="1038618"/>
                    </a:lnTo>
                    <a:lnTo>
                      <a:pt x="480225" y="982091"/>
                    </a:lnTo>
                    <a:lnTo>
                      <a:pt x="477342" y="975499"/>
                    </a:lnTo>
                    <a:lnTo>
                      <a:pt x="472643" y="970330"/>
                    </a:lnTo>
                    <a:lnTo>
                      <a:pt x="452793" y="958430"/>
                    </a:lnTo>
                    <a:lnTo>
                      <a:pt x="431609" y="959573"/>
                    </a:lnTo>
                    <a:lnTo>
                      <a:pt x="414274" y="971638"/>
                    </a:lnTo>
                    <a:lnTo>
                      <a:pt x="405993" y="992517"/>
                    </a:lnTo>
                    <a:lnTo>
                      <a:pt x="394462" y="1044321"/>
                    </a:lnTo>
                    <a:lnTo>
                      <a:pt x="388569" y="1069949"/>
                    </a:lnTo>
                    <a:lnTo>
                      <a:pt x="386473" y="1076947"/>
                    </a:lnTo>
                    <a:lnTo>
                      <a:pt x="386346" y="1072896"/>
                    </a:lnTo>
                    <a:lnTo>
                      <a:pt x="388823" y="998575"/>
                    </a:lnTo>
                    <a:lnTo>
                      <a:pt x="389140" y="969340"/>
                    </a:lnTo>
                    <a:lnTo>
                      <a:pt x="384390" y="938669"/>
                    </a:lnTo>
                    <a:lnTo>
                      <a:pt x="368490" y="915670"/>
                    </a:lnTo>
                    <a:lnTo>
                      <a:pt x="335407" y="909447"/>
                    </a:lnTo>
                    <a:lnTo>
                      <a:pt x="319862" y="913892"/>
                    </a:lnTo>
                    <a:lnTo>
                      <a:pt x="305028" y="923112"/>
                    </a:lnTo>
                    <a:lnTo>
                      <a:pt x="293255" y="936421"/>
                    </a:lnTo>
                    <a:lnTo>
                      <a:pt x="286893" y="953084"/>
                    </a:lnTo>
                    <a:lnTo>
                      <a:pt x="258025" y="1072896"/>
                    </a:lnTo>
                    <a:lnTo>
                      <a:pt x="256057" y="1060881"/>
                    </a:lnTo>
                    <a:lnTo>
                      <a:pt x="253580" y="1023010"/>
                    </a:lnTo>
                    <a:lnTo>
                      <a:pt x="251409" y="982091"/>
                    </a:lnTo>
                    <a:lnTo>
                      <a:pt x="250558" y="964311"/>
                    </a:lnTo>
                    <a:lnTo>
                      <a:pt x="240601" y="930541"/>
                    </a:lnTo>
                    <a:lnTo>
                      <a:pt x="216001" y="914387"/>
                    </a:lnTo>
                    <a:lnTo>
                      <a:pt x="188442" y="913587"/>
                    </a:lnTo>
                    <a:lnTo>
                      <a:pt x="169621" y="925906"/>
                    </a:lnTo>
                    <a:lnTo>
                      <a:pt x="149390" y="971638"/>
                    </a:lnTo>
                    <a:lnTo>
                      <a:pt x="128117" y="1032332"/>
                    </a:lnTo>
                    <a:lnTo>
                      <a:pt x="111315" y="1085354"/>
                    </a:lnTo>
                    <a:lnTo>
                      <a:pt x="104495" y="1108049"/>
                    </a:lnTo>
                    <a:lnTo>
                      <a:pt x="105816" y="1082827"/>
                    </a:lnTo>
                    <a:lnTo>
                      <a:pt x="101790" y="1037209"/>
                    </a:lnTo>
                    <a:lnTo>
                      <a:pt x="67945" y="1010018"/>
                    </a:lnTo>
                    <a:lnTo>
                      <a:pt x="44653" y="1013104"/>
                    </a:lnTo>
                    <a:lnTo>
                      <a:pt x="28308" y="1029246"/>
                    </a:lnTo>
                    <a:lnTo>
                      <a:pt x="18745" y="1051953"/>
                    </a:lnTo>
                    <a:lnTo>
                      <a:pt x="5994" y="1091844"/>
                    </a:lnTo>
                    <a:lnTo>
                      <a:pt x="0" y="1138605"/>
                    </a:lnTo>
                    <a:lnTo>
                      <a:pt x="10756" y="1181938"/>
                    </a:lnTo>
                    <a:lnTo>
                      <a:pt x="16395" y="1190726"/>
                    </a:lnTo>
                    <a:lnTo>
                      <a:pt x="23342" y="1198600"/>
                    </a:lnTo>
                    <a:lnTo>
                      <a:pt x="32588" y="1205191"/>
                    </a:lnTo>
                    <a:lnTo>
                      <a:pt x="45161" y="1210056"/>
                    </a:lnTo>
                    <a:lnTo>
                      <a:pt x="62331" y="1208519"/>
                    </a:lnTo>
                    <a:lnTo>
                      <a:pt x="80479" y="1199908"/>
                    </a:lnTo>
                    <a:lnTo>
                      <a:pt x="94856" y="1190282"/>
                    </a:lnTo>
                    <a:lnTo>
                      <a:pt x="100736" y="1185710"/>
                    </a:lnTo>
                    <a:lnTo>
                      <a:pt x="125450" y="1215097"/>
                    </a:lnTo>
                    <a:lnTo>
                      <a:pt x="159689" y="1223886"/>
                    </a:lnTo>
                    <a:lnTo>
                      <a:pt x="196481" y="1212672"/>
                    </a:lnTo>
                    <a:lnTo>
                      <a:pt x="224917" y="1185710"/>
                    </a:lnTo>
                    <a:lnTo>
                      <a:pt x="228841" y="1182001"/>
                    </a:lnTo>
                    <a:lnTo>
                      <a:pt x="238874" y="1206030"/>
                    </a:lnTo>
                    <a:lnTo>
                      <a:pt x="255879" y="1222209"/>
                    </a:lnTo>
                    <a:lnTo>
                      <a:pt x="275932" y="1231277"/>
                    </a:lnTo>
                    <a:lnTo>
                      <a:pt x="295135" y="1234008"/>
                    </a:lnTo>
                    <a:lnTo>
                      <a:pt x="328536" y="1223987"/>
                    </a:lnTo>
                    <a:lnTo>
                      <a:pt x="350570" y="1202512"/>
                    </a:lnTo>
                    <a:lnTo>
                      <a:pt x="362204" y="1182001"/>
                    </a:lnTo>
                    <a:lnTo>
                      <a:pt x="362699" y="1181150"/>
                    </a:lnTo>
                    <a:lnTo>
                      <a:pt x="366420" y="1171448"/>
                    </a:lnTo>
                    <a:lnTo>
                      <a:pt x="367817" y="1174953"/>
                    </a:lnTo>
                    <a:lnTo>
                      <a:pt x="408228" y="1211300"/>
                    </a:lnTo>
                    <a:lnTo>
                      <a:pt x="448500" y="1214983"/>
                    </a:lnTo>
                    <a:lnTo>
                      <a:pt x="482206" y="1195743"/>
                    </a:lnTo>
                    <a:lnTo>
                      <a:pt x="497751" y="1171448"/>
                    </a:lnTo>
                    <a:lnTo>
                      <a:pt x="502958" y="1163320"/>
                    </a:lnTo>
                    <a:lnTo>
                      <a:pt x="506958" y="1151978"/>
                    </a:lnTo>
                    <a:lnTo>
                      <a:pt x="513486" y="1140218"/>
                    </a:lnTo>
                    <a:lnTo>
                      <a:pt x="525081" y="1129487"/>
                    </a:lnTo>
                    <a:lnTo>
                      <a:pt x="544360" y="1121257"/>
                    </a:lnTo>
                    <a:close/>
                  </a:path>
                  <a:path w="1657984" h="1234440">
                    <a:moveTo>
                      <a:pt x="1657464" y="0"/>
                    </a:moveTo>
                    <a:lnTo>
                      <a:pt x="796848" y="0"/>
                    </a:lnTo>
                    <a:lnTo>
                      <a:pt x="645858" y="163804"/>
                    </a:lnTo>
                    <a:lnTo>
                      <a:pt x="705967" y="212242"/>
                    </a:lnTo>
                    <a:lnTo>
                      <a:pt x="595617" y="322859"/>
                    </a:lnTo>
                    <a:lnTo>
                      <a:pt x="222961" y="389039"/>
                    </a:lnTo>
                    <a:lnTo>
                      <a:pt x="136702" y="532511"/>
                    </a:lnTo>
                    <a:lnTo>
                      <a:pt x="135013" y="538556"/>
                    </a:lnTo>
                    <a:lnTo>
                      <a:pt x="134378" y="644753"/>
                    </a:lnTo>
                    <a:lnTo>
                      <a:pt x="137210" y="658698"/>
                    </a:lnTo>
                    <a:lnTo>
                      <a:pt x="145072" y="669899"/>
                    </a:lnTo>
                    <a:lnTo>
                      <a:pt x="156667" y="677164"/>
                    </a:lnTo>
                    <a:lnTo>
                      <a:pt x="170738" y="679234"/>
                    </a:lnTo>
                    <a:lnTo>
                      <a:pt x="172707" y="679107"/>
                    </a:lnTo>
                    <a:lnTo>
                      <a:pt x="214274" y="669328"/>
                    </a:lnTo>
                    <a:lnTo>
                      <a:pt x="251993" y="647077"/>
                    </a:lnTo>
                    <a:lnTo>
                      <a:pt x="283527" y="615365"/>
                    </a:lnTo>
                    <a:lnTo>
                      <a:pt x="306527" y="577189"/>
                    </a:lnTo>
                    <a:lnTo>
                      <a:pt x="318681" y="535533"/>
                    </a:lnTo>
                    <a:lnTo>
                      <a:pt x="769683" y="560984"/>
                    </a:lnTo>
                    <a:lnTo>
                      <a:pt x="915885" y="624370"/>
                    </a:lnTo>
                    <a:lnTo>
                      <a:pt x="938860" y="557593"/>
                    </a:lnTo>
                    <a:lnTo>
                      <a:pt x="963879" y="535533"/>
                    </a:lnTo>
                    <a:lnTo>
                      <a:pt x="1032357" y="475170"/>
                    </a:lnTo>
                    <a:lnTo>
                      <a:pt x="1146251" y="566915"/>
                    </a:lnTo>
                    <a:lnTo>
                      <a:pt x="1657464" y="0"/>
                    </a:lnTo>
                    <a:close/>
                  </a:path>
                </a:pathLst>
              </a:custGeom>
              <a:solidFill>
                <a:srgbClr val="B2B4BA"/>
              </a:solidFill>
            </p:spPr>
            <p:txBody>
              <a:bodyPr wrap="square" lIns="0" tIns="0" rIns="0" bIns="0" rtlCol="0"/>
              <a:lstStyle/>
              <a:p>
                <a:endParaRPr spc="-100">
                  <a:latin typeface="KoPubWorld돋움체 Bold" pitchFamily="2" charset="-127"/>
                </a:endParaRPr>
              </a:p>
            </p:txBody>
          </p:sp>
        </p:grpSp>
      </p:grpSp>
      <p:sp>
        <p:nvSpPr>
          <p:cNvPr id="9" name="object 13"/>
          <p:cNvSpPr txBox="1">
            <a:spLocks noGrp="1"/>
          </p:cNvSpPr>
          <p:nvPr>
            <p:ph type="title"/>
          </p:nvPr>
        </p:nvSpPr>
        <p:spPr>
          <a:xfrm>
            <a:off x="1139300" y="485927"/>
            <a:ext cx="8538100" cy="5206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ko-KR" altLang="en-US" sz="3300" spc="-100" dirty="0">
                <a:latin typeface="강한공군체 Bold" pitchFamily="34" charset="-127"/>
                <a:ea typeface="강한공군체 Bold" pitchFamily="34" charset="-127"/>
              </a:rPr>
              <a:t>표준 연동계약서의 주요 내용</a:t>
            </a:r>
            <a:r>
              <a:rPr lang="en-US" altLang="ko-KR" sz="3300" spc="-100" dirty="0">
                <a:latin typeface="강한공군체 Bold" pitchFamily="34" charset="-127"/>
                <a:ea typeface="강한공군체 Bold" pitchFamily="34" charset="-127"/>
              </a:rPr>
              <a:t>(</a:t>
            </a:r>
            <a:r>
              <a:rPr lang="ko-KR" altLang="en-US" sz="3300" spc="-100" dirty="0">
                <a:latin typeface="강한공군체 Bold" pitchFamily="34" charset="-127"/>
                <a:ea typeface="강한공군체 Bold" pitchFamily="34" charset="-127"/>
              </a:rPr>
              <a:t>첨부</a:t>
            </a:r>
            <a:r>
              <a:rPr lang="en-US" altLang="ko-KR" sz="3300" spc="-100" dirty="0">
                <a:latin typeface="강한공군체 Bold" pitchFamily="34" charset="-127"/>
                <a:ea typeface="강한공군체 Bold" pitchFamily="34" charset="-127"/>
              </a:rPr>
              <a:t>1)</a:t>
            </a:r>
            <a:endParaRPr sz="3300" spc="-100" dirty="0">
              <a:latin typeface="강한공군체 Bold" pitchFamily="34" charset="-127"/>
              <a:ea typeface="강한공군체 Bold" pitchFamily="34" charset="-127"/>
            </a:endParaRPr>
          </a:p>
        </p:txBody>
      </p:sp>
      <p:grpSp>
        <p:nvGrpSpPr>
          <p:cNvPr id="4" name="그룹 9"/>
          <p:cNvGrpSpPr/>
          <p:nvPr/>
        </p:nvGrpSpPr>
        <p:grpSpPr>
          <a:xfrm>
            <a:off x="1044003" y="1583994"/>
            <a:ext cx="10080625" cy="504190"/>
            <a:chOff x="1044003" y="1583994"/>
            <a:chExt cx="10080625" cy="504190"/>
          </a:xfrm>
        </p:grpSpPr>
        <p:sp>
          <p:nvSpPr>
            <p:cNvPr id="11" name="object 4"/>
            <p:cNvSpPr/>
            <p:nvPr/>
          </p:nvSpPr>
          <p:spPr>
            <a:xfrm>
              <a:off x="1044003" y="1583994"/>
              <a:ext cx="10080625" cy="504190"/>
            </a:xfrm>
            <a:custGeom>
              <a:avLst/>
              <a:gdLst/>
              <a:ahLst/>
              <a:cxnLst/>
              <a:rect l="l" t="t" r="r" b="b"/>
              <a:pathLst>
                <a:path w="10080625" h="504189">
                  <a:moveTo>
                    <a:pt x="9851402" y="0"/>
                  </a:moveTo>
                  <a:lnTo>
                    <a:pt x="228600" y="0"/>
                  </a:lnTo>
                  <a:lnTo>
                    <a:pt x="96440" y="3571"/>
                  </a:lnTo>
                  <a:lnTo>
                    <a:pt x="28575" y="28575"/>
                  </a:lnTo>
                  <a:lnTo>
                    <a:pt x="3571" y="96440"/>
                  </a:lnTo>
                  <a:lnTo>
                    <a:pt x="0" y="228600"/>
                  </a:lnTo>
                  <a:lnTo>
                    <a:pt x="0" y="275399"/>
                  </a:lnTo>
                  <a:lnTo>
                    <a:pt x="3571" y="407558"/>
                  </a:lnTo>
                  <a:lnTo>
                    <a:pt x="28575" y="475424"/>
                  </a:lnTo>
                  <a:lnTo>
                    <a:pt x="96440" y="500427"/>
                  </a:lnTo>
                  <a:lnTo>
                    <a:pt x="228600" y="503999"/>
                  </a:lnTo>
                  <a:lnTo>
                    <a:pt x="9851402" y="503999"/>
                  </a:lnTo>
                  <a:lnTo>
                    <a:pt x="9983562" y="500427"/>
                  </a:lnTo>
                  <a:lnTo>
                    <a:pt x="10051427" y="475424"/>
                  </a:lnTo>
                  <a:lnTo>
                    <a:pt x="10076430" y="407558"/>
                  </a:lnTo>
                  <a:lnTo>
                    <a:pt x="10080002" y="275399"/>
                  </a:lnTo>
                  <a:lnTo>
                    <a:pt x="10080002" y="228600"/>
                  </a:lnTo>
                  <a:lnTo>
                    <a:pt x="10076430" y="96440"/>
                  </a:lnTo>
                  <a:lnTo>
                    <a:pt x="10051427" y="28575"/>
                  </a:lnTo>
                  <a:lnTo>
                    <a:pt x="9983562" y="3571"/>
                  </a:lnTo>
                  <a:lnTo>
                    <a:pt x="9851402" y="0"/>
                  </a:lnTo>
                  <a:close/>
                </a:path>
              </a:pathLst>
            </a:custGeom>
            <a:solidFill>
              <a:srgbClr val="E6E6C8"/>
            </a:solidFill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  <p:grpSp>
          <p:nvGrpSpPr>
            <p:cNvPr id="6" name="그룹 55"/>
            <p:cNvGrpSpPr/>
            <p:nvPr/>
          </p:nvGrpSpPr>
          <p:grpSpPr>
            <a:xfrm>
              <a:off x="1151991" y="1684794"/>
              <a:ext cx="302895" cy="302895"/>
              <a:chOff x="1151991" y="1684794"/>
              <a:chExt cx="302895" cy="302895"/>
            </a:xfrm>
          </p:grpSpPr>
          <p:sp>
            <p:nvSpPr>
              <p:cNvPr id="13" name="object 5"/>
              <p:cNvSpPr/>
              <p:nvPr/>
            </p:nvSpPr>
            <p:spPr>
              <a:xfrm>
                <a:off x="1151991" y="1684794"/>
                <a:ext cx="302895" cy="302895"/>
              </a:xfrm>
              <a:custGeom>
                <a:avLst/>
                <a:gdLst/>
                <a:ahLst/>
                <a:cxnLst/>
                <a:rect l="l" t="t" r="r" b="b"/>
                <a:pathLst>
                  <a:path w="302894" h="302894">
                    <a:moveTo>
                      <a:pt x="151206" y="0"/>
                    </a:moveTo>
                    <a:lnTo>
                      <a:pt x="103415" y="7707"/>
                    </a:lnTo>
                    <a:lnTo>
                      <a:pt x="61908" y="29171"/>
                    </a:lnTo>
                    <a:lnTo>
                      <a:pt x="29175" y="61900"/>
                    </a:lnTo>
                    <a:lnTo>
                      <a:pt x="7709" y="103404"/>
                    </a:lnTo>
                    <a:lnTo>
                      <a:pt x="0" y="151193"/>
                    </a:lnTo>
                    <a:lnTo>
                      <a:pt x="7709" y="198988"/>
                    </a:lnTo>
                    <a:lnTo>
                      <a:pt x="29175" y="240496"/>
                    </a:lnTo>
                    <a:lnTo>
                      <a:pt x="61908" y="273227"/>
                    </a:lnTo>
                    <a:lnTo>
                      <a:pt x="103415" y="294691"/>
                    </a:lnTo>
                    <a:lnTo>
                      <a:pt x="151206" y="302399"/>
                    </a:lnTo>
                    <a:lnTo>
                      <a:pt x="198996" y="294691"/>
                    </a:lnTo>
                    <a:lnTo>
                      <a:pt x="240503" y="273227"/>
                    </a:lnTo>
                    <a:lnTo>
                      <a:pt x="273236" y="240496"/>
                    </a:lnTo>
                    <a:lnTo>
                      <a:pt x="294703" y="198988"/>
                    </a:lnTo>
                    <a:lnTo>
                      <a:pt x="302412" y="151193"/>
                    </a:lnTo>
                    <a:lnTo>
                      <a:pt x="294703" y="103404"/>
                    </a:lnTo>
                    <a:lnTo>
                      <a:pt x="273236" y="61900"/>
                    </a:lnTo>
                    <a:lnTo>
                      <a:pt x="240503" y="29171"/>
                    </a:lnTo>
                    <a:lnTo>
                      <a:pt x="198996" y="7707"/>
                    </a:lnTo>
                    <a:lnTo>
                      <a:pt x="151206" y="0"/>
                    </a:lnTo>
                    <a:close/>
                  </a:path>
                </a:pathLst>
              </a:custGeom>
              <a:solidFill>
                <a:srgbClr val="F47920"/>
              </a:solidFill>
            </p:spPr>
            <p:txBody>
              <a:bodyPr wrap="square" lIns="0" tIns="0" rIns="0" bIns="0" rtlCol="0"/>
              <a:lstStyle/>
              <a:p>
                <a:endParaRPr>
                  <a:latin typeface="KoPubWorld돋움체 Bold" pitchFamily="2" charset="-127"/>
                </a:endParaRPr>
              </a:p>
            </p:txBody>
          </p:sp>
          <p:sp>
            <p:nvSpPr>
              <p:cNvPr id="14" name="object 6"/>
              <p:cNvSpPr/>
              <p:nvPr/>
            </p:nvSpPr>
            <p:spPr>
              <a:xfrm>
                <a:off x="1225265" y="1746008"/>
                <a:ext cx="155867" cy="179997"/>
              </a:xfrm>
              <a:prstGeom prst="rect">
                <a:avLst/>
              </a:prstGeom>
              <a:blipFill>
                <a:blip r:embed="rId3" cstate="print"/>
                <a:stretch>
                  <a:fillRect/>
                </a:stretch>
              </a:blipFill>
            </p:spPr>
            <p:txBody>
              <a:bodyPr wrap="square" lIns="0" tIns="0" rIns="0" bIns="0" rtlCol="0"/>
              <a:lstStyle/>
              <a:p>
                <a:endParaRPr>
                  <a:latin typeface="KoPubWorld돋움체 Bold" pitchFamily="2" charset="-127"/>
                </a:endParaRPr>
              </a:p>
            </p:txBody>
          </p:sp>
        </p:grpSp>
      </p:grpSp>
      <p:grpSp>
        <p:nvGrpSpPr>
          <p:cNvPr id="10" name="그룹 17"/>
          <p:cNvGrpSpPr/>
          <p:nvPr/>
        </p:nvGrpSpPr>
        <p:grpSpPr>
          <a:xfrm>
            <a:off x="-2" y="216001"/>
            <a:ext cx="1027033" cy="1152525"/>
            <a:chOff x="-2" y="216001"/>
            <a:chExt cx="1027033" cy="1152525"/>
          </a:xfrm>
        </p:grpSpPr>
        <p:sp>
          <p:nvSpPr>
            <p:cNvPr id="19" name="object 43"/>
            <p:cNvSpPr/>
            <p:nvPr/>
          </p:nvSpPr>
          <p:spPr>
            <a:xfrm>
              <a:off x="594597" y="378002"/>
              <a:ext cx="432434" cy="829944"/>
            </a:xfrm>
            <a:custGeom>
              <a:avLst/>
              <a:gdLst/>
              <a:ahLst/>
              <a:cxnLst/>
              <a:rect l="l" t="t" r="r" b="b"/>
              <a:pathLst>
                <a:path w="432434" h="829944">
                  <a:moveTo>
                    <a:pt x="121500" y="0"/>
                  </a:moveTo>
                  <a:lnTo>
                    <a:pt x="0" y="0"/>
                  </a:lnTo>
                  <a:lnTo>
                    <a:pt x="0" y="829792"/>
                  </a:lnTo>
                  <a:lnTo>
                    <a:pt x="120154" y="829792"/>
                  </a:lnTo>
                  <a:lnTo>
                    <a:pt x="432003" y="413994"/>
                  </a:lnTo>
                  <a:lnTo>
                    <a:pt x="1215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u="sng">
                <a:latin typeface="KoPubWorld돋움체 Bold" pitchFamily="2" charset="-127"/>
              </a:endParaRPr>
            </a:p>
          </p:txBody>
        </p:sp>
        <p:sp>
          <p:nvSpPr>
            <p:cNvPr id="20" name="object 44"/>
            <p:cNvSpPr/>
            <p:nvPr/>
          </p:nvSpPr>
          <p:spPr>
            <a:xfrm>
              <a:off x="-2" y="216001"/>
              <a:ext cx="918844" cy="1152525"/>
            </a:xfrm>
            <a:custGeom>
              <a:avLst/>
              <a:gdLst/>
              <a:ahLst/>
              <a:cxnLst/>
              <a:rect l="l" t="t" r="r" b="b"/>
              <a:pathLst>
                <a:path w="918844" h="1152525">
                  <a:moveTo>
                    <a:pt x="486600" y="0"/>
                  </a:moveTo>
                  <a:lnTo>
                    <a:pt x="486600" y="179997"/>
                  </a:lnTo>
                  <a:lnTo>
                    <a:pt x="0" y="179997"/>
                  </a:lnTo>
                  <a:lnTo>
                    <a:pt x="0" y="971994"/>
                  </a:lnTo>
                  <a:lnTo>
                    <a:pt x="486600" y="971994"/>
                  </a:lnTo>
                  <a:lnTo>
                    <a:pt x="486600" y="1151991"/>
                  </a:lnTo>
                  <a:lnTo>
                    <a:pt x="918603" y="575995"/>
                  </a:lnTo>
                  <a:lnTo>
                    <a:pt x="486600" y="0"/>
                  </a:lnTo>
                  <a:close/>
                </a:path>
              </a:pathLst>
            </a:custGeom>
            <a:solidFill>
              <a:srgbClr val="003964"/>
            </a:solidFill>
          </p:spPr>
          <p:txBody>
            <a:bodyPr wrap="square" lIns="0" tIns="0" rIns="0" bIns="0" rtlCol="0"/>
            <a:lstStyle/>
            <a:p>
              <a:endParaRPr u="sng">
                <a:latin typeface="KoPubWorld돋움체 Bold" pitchFamily="2" charset="-127"/>
              </a:endParaRPr>
            </a:p>
          </p:txBody>
        </p:sp>
      </p:grpSp>
      <p:sp>
        <p:nvSpPr>
          <p:cNvPr id="23" name="object 22"/>
          <p:cNvSpPr txBox="1"/>
          <p:nvPr/>
        </p:nvSpPr>
        <p:spPr>
          <a:xfrm>
            <a:off x="1499361" y="1695204"/>
            <a:ext cx="8230234" cy="35137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0165">
              <a:lnSpc>
                <a:spcPct val="100000"/>
              </a:lnSpc>
              <a:spcBef>
                <a:spcPts val="100"/>
              </a:spcBef>
            </a:pPr>
            <a:r>
              <a:rPr lang="ko-KR" altLang="en-US" sz="2200" spc="-100" dirty="0">
                <a:solidFill>
                  <a:srgbClr val="231F20"/>
                </a:solidFill>
                <a:latin typeface="에스코어 드림 7 ExtraBold" pitchFamily="34" charset="-127"/>
                <a:ea typeface="에스코어 드림 7 ExtraBold" pitchFamily="34" charset="-127"/>
                <a:cs typeface="KoPubWorld돋움체 Bold" pitchFamily="2" charset="-127"/>
              </a:rPr>
              <a:t>기준시점 및 비교시점</a:t>
            </a:r>
            <a:endParaRPr sz="2200" spc="-100">
              <a:latin typeface="KoPubWorld돋움체 Bold" pitchFamily="2" charset="-127"/>
              <a:ea typeface="KoPubWorld돋움체 Bold" pitchFamily="2" charset="-127"/>
              <a:cs typeface="KoPubWorld돋움체 Bold" pitchFamily="2" charset="-127"/>
            </a:endParaRPr>
          </a:p>
        </p:txBody>
      </p:sp>
      <p:sp>
        <p:nvSpPr>
          <p:cNvPr id="24" name="object 2"/>
          <p:cNvSpPr/>
          <p:nvPr/>
        </p:nvSpPr>
        <p:spPr>
          <a:xfrm>
            <a:off x="1224000" y="2696011"/>
            <a:ext cx="133273" cy="13343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KoPubWorld돋움체 Bold" pitchFamily="2" charset="-127"/>
            </a:endParaRPr>
          </a:p>
        </p:txBody>
      </p:sp>
      <p:sp>
        <p:nvSpPr>
          <p:cNvPr id="25" name="object 22"/>
          <p:cNvSpPr txBox="1"/>
          <p:nvPr/>
        </p:nvSpPr>
        <p:spPr>
          <a:xfrm>
            <a:off x="1499360" y="2599903"/>
            <a:ext cx="9360000" cy="37189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ts val="2800"/>
              </a:lnSpc>
              <a:spcBef>
                <a:spcPts val="2400"/>
              </a:spcBef>
            </a:pPr>
            <a:r>
              <a:rPr lang="ko-KR" altLang="en-US" sz="2200" spc="-100" dirty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원재료 가격의 변동률 산정을 위한 기준시점 및 비교시점</a:t>
            </a:r>
            <a:endParaRPr sz="2200" spc="-100" dirty="0">
              <a:latin typeface="KoPubWorld돋움체 Bold" pitchFamily="2" charset="-127"/>
              <a:ea typeface="KoPubWorld돋움체 Bold" pitchFamily="2" charset="-127"/>
              <a:cs typeface="KoPubWorld돋움체 Bold" pitchFamily="2" charset="-127"/>
            </a:endParaRPr>
          </a:p>
        </p:txBody>
      </p:sp>
      <p:graphicFrame>
        <p:nvGraphicFramePr>
          <p:cNvPr id="26" name="표 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4889482"/>
              </p:ext>
            </p:extLst>
          </p:nvPr>
        </p:nvGraphicFramePr>
        <p:xfrm>
          <a:off x="1495425" y="3124200"/>
          <a:ext cx="9477375" cy="177180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77177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670560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32007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구 분</a:t>
                      </a:r>
                      <a:endParaRPr lang="ko-KR" altLang="en-US" sz="1500" b="1" dirty="0">
                        <a:latin typeface="KoPubWorld돋움체 Bold" pitchFamily="2" charset="-127"/>
                        <a:ea typeface="KoPubWorld돋움체 Bold" pitchFamily="2" charset="-127"/>
                        <a:cs typeface="KoPubWorld돋움체 Bold" pitchFamily="2" charset="-127"/>
                      </a:endParaRPr>
                    </a:p>
                  </a:txBody>
                  <a:tcPr marL="91442" marR="91442" marT="54000" marB="54000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기재사항</a:t>
                      </a:r>
                      <a:r>
                        <a:rPr lang="en-US" altLang="ko-KR" sz="1500" dirty="0"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(</a:t>
                      </a:r>
                      <a:r>
                        <a:rPr lang="ko-KR" altLang="en-US" sz="1500" dirty="0"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예시</a:t>
                      </a:r>
                      <a:r>
                        <a:rPr lang="en-US" altLang="ko-KR" sz="1500" dirty="0"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)</a:t>
                      </a:r>
                    </a:p>
                  </a:txBody>
                  <a:tcPr marL="91442" marR="91442" marT="54000" marB="54000" anchor="ctr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65725">
                <a:tc>
                  <a:txBody>
                    <a:bodyPr/>
                    <a:lstStyle/>
                    <a:p>
                      <a:pPr algn="l" latinLnBrk="1">
                        <a:lnSpc>
                          <a:spcPts val="28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altLang="ko-KR" sz="2000" b="0" spc="-100" baseline="0" dirty="0"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4. </a:t>
                      </a:r>
                      <a:r>
                        <a:rPr lang="ko-KR" altLang="en-US" sz="2000" b="0" spc="-100" baseline="0" dirty="0"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원재료 기준가격의  </a:t>
                      </a:r>
                      <a:r>
                        <a:rPr lang="en-US" altLang="ko-KR" sz="2000" b="0" spc="-100" baseline="0" dirty="0"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/>
                      </a:r>
                      <a:br>
                        <a:rPr lang="en-US" altLang="ko-KR" sz="2000" b="0" spc="-100" baseline="0" dirty="0"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</a:br>
                      <a:r>
                        <a:rPr lang="en-US" altLang="ko-KR" sz="2000" b="0" spc="-100" baseline="0" dirty="0"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    </a:t>
                      </a:r>
                      <a:r>
                        <a:rPr lang="ko-KR" altLang="en-US" sz="2000" b="0" spc="-100" baseline="0" dirty="0" err="1"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변동율</a:t>
                      </a:r>
                      <a:r>
                        <a:rPr lang="ko-KR" altLang="en-US" sz="2000" b="0" spc="-100" baseline="0" dirty="0"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 산정을 위한 </a:t>
                      </a:r>
                      <a:r>
                        <a:rPr lang="en-US" altLang="ko-KR" sz="2000" b="0" spc="-100" baseline="0" dirty="0"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/>
                      </a:r>
                      <a:br>
                        <a:rPr lang="en-US" altLang="ko-KR" sz="2000" b="0" spc="-100" baseline="0" dirty="0"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</a:br>
                      <a:r>
                        <a:rPr lang="en-US" altLang="ko-KR" sz="2000" b="0" spc="-100" baseline="0" dirty="0"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    </a:t>
                      </a:r>
                      <a:r>
                        <a:rPr lang="ko-KR" altLang="en-US" sz="2000" b="0" spc="-100" baseline="0" dirty="0"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기준시점 및 비교시점</a:t>
                      </a:r>
                    </a:p>
                  </a:txBody>
                  <a:tcPr marL="180000" marR="180000" marT="108000" marB="108000" anchor="ctr">
                    <a:solidFill>
                      <a:srgbClr val="E8E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ts val="28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>
                          <a:tab pos="1168400" algn="l"/>
                        </a:tabLst>
                        <a:defRPr/>
                      </a:pPr>
                      <a:r>
                        <a:rPr lang="en-US" altLang="ko-KR" sz="2000" b="0" u="none" strike="noStrike" spc="-100" baseline="0" dirty="0">
                          <a:effectLst/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- </a:t>
                      </a:r>
                      <a:r>
                        <a:rPr lang="ko-KR" altLang="en-US" sz="2000" b="0" u="none" strike="noStrike" spc="-100" baseline="0" dirty="0">
                          <a:effectLst/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기준시점</a:t>
                      </a:r>
                      <a:r>
                        <a:rPr lang="en-US" altLang="ko-KR" sz="2000" b="0" u="none" strike="noStrike" spc="-100" baseline="0" dirty="0">
                          <a:effectLst/>
                          <a:latin typeface="KoPubWorld돋움체 Medium" pitchFamily="2" charset="-127"/>
                          <a:ea typeface="KoPubWorld돋움체 Medium" pitchFamily="2" charset="-127"/>
                          <a:cs typeface="KoPubWorld돋움체 Medium" pitchFamily="2" charset="-127"/>
                        </a:rPr>
                        <a:t>: </a:t>
                      </a:r>
                      <a:r>
                        <a:rPr lang="ko-KR" altLang="en-US" sz="2000" b="0" u="none" strike="noStrike" spc="-150" baseline="0" dirty="0">
                          <a:effectLst/>
                          <a:latin typeface="KoPubWorld돋움체 Medium" pitchFamily="2" charset="-127"/>
                          <a:ea typeface="KoPubWorld돋움체 Medium" pitchFamily="2" charset="-127"/>
                          <a:cs typeface="KoPubWorld돋움체 Medium" pitchFamily="2" charset="-127"/>
                        </a:rPr>
                        <a:t>대금 변경이 있었던 </a:t>
                      </a:r>
                      <a:r>
                        <a:rPr lang="ko-KR" altLang="en-US" sz="2000" b="0" u="none" strike="noStrike" spc="-150" baseline="0" dirty="0">
                          <a:solidFill>
                            <a:srgbClr val="C00000"/>
                          </a:solidFill>
                          <a:effectLst/>
                          <a:latin typeface="KoPubWorld돋움체 Medium" pitchFamily="2" charset="-127"/>
                          <a:ea typeface="KoPubWorld돋움체 Medium" pitchFamily="2" charset="-127"/>
                          <a:cs typeface="KoPubWorld돋움체 Medium" pitchFamily="2" charset="-127"/>
                        </a:rPr>
                        <a:t>직전 </a:t>
                      </a:r>
                      <a:r>
                        <a:rPr lang="ko-KR" altLang="en-US" sz="2000" b="0" u="none" strike="noStrike" spc="-150" baseline="0" dirty="0" smtClean="0">
                          <a:solidFill>
                            <a:srgbClr val="C00000"/>
                          </a:solidFill>
                          <a:effectLst/>
                          <a:latin typeface="KoPubWorld돋움체 Medium" pitchFamily="2" charset="-127"/>
                          <a:ea typeface="KoPubWorld돋움체 Medium" pitchFamily="2" charset="-127"/>
                          <a:cs typeface="KoPubWorld돋움체 Medium" pitchFamily="2" charset="-127"/>
                        </a:rPr>
                        <a:t>조정일</a:t>
                      </a:r>
                      <a:r>
                        <a:rPr lang="en-US" altLang="ko-KR" sz="2000" b="0" u="none" strike="noStrike" spc="-150" baseline="0" dirty="0" smtClean="0">
                          <a:effectLst/>
                          <a:latin typeface="KoPubWorld돋움체 Medium" pitchFamily="2" charset="-127"/>
                          <a:ea typeface="KoPubWorld돋움체 Medium" pitchFamily="2" charset="-127"/>
                          <a:cs typeface="KoPubWorld돋움체 Medium" pitchFamily="2" charset="-127"/>
                        </a:rPr>
                        <a:t>(</a:t>
                      </a:r>
                      <a:r>
                        <a:rPr lang="ko-KR" altLang="en-US" sz="2000" b="0" u="none" strike="noStrike" spc="-150" baseline="0" dirty="0">
                          <a:effectLst/>
                          <a:latin typeface="KoPubWorld돋움체 Medium" pitchFamily="2" charset="-127"/>
                          <a:ea typeface="KoPubWorld돋움체 Medium" pitchFamily="2" charset="-127"/>
                          <a:cs typeface="KoPubWorld돋움체 Medium" pitchFamily="2" charset="-127"/>
                        </a:rPr>
                        <a:t>대금 변경이  없었던 경우</a:t>
                      </a:r>
                      <a:r>
                        <a:rPr lang="en-US" altLang="ko-KR" sz="2000" b="0" u="none" strike="noStrike" spc="-150" baseline="0" dirty="0" smtClean="0">
                          <a:effectLst/>
                          <a:latin typeface="KoPubWorld돋움체 Medium" pitchFamily="2" charset="-127"/>
                          <a:ea typeface="KoPubWorld돋움체 Medium" pitchFamily="2" charset="-127"/>
                          <a:cs typeface="KoPubWorld돋움체 Medium" pitchFamily="2" charset="-127"/>
                        </a:rPr>
                        <a:t>,</a:t>
                      </a:r>
                      <a:r>
                        <a:rPr lang="en-US" altLang="ko-KR" sz="2000" b="0" u="none" strike="noStrike" spc="-100" baseline="0" dirty="0" smtClean="0">
                          <a:effectLst/>
                          <a:latin typeface="KoPubWorld돋움체 Medium" pitchFamily="2" charset="-127"/>
                          <a:ea typeface="KoPubWorld돋움체 Medium" pitchFamily="2" charset="-127"/>
                          <a:cs typeface="KoPubWorld돋움체 Medium" pitchFamily="2" charset="-127"/>
                        </a:rPr>
                        <a:t/>
                      </a:r>
                      <a:br>
                        <a:rPr lang="en-US" altLang="ko-KR" sz="2000" b="0" u="none" strike="noStrike" spc="-100" baseline="0" dirty="0" smtClean="0">
                          <a:effectLst/>
                          <a:latin typeface="KoPubWorld돋움체 Medium" pitchFamily="2" charset="-127"/>
                          <a:ea typeface="KoPubWorld돋움체 Medium" pitchFamily="2" charset="-127"/>
                          <a:cs typeface="KoPubWorld돋움체 Medium" pitchFamily="2" charset="-127"/>
                        </a:rPr>
                      </a:br>
                      <a:r>
                        <a:rPr lang="en-US" altLang="ko-KR" sz="2000" b="0" u="none" strike="noStrike" spc="-100" baseline="0" dirty="0" smtClean="0">
                          <a:effectLst/>
                          <a:latin typeface="KoPubWorld돋움체 Medium" pitchFamily="2" charset="-127"/>
                          <a:ea typeface="KoPubWorld돋움체 Medium" pitchFamily="2" charset="-127"/>
                          <a:cs typeface="KoPubWorld돋움체 Medium" pitchFamily="2" charset="-127"/>
                        </a:rPr>
                        <a:t>	</a:t>
                      </a:r>
                      <a:r>
                        <a:rPr lang="ko-KR" altLang="en-US" sz="2000" b="0" u="none" strike="noStrike" spc="-100" baseline="0" dirty="0" smtClean="0">
                          <a:effectLst/>
                          <a:latin typeface="KoPubWorld돋움체 Medium" pitchFamily="2" charset="-127"/>
                          <a:ea typeface="KoPubWorld돋움체 Medium" pitchFamily="2" charset="-127"/>
                          <a:cs typeface="KoPubWorld돋움체 Medium" pitchFamily="2" charset="-127"/>
                        </a:rPr>
                        <a:t>약정 </a:t>
                      </a:r>
                      <a:r>
                        <a:rPr lang="ko-KR" altLang="en-US" sz="2000" b="0" u="none" strike="noStrike" spc="-100" baseline="0" dirty="0">
                          <a:effectLst/>
                          <a:latin typeface="KoPubWorld돋움체 Medium" pitchFamily="2" charset="-127"/>
                          <a:ea typeface="KoPubWorld돋움체 Medium" pitchFamily="2" charset="-127"/>
                          <a:cs typeface="KoPubWorld돋움체 Medium" pitchFamily="2" charset="-127"/>
                        </a:rPr>
                        <a:t>체결일</a:t>
                      </a:r>
                      <a:r>
                        <a:rPr lang="en-US" altLang="ko-KR" sz="2000" b="0" u="none" strike="noStrike" spc="-100" baseline="0" dirty="0">
                          <a:effectLst/>
                          <a:latin typeface="KoPubWorld돋움체 Medium" pitchFamily="2" charset="-127"/>
                          <a:ea typeface="KoPubWorld돋움체 Medium" pitchFamily="2" charset="-127"/>
                          <a:cs typeface="KoPubWorld돋움체 Medium" pitchFamily="2" charset="-127"/>
                        </a:rPr>
                        <a:t>)</a:t>
                      </a:r>
                      <a:r>
                        <a:rPr lang="ko-KR" altLang="en-US" sz="2000" b="0" u="none" strike="noStrike" spc="-100" baseline="0" dirty="0">
                          <a:effectLst/>
                          <a:latin typeface="KoPubWorld돋움체 Medium" pitchFamily="2" charset="-127"/>
                          <a:ea typeface="KoPubWorld돋움체 Medium" pitchFamily="2" charset="-127"/>
                          <a:cs typeface="KoPubWorld돋움체 Medium" pitchFamily="2" charset="-127"/>
                        </a:rPr>
                        <a:t>의 </a:t>
                      </a:r>
                      <a:r>
                        <a:rPr lang="ko-KR" altLang="en-US" sz="2000" b="0" u="none" strike="noStrike" spc="-100" baseline="0" dirty="0">
                          <a:solidFill>
                            <a:srgbClr val="C00000"/>
                          </a:solidFill>
                          <a:effectLst/>
                          <a:latin typeface="KoPubWorld돋움체 Medium" pitchFamily="2" charset="-127"/>
                          <a:ea typeface="KoPubWorld돋움체 Medium" pitchFamily="2" charset="-127"/>
                          <a:cs typeface="KoPubWorld돋움체 Medium" pitchFamily="2" charset="-127"/>
                        </a:rPr>
                        <a:t>전월</a:t>
                      </a:r>
                      <a:r>
                        <a:rPr lang="ko-KR" altLang="en-US" sz="2000" b="0" u="none" strike="noStrike" spc="-100" baseline="0" dirty="0">
                          <a:effectLst/>
                          <a:latin typeface="KoPubWorld돋움체 Medium" pitchFamily="2" charset="-127"/>
                          <a:ea typeface="KoPubWorld돋움체 Medium" pitchFamily="2" charset="-127"/>
                          <a:cs typeface="KoPubWorld돋움체 Medium" pitchFamily="2" charset="-127"/>
                        </a:rPr>
                        <a:t> </a:t>
                      </a:r>
                      <a:r>
                        <a:rPr lang="en-US" altLang="ko-KR" sz="2000" b="0" u="none" strike="noStrike" spc="-100" baseline="0" dirty="0">
                          <a:effectLst/>
                          <a:latin typeface="KoPubWorld돋움체 Medium" pitchFamily="2" charset="-127"/>
                          <a:ea typeface="KoPubWorld돋움체 Medium" pitchFamily="2" charset="-127"/>
                          <a:cs typeface="KoPubWorld돋움체 Medium" pitchFamily="2" charset="-127"/>
                        </a:rPr>
                        <a:t>(</a:t>
                      </a:r>
                      <a:r>
                        <a:rPr lang="ko-KR" altLang="en-US" sz="2000" b="0" u="none" strike="noStrike" spc="-100" baseline="0" dirty="0">
                          <a:effectLst/>
                          <a:latin typeface="KoPubWorld돋움체 Medium" pitchFamily="2" charset="-127"/>
                          <a:ea typeface="KoPubWorld돋움체 Medium" pitchFamily="2" charset="-127"/>
                          <a:cs typeface="KoPubWorld돋움체 Medium" pitchFamily="2" charset="-127"/>
                        </a:rPr>
                        <a:t>평균가격</a:t>
                      </a:r>
                      <a:r>
                        <a:rPr lang="en-US" altLang="ko-KR" sz="2000" b="0" u="none" strike="noStrike" spc="-100" baseline="0" dirty="0">
                          <a:effectLst/>
                          <a:latin typeface="KoPubWorld돋움체 Medium" pitchFamily="2" charset="-127"/>
                          <a:ea typeface="KoPubWorld돋움체 Medium" pitchFamily="2" charset="-127"/>
                          <a:cs typeface="KoPubWorld돋움체 Medium" pitchFamily="2" charset="-127"/>
                        </a:rPr>
                        <a:t>)</a:t>
                      </a:r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ts val="28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>
                          <a:tab pos="1162050" algn="l"/>
                        </a:tabLst>
                        <a:defRPr/>
                      </a:pPr>
                      <a:r>
                        <a:rPr lang="en-US" altLang="ko-KR" sz="2000" b="0" u="none" strike="noStrike" spc="-100" baseline="0" dirty="0">
                          <a:effectLst/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- </a:t>
                      </a:r>
                      <a:r>
                        <a:rPr lang="ko-KR" altLang="en-US" sz="2000" b="0" u="none" strike="noStrike" spc="-100" baseline="0" dirty="0">
                          <a:effectLst/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비교시점</a:t>
                      </a:r>
                      <a:r>
                        <a:rPr lang="en-US" altLang="ko-KR" sz="2000" b="0" u="none" strike="noStrike" spc="-100" baseline="0" dirty="0">
                          <a:effectLst/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: </a:t>
                      </a:r>
                      <a:r>
                        <a:rPr lang="ko-KR" altLang="en-US" sz="2000" b="0" u="none" strike="noStrike" spc="-100" baseline="0" dirty="0">
                          <a:solidFill>
                            <a:srgbClr val="C00000"/>
                          </a:solidFill>
                          <a:effectLst/>
                          <a:latin typeface="KoPubWorld돋움체 Medium" pitchFamily="2" charset="-127"/>
                          <a:ea typeface="KoPubWorld돋움체 Medium" pitchFamily="2" charset="-127"/>
                          <a:cs typeface="KoPubWorld돋움체 Medium" pitchFamily="2" charset="-127"/>
                        </a:rPr>
                        <a:t>이번 조정일</a:t>
                      </a:r>
                      <a:r>
                        <a:rPr lang="ko-KR" altLang="en-US" sz="2000" b="0" u="none" strike="noStrike" spc="-100" baseline="0" dirty="0">
                          <a:effectLst/>
                          <a:latin typeface="KoPubWorld돋움체 Medium" pitchFamily="2" charset="-127"/>
                          <a:ea typeface="KoPubWorld돋움체 Medium" pitchFamily="2" charset="-127"/>
                          <a:cs typeface="KoPubWorld돋움체 Medium" pitchFamily="2" charset="-127"/>
                        </a:rPr>
                        <a:t>의 </a:t>
                      </a:r>
                      <a:r>
                        <a:rPr lang="ko-KR" altLang="en-US" sz="2000" b="0" u="none" strike="noStrike" spc="-100" baseline="0" dirty="0">
                          <a:solidFill>
                            <a:srgbClr val="C00000"/>
                          </a:solidFill>
                          <a:effectLst/>
                          <a:latin typeface="KoPubWorld돋움체 Medium" pitchFamily="2" charset="-127"/>
                          <a:ea typeface="KoPubWorld돋움체 Medium" pitchFamily="2" charset="-127"/>
                          <a:cs typeface="KoPubWorld돋움체 Medium" pitchFamily="2" charset="-127"/>
                        </a:rPr>
                        <a:t>전월</a:t>
                      </a:r>
                      <a:r>
                        <a:rPr lang="ko-KR" altLang="en-US" sz="2000" b="0" u="none" strike="noStrike" spc="-100" baseline="0" dirty="0">
                          <a:effectLst/>
                          <a:latin typeface="KoPubWorld돋움체 Medium" pitchFamily="2" charset="-127"/>
                          <a:ea typeface="KoPubWorld돋움체 Medium" pitchFamily="2" charset="-127"/>
                          <a:cs typeface="KoPubWorld돋움체 Medium" pitchFamily="2" charset="-127"/>
                        </a:rPr>
                        <a:t> </a:t>
                      </a:r>
                      <a:r>
                        <a:rPr lang="en-US" altLang="ko-KR" sz="2000" b="0" u="none" strike="noStrike" spc="-100" baseline="0" dirty="0">
                          <a:effectLst/>
                          <a:latin typeface="KoPubWorld돋움체 Medium" pitchFamily="2" charset="-127"/>
                          <a:ea typeface="KoPubWorld돋움체 Medium" pitchFamily="2" charset="-127"/>
                          <a:cs typeface="KoPubWorld돋움체 Medium" pitchFamily="2" charset="-127"/>
                        </a:rPr>
                        <a:t>(</a:t>
                      </a:r>
                      <a:r>
                        <a:rPr lang="ko-KR" altLang="en-US" sz="2000" b="0" u="none" strike="noStrike" spc="-100" baseline="0" dirty="0">
                          <a:effectLst/>
                          <a:latin typeface="KoPubWorld돋움체 Medium" pitchFamily="2" charset="-127"/>
                          <a:ea typeface="KoPubWorld돋움체 Medium" pitchFamily="2" charset="-127"/>
                          <a:cs typeface="KoPubWorld돋움체 Medium" pitchFamily="2" charset="-127"/>
                        </a:rPr>
                        <a:t>평균가격</a:t>
                      </a:r>
                      <a:r>
                        <a:rPr lang="en-US" altLang="ko-KR" sz="2000" b="0" u="none" strike="noStrike" spc="-100" baseline="0" dirty="0">
                          <a:effectLst/>
                          <a:latin typeface="KoPubWorld돋움체 Medium" pitchFamily="2" charset="-127"/>
                          <a:ea typeface="KoPubWorld돋움체 Medium" pitchFamily="2" charset="-127"/>
                          <a:cs typeface="KoPubWorld돋움체 Medium" pitchFamily="2" charset="-127"/>
                        </a:rPr>
                        <a:t>)</a:t>
                      </a:r>
                      <a:endParaRPr lang="ko-KR" altLang="en-US" sz="2000" b="0" u="none" strike="noStrike" spc="-100" baseline="0" dirty="0">
                        <a:effectLst/>
                        <a:latin typeface="KoPubWorld돋움체 Medium" pitchFamily="2" charset="-127"/>
                        <a:ea typeface="KoPubWorld돋움체 Medium" pitchFamily="2" charset="-127"/>
                        <a:cs typeface="KoPubWorld돋움체 Medium" pitchFamily="2" charset="-127"/>
                      </a:endParaRPr>
                    </a:p>
                  </a:txBody>
                  <a:tcPr marL="180000" marR="180000" marT="108000" marB="108000" anchor="ctr">
                    <a:solidFill>
                      <a:srgbClr val="E8E8E8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8" name="object 3"/>
          <p:cNvSpPr txBox="1"/>
          <p:nvPr/>
        </p:nvSpPr>
        <p:spPr>
          <a:xfrm>
            <a:off x="1497596" y="5106217"/>
            <a:ext cx="9468485" cy="1179911"/>
          </a:xfrm>
          <a:prstGeom prst="rect">
            <a:avLst/>
          </a:prstGeom>
          <a:solidFill>
            <a:srgbClr val="FFF1E2"/>
          </a:solidFill>
        </p:spPr>
        <p:txBody>
          <a:bodyPr vert="horz" wrap="square" lIns="36000" tIns="144000" rIns="36000" bIns="72000" rtlCol="0">
            <a:spAutoFit/>
          </a:bodyPr>
          <a:lstStyle/>
          <a:p>
            <a:pPr marL="143510">
              <a:lnSpc>
                <a:spcPts val="2500"/>
              </a:lnSpc>
              <a:spcBef>
                <a:spcPts val="520"/>
              </a:spcBef>
              <a:tabLst>
                <a:tab pos="714375" algn="l"/>
              </a:tabLst>
            </a:pPr>
            <a:r>
              <a:rPr sz="2000" b="1" spc="-100" baseline="1543" dirty="0">
                <a:solidFill>
                  <a:srgbClr val="F47920"/>
                </a:solidFill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(예시) </a:t>
            </a:r>
            <a:r>
              <a:rPr lang="en-US" sz="1850" b="1" spc="-100" baseline="1543" dirty="0">
                <a:solidFill>
                  <a:srgbClr val="F47920"/>
                </a:solidFill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	</a:t>
            </a:r>
            <a:r>
              <a:rPr lang="en-US" altLang="ko-KR" sz="1850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’23</a:t>
            </a:r>
            <a:r>
              <a:rPr lang="ko-KR" altLang="en-US" sz="1850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년 </a:t>
            </a:r>
            <a:r>
              <a:rPr lang="en-US" altLang="ko-KR" sz="1850" spc="-100" dirty="0">
                <a:solidFill>
                  <a:srgbClr val="323031"/>
                </a:solidFill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1</a:t>
            </a:r>
            <a:r>
              <a:rPr lang="ko-KR" altLang="en-US" sz="1850" spc="-100" dirty="0">
                <a:solidFill>
                  <a:srgbClr val="323031"/>
                </a:solidFill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월 </a:t>
            </a:r>
            <a:r>
              <a:rPr lang="en-US" altLang="ko-KR" sz="1850" spc="-100" dirty="0">
                <a:solidFill>
                  <a:srgbClr val="323031"/>
                </a:solidFill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1</a:t>
            </a:r>
            <a:r>
              <a:rPr lang="ko-KR" altLang="en-US" sz="1850" spc="-100" dirty="0">
                <a:solidFill>
                  <a:srgbClr val="323031"/>
                </a:solidFill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일 약정 체결 후 </a:t>
            </a:r>
            <a:r>
              <a:rPr lang="en-US" altLang="ko-KR" sz="1850" spc="-100" dirty="0">
                <a:solidFill>
                  <a:srgbClr val="323031"/>
                </a:solidFill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2</a:t>
            </a:r>
            <a:r>
              <a:rPr lang="ko-KR" altLang="en-US" sz="1850" spc="-100" dirty="0">
                <a:solidFill>
                  <a:srgbClr val="323031"/>
                </a:solidFill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월 </a:t>
            </a:r>
            <a:r>
              <a:rPr lang="en-US" altLang="ko-KR" sz="1850" spc="-100" dirty="0">
                <a:solidFill>
                  <a:srgbClr val="323031"/>
                </a:solidFill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1</a:t>
            </a:r>
            <a:r>
              <a:rPr lang="ko-KR" altLang="en-US" sz="1850" spc="-100" dirty="0">
                <a:solidFill>
                  <a:srgbClr val="323031"/>
                </a:solidFill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일</a:t>
            </a:r>
            <a:r>
              <a:rPr lang="en-US" altLang="ko-KR" sz="1850" spc="-100" dirty="0">
                <a:solidFill>
                  <a:srgbClr val="323031"/>
                </a:solidFill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(</a:t>
            </a:r>
            <a:r>
              <a:rPr lang="ko-KR" altLang="en-US" sz="1850" spc="-100" dirty="0">
                <a:solidFill>
                  <a:srgbClr val="323031"/>
                </a:solidFill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조정일</a:t>
            </a:r>
            <a:r>
              <a:rPr lang="en-US" altLang="ko-KR" sz="1850" spc="-100" dirty="0">
                <a:solidFill>
                  <a:srgbClr val="323031"/>
                </a:solidFill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)</a:t>
            </a:r>
            <a:r>
              <a:rPr lang="ko-KR" altLang="en-US" sz="1850" spc="-100" dirty="0">
                <a:solidFill>
                  <a:srgbClr val="323031"/>
                </a:solidFill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이 도래한 경우</a:t>
            </a:r>
            <a:r>
              <a:rPr lang="en-US" altLang="ko-KR" sz="1850" spc="-100" dirty="0">
                <a:solidFill>
                  <a:srgbClr val="323031"/>
                </a:solidFill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, </a:t>
            </a:r>
            <a:r>
              <a:rPr lang="ko-KR" altLang="en-US" sz="1850" spc="-100" dirty="0">
                <a:solidFill>
                  <a:srgbClr val="323031"/>
                </a:solidFill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이전에 대금 변경이 없었으므로 </a:t>
            </a:r>
            <a:r>
              <a:rPr lang="en-US" altLang="ko-KR" sz="1850" spc="-100" dirty="0">
                <a:solidFill>
                  <a:srgbClr val="323031"/>
                </a:solidFill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/>
            </a:r>
            <a:br>
              <a:rPr lang="en-US" altLang="ko-KR" sz="1850" spc="-100" dirty="0">
                <a:solidFill>
                  <a:srgbClr val="323031"/>
                </a:solidFill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</a:br>
            <a:r>
              <a:rPr lang="en-US" altLang="ko-KR" sz="1850" spc="-100" dirty="0">
                <a:solidFill>
                  <a:srgbClr val="323031"/>
                </a:solidFill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	</a:t>
            </a:r>
            <a:r>
              <a:rPr lang="ko-KR" altLang="en-US" sz="1850" b="1" spc="-100" dirty="0">
                <a:solidFill>
                  <a:srgbClr val="C00000"/>
                </a:solidFill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기준시점</a:t>
            </a:r>
            <a:r>
              <a:rPr lang="ko-KR" altLang="en-US" sz="1850" spc="-100" dirty="0">
                <a:solidFill>
                  <a:srgbClr val="323031"/>
                </a:solidFill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은 약정 체결일</a:t>
            </a:r>
            <a:r>
              <a:rPr lang="en-US" altLang="ko-KR" sz="1850" spc="-100" dirty="0">
                <a:solidFill>
                  <a:srgbClr val="323031"/>
                </a:solidFill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(1</a:t>
            </a:r>
            <a:r>
              <a:rPr lang="ko-KR" altLang="en-US" sz="1850" spc="-100" dirty="0">
                <a:solidFill>
                  <a:srgbClr val="323031"/>
                </a:solidFill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월 </a:t>
            </a:r>
            <a:r>
              <a:rPr lang="en-US" altLang="ko-KR" sz="1850" spc="-100" dirty="0">
                <a:solidFill>
                  <a:srgbClr val="323031"/>
                </a:solidFill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1</a:t>
            </a:r>
            <a:r>
              <a:rPr lang="ko-KR" altLang="en-US" sz="1850" spc="-100" dirty="0">
                <a:solidFill>
                  <a:srgbClr val="323031"/>
                </a:solidFill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일</a:t>
            </a:r>
            <a:r>
              <a:rPr lang="en-US" altLang="ko-KR" sz="1850" spc="-100" dirty="0">
                <a:solidFill>
                  <a:srgbClr val="323031"/>
                </a:solidFill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)</a:t>
            </a:r>
            <a:r>
              <a:rPr lang="ko-KR" altLang="en-US" sz="1850" spc="-100" dirty="0">
                <a:solidFill>
                  <a:srgbClr val="323031"/>
                </a:solidFill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의 전월인 </a:t>
            </a:r>
            <a:r>
              <a:rPr lang="ko-KR" altLang="en-US" sz="1850" spc="-100" dirty="0">
                <a:solidFill>
                  <a:srgbClr val="C00000"/>
                </a:solidFill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’</a:t>
            </a:r>
            <a:r>
              <a:rPr lang="en-US" altLang="ko-KR" sz="1850" spc="-100" dirty="0">
                <a:solidFill>
                  <a:srgbClr val="C00000"/>
                </a:solidFill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22</a:t>
            </a:r>
            <a:r>
              <a:rPr lang="ko-KR" altLang="en-US" sz="1850" spc="-100" dirty="0">
                <a:solidFill>
                  <a:srgbClr val="C00000"/>
                </a:solidFill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년 </a:t>
            </a:r>
            <a:r>
              <a:rPr lang="en-US" altLang="ko-KR" sz="1850" spc="-100" dirty="0">
                <a:solidFill>
                  <a:srgbClr val="C00000"/>
                </a:solidFill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12</a:t>
            </a:r>
            <a:r>
              <a:rPr lang="ko-KR" altLang="en-US" sz="1850" spc="-100" dirty="0">
                <a:solidFill>
                  <a:srgbClr val="C00000"/>
                </a:solidFill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월</a:t>
            </a:r>
            <a:r>
              <a:rPr lang="en-US" altLang="ko-KR" sz="1850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(</a:t>
            </a:r>
            <a:r>
              <a:rPr lang="ko-KR" altLang="en-US" sz="1850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평균가격</a:t>
            </a:r>
            <a:r>
              <a:rPr lang="en-US" altLang="ko-KR" sz="1850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),</a:t>
            </a:r>
            <a:r>
              <a:rPr lang="en-US" altLang="ko-KR" sz="1850" spc="-100" dirty="0">
                <a:solidFill>
                  <a:srgbClr val="323031"/>
                </a:solidFill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 </a:t>
            </a:r>
            <a:br>
              <a:rPr lang="en-US" altLang="ko-KR" sz="1850" spc="-100" dirty="0">
                <a:solidFill>
                  <a:srgbClr val="323031"/>
                </a:solidFill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</a:br>
            <a:r>
              <a:rPr lang="en-US" altLang="ko-KR" sz="1850" spc="-100" dirty="0">
                <a:solidFill>
                  <a:srgbClr val="323031"/>
                </a:solidFill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	</a:t>
            </a:r>
            <a:r>
              <a:rPr lang="ko-KR" altLang="en-US" sz="1850" b="1" spc="-100" dirty="0">
                <a:solidFill>
                  <a:srgbClr val="C00000"/>
                </a:solidFill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비교시점</a:t>
            </a:r>
            <a:r>
              <a:rPr lang="ko-KR" altLang="en-US" sz="1850" spc="-100" dirty="0">
                <a:solidFill>
                  <a:srgbClr val="323031"/>
                </a:solidFill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은 이번 조정일</a:t>
            </a:r>
            <a:r>
              <a:rPr lang="en-US" altLang="ko-KR" sz="1850" spc="-100" dirty="0">
                <a:solidFill>
                  <a:srgbClr val="323031"/>
                </a:solidFill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(2</a:t>
            </a:r>
            <a:r>
              <a:rPr lang="ko-KR" altLang="en-US" sz="1850" spc="-100" dirty="0">
                <a:solidFill>
                  <a:srgbClr val="323031"/>
                </a:solidFill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월 </a:t>
            </a:r>
            <a:r>
              <a:rPr lang="en-US" altLang="ko-KR" sz="1850" spc="-100" dirty="0">
                <a:solidFill>
                  <a:srgbClr val="323031"/>
                </a:solidFill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1</a:t>
            </a:r>
            <a:r>
              <a:rPr lang="ko-KR" altLang="en-US" sz="1850" spc="-100" dirty="0">
                <a:solidFill>
                  <a:srgbClr val="323031"/>
                </a:solidFill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일</a:t>
            </a:r>
            <a:r>
              <a:rPr lang="en-US" altLang="ko-KR" sz="1850" spc="-100" dirty="0">
                <a:solidFill>
                  <a:srgbClr val="323031"/>
                </a:solidFill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)</a:t>
            </a:r>
            <a:r>
              <a:rPr lang="ko-KR" altLang="en-US" sz="1850" spc="-100" dirty="0">
                <a:solidFill>
                  <a:srgbClr val="323031"/>
                </a:solidFill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의 전월인 </a:t>
            </a:r>
            <a:r>
              <a:rPr lang="ko-KR" altLang="en-US" sz="1850" spc="-100" dirty="0">
                <a:solidFill>
                  <a:srgbClr val="C00000"/>
                </a:solidFill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’</a:t>
            </a:r>
            <a:r>
              <a:rPr lang="en-US" altLang="ko-KR" sz="1850" spc="-100" dirty="0">
                <a:solidFill>
                  <a:srgbClr val="C00000"/>
                </a:solidFill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23</a:t>
            </a:r>
            <a:r>
              <a:rPr lang="ko-KR" altLang="en-US" sz="1850" spc="-100" dirty="0">
                <a:solidFill>
                  <a:srgbClr val="C00000"/>
                </a:solidFill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년 </a:t>
            </a:r>
            <a:r>
              <a:rPr lang="en-US" altLang="ko-KR" sz="1850" spc="-100" dirty="0">
                <a:solidFill>
                  <a:srgbClr val="C00000"/>
                </a:solidFill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1</a:t>
            </a:r>
            <a:r>
              <a:rPr lang="ko-KR" altLang="en-US" sz="1850" spc="-100" dirty="0">
                <a:solidFill>
                  <a:srgbClr val="C00000"/>
                </a:solidFill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월</a:t>
            </a:r>
            <a:r>
              <a:rPr lang="en-US" altLang="ko-KR" sz="1850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(</a:t>
            </a:r>
            <a:r>
              <a:rPr lang="ko-KR" altLang="en-US" sz="1850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평균가격</a:t>
            </a:r>
            <a:r>
              <a:rPr lang="en-US" altLang="ko-KR" sz="1850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)</a:t>
            </a:r>
            <a:r>
              <a:rPr lang="ko-KR" altLang="en-US" sz="1850" spc="-100" dirty="0">
                <a:solidFill>
                  <a:srgbClr val="323031"/>
                </a:solidFill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이 됨</a:t>
            </a:r>
            <a:endParaRPr sz="1850" spc="-100" dirty="0">
              <a:latin typeface="KoPubWorld돋움체 Medium" pitchFamily="2" charset="-127"/>
              <a:ea typeface="KoPubWorld돋움체 Medium" pitchFamily="2" charset="-127"/>
              <a:cs typeface="KoPubWorld돋움체 Medium" pitchFamily="2" charset="-127"/>
            </a:endParaRPr>
          </a:p>
        </p:txBody>
      </p:sp>
      <p:sp>
        <p:nvSpPr>
          <p:cNvPr id="29" name="object 16"/>
          <p:cNvSpPr txBox="1"/>
          <p:nvPr/>
        </p:nvSpPr>
        <p:spPr>
          <a:xfrm>
            <a:off x="328645" y="447774"/>
            <a:ext cx="369570" cy="635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US" sz="4000" b="1" spc="-100" dirty="0">
                <a:solidFill>
                  <a:srgbClr val="FFF799"/>
                </a:solidFill>
                <a:latin typeface="강한공군체 Bold" pitchFamily="34" charset="-127"/>
                <a:ea typeface="강한공군체 Bold" pitchFamily="34" charset="-127"/>
                <a:cs typeface="KoPubWorld돋움체 Bold" pitchFamily="2" charset="-127"/>
              </a:rPr>
              <a:t>7</a:t>
            </a:r>
            <a:endParaRPr sz="4000" spc="-100" dirty="0">
              <a:latin typeface="강한공군체 Bold" pitchFamily="34" charset="-127"/>
              <a:ea typeface="강한공군체 Bold" pitchFamily="34" charset="-127"/>
              <a:cs typeface="KoPubWorld돋움체 Bold" pitchFamily="2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C1B50E8E-129A-750A-C273-1FEAB2874194}"/>
              </a:ext>
            </a:extLst>
          </p:cNvPr>
          <p:cNvSpPr txBox="1"/>
          <p:nvPr/>
        </p:nvSpPr>
        <p:spPr>
          <a:xfrm>
            <a:off x="4989418" y="2113735"/>
            <a:ext cx="610339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US" altLang="ko-KR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※ </a:t>
            </a:r>
            <a:r>
              <a:rPr lang="ko-KR" altLang="en-US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상생협력법 시행령 제</a:t>
            </a:r>
            <a:r>
              <a:rPr lang="en-US" altLang="ko-KR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14</a:t>
            </a:r>
            <a:r>
              <a:rPr lang="ko-KR" altLang="en-US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조</a:t>
            </a:r>
            <a:r>
              <a:rPr lang="en-US" altLang="ko-KR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(</a:t>
            </a:r>
            <a:r>
              <a:rPr lang="ko-KR" altLang="en-US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법정 기재사항</a:t>
            </a:r>
            <a:r>
              <a:rPr lang="en-US" altLang="ko-KR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2204000" cy="68640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2" name="object 46"/>
          <p:cNvSpPr txBox="1">
            <a:spLocks noGrp="1"/>
          </p:cNvSpPr>
          <p:nvPr>
            <p:ph type="sldNum" sz="quarter" idx="7"/>
          </p:nvPr>
        </p:nvSpPr>
        <p:spPr>
          <a:xfrm>
            <a:off x="11843257" y="6527415"/>
            <a:ext cx="289559" cy="246221"/>
          </a:xfrm>
          <a:prstGeom prst="rect">
            <a:avLst/>
          </a:prstGeom>
        </p:spPr>
        <p:txBody>
          <a:bodyPr vert="horz" wrap="square" lIns="0" tIns="30480" rIns="0" bIns="0" rtlCol="0">
            <a:spAutoFit/>
          </a:bodyPr>
          <a:lstStyle/>
          <a:p>
            <a:pPr marL="38100" algn="ctr">
              <a:lnSpc>
                <a:spcPct val="100000"/>
              </a:lnSpc>
              <a:spcBef>
                <a:spcPts val="240"/>
              </a:spcBef>
            </a:pPr>
            <a:r>
              <a:rPr lang="en-US" altLang="ko-KR" spc="-150" dirty="0" smtClean="0"/>
              <a:t>2</a:t>
            </a:r>
            <a:r>
              <a:rPr lang="en-US" altLang="ko-KR" spc="-150" dirty="0" smtClean="0"/>
              <a:t>5</a:t>
            </a:r>
            <a:endParaRPr lang="en-US" altLang="ko-KR" spc="-150" dirty="0"/>
          </a:p>
        </p:txBody>
      </p:sp>
      <p:grpSp>
        <p:nvGrpSpPr>
          <p:cNvPr id="2" name="그룹 3"/>
          <p:cNvGrpSpPr/>
          <p:nvPr/>
        </p:nvGrpSpPr>
        <p:grpSpPr>
          <a:xfrm>
            <a:off x="0" y="0"/>
            <a:ext cx="12099836" cy="1234440"/>
            <a:chOff x="0" y="0"/>
            <a:chExt cx="12099836" cy="1234440"/>
          </a:xfrm>
        </p:grpSpPr>
        <p:sp>
          <p:nvSpPr>
            <p:cNvPr id="5" name="object 2"/>
            <p:cNvSpPr/>
            <p:nvPr/>
          </p:nvSpPr>
          <p:spPr>
            <a:xfrm>
              <a:off x="0" y="395998"/>
              <a:ext cx="9864090" cy="792480"/>
            </a:xfrm>
            <a:custGeom>
              <a:avLst/>
              <a:gdLst/>
              <a:ahLst/>
              <a:cxnLst/>
              <a:rect l="l" t="t" r="r" b="b"/>
              <a:pathLst>
                <a:path w="9864090" h="792480">
                  <a:moveTo>
                    <a:pt x="9864001" y="0"/>
                  </a:moveTo>
                  <a:lnTo>
                    <a:pt x="0" y="0"/>
                  </a:lnTo>
                  <a:lnTo>
                    <a:pt x="0" y="791997"/>
                  </a:lnTo>
                  <a:lnTo>
                    <a:pt x="9864001" y="791997"/>
                  </a:lnTo>
                  <a:lnTo>
                    <a:pt x="9864001" y="0"/>
                  </a:lnTo>
                  <a:close/>
                </a:path>
              </a:pathLst>
            </a:custGeom>
            <a:solidFill>
              <a:srgbClr val="C00000"/>
            </a:solidFill>
          </p:spPr>
          <p:txBody>
            <a:bodyPr wrap="square" lIns="0" tIns="0" rIns="0" bIns="0" rtlCol="0"/>
            <a:lstStyle/>
            <a:p>
              <a:endParaRPr spc="-100">
                <a:latin typeface="KoPubWorld돋움체 Bold" pitchFamily="2" charset="-127"/>
              </a:endParaRPr>
            </a:p>
          </p:txBody>
        </p:sp>
        <p:grpSp>
          <p:nvGrpSpPr>
            <p:cNvPr id="3" name="object 25"/>
            <p:cNvGrpSpPr/>
            <p:nvPr/>
          </p:nvGrpSpPr>
          <p:grpSpPr>
            <a:xfrm>
              <a:off x="9864001" y="0"/>
              <a:ext cx="2236127" cy="1234440"/>
              <a:chOff x="9864001" y="0"/>
              <a:chExt cx="2236127" cy="1234440"/>
            </a:xfrm>
          </p:grpSpPr>
          <p:sp>
            <p:nvSpPr>
              <p:cNvPr id="7" name="object 26"/>
              <p:cNvSpPr/>
              <p:nvPr/>
            </p:nvSpPr>
            <p:spPr>
              <a:xfrm>
                <a:off x="9864001" y="404761"/>
                <a:ext cx="1464945" cy="720090"/>
              </a:xfrm>
              <a:custGeom>
                <a:avLst/>
                <a:gdLst/>
                <a:ahLst/>
                <a:cxnLst/>
                <a:rect l="l" t="t" r="r" b="b"/>
                <a:pathLst>
                  <a:path w="1464945" h="720090">
                    <a:moveTo>
                      <a:pt x="370916" y="117513"/>
                    </a:moveTo>
                    <a:lnTo>
                      <a:pt x="0" y="69049"/>
                    </a:lnTo>
                    <a:lnTo>
                      <a:pt x="0" y="719874"/>
                    </a:lnTo>
                    <a:lnTo>
                      <a:pt x="340563" y="669912"/>
                    </a:lnTo>
                    <a:lnTo>
                      <a:pt x="370916" y="117513"/>
                    </a:lnTo>
                    <a:close/>
                  </a:path>
                  <a:path w="1464945" h="720090">
                    <a:moveTo>
                      <a:pt x="1271536" y="607949"/>
                    </a:moveTo>
                    <a:lnTo>
                      <a:pt x="1271498" y="605053"/>
                    </a:lnTo>
                    <a:lnTo>
                      <a:pt x="1270977" y="598398"/>
                    </a:lnTo>
                    <a:lnTo>
                      <a:pt x="1270342" y="590296"/>
                    </a:lnTo>
                    <a:lnTo>
                      <a:pt x="1163408" y="598398"/>
                    </a:lnTo>
                    <a:lnTo>
                      <a:pt x="1082713" y="586397"/>
                    </a:lnTo>
                    <a:lnTo>
                      <a:pt x="1091539" y="629437"/>
                    </a:lnTo>
                    <a:lnTo>
                      <a:pt x="1110729" y="672160"/>
                    </a:lnTo>
                    <a:lnTo>
                      <a:pt x="1121105" y="684072"/>
                    </a:lnTo>
                    <a:lnTo>
                      <a:pt x="1149540" y="681126"/>
                    </a:lnTo>
                    <a:lnTo>
                      <a:pt x="1173378" y="683006"/>
                    </a:lnTo>
                    <a:lnTo>
                      <a:pt x="1187005" y="683590"/>
                    </a:lnTo>
                    <a:lnTo>
                      <a:pt x="1195539" y="682879"/>
                    </a:lnTo>
                    <a:lnTo>
                      <a:pt x="1202867" y="681126"/>
                    </a:lnTo>
                    <a:lnTo>
                      <a:pt x="1204099" y="680834"/>
                    </a:lnTo>
                    <a:lnTo>
                      <a:pt x="1247698" y="657085"/>
                    </a:lnTo>
                    <a:lnTo>
                      <a:pt x="1269593" y="624941"/>
                    </a:lnTo>
                    <a:lnTo>
                      <a:pt x="1271536" y="607949"/>
                    </a:lnTo>
                    <a:close/>
                  </a:path>
                  <a:path w="1464945" h="720090">
                    <a:moveTo>
                      <a:pt x="1464602" y="273532"/>
                    </a:moveTo>
                    <a:lnTo>
                      <a:pt x="1445882" y="228981"/>
                    </a:lnTo>
                    <a:lnTo>
                      <a:pt x="1348879" y="179095"/>
                    </a:lnTo>
                    <a:lnTo>
                      <a:pt x="914552" y="153835"/>
                    </a:lnTo>
                    <a:lnTo>
                      <a:pt x="896620" y="197523"/>
                    </a:lnTo>
                    <a:lnTo>
                      <a:pt x="868540" y="236385"/>
                    </a:lnTo>
                    <a:lnTo>
                      <a:pt x="832612" y="267665"/>
                    </a:lnTo>
                    <a:lnTo>
                      <a:pt x="791146" y="288569"/>
                    </a:lnTo>
                    <a:lnTo>
                      <a:pt x="752182" y="296341"/>
                    </a:lnTo>
                    <a:lnTo>
                      <a:pt x="750265" y="296456"/>
                    </a:lnTo>
                    <a:lnTo>
                      <a:pt x="738708" y="295973"/>
                    </a:lnTo>
                    <a:lnTo>
                      <a:pt x="700570" y="272402"/>
                    </a:lnTo>
                    <a:lnTo>
                      <a:pt x="690486" y="239852"/>
                    </a:lnTo>
                    <a:lnTo>
                      <a:pt x="691083" y="139814"/>
                    </a:lnTo>
                    <a:lnTo>
                      <a:pt x="765962" y="0"/>
                    </a:lnTo>
                    <a:lnTo>
                      <a:pt x="404672" y="153085"/>
                    </a:lnTo>
                    <a:lnTo>
                      <a:pt x="379691" y="607949"/>
                    </a:lnTo>
                    <a:lnTo>
                      <a:pt x="457987" y="601281"/>
                    </a:lnTo>
                    <a:lnTo>
                      <a:pt x="516356" y="639737"/>
                    </a:lnTo>
                    <a:lnTo>
                      <a:pt x="547166" y="659193"/>
                    </a:lnTo>
                    <a:lnTo>
                      <a:pt x="560616" y="665645"/>
                    </a:lnTo>
                    <a:lnTo>
                      <a:pt x="566928" y="665060"/>
                    </a:lnTo>
                    <a:lnTo>
                      <a:pt x="567512" y="664857"/>
                    </a:lnTo>
                    <a:lnTo>
                      <a:pt x="571284" y="653288"/>
                    </a:lnTo>
                    <a:lnTo>
                      <a:pt x="575360" y="642010"/>
                    </a:lnTo>
                    <a:lnTo>
                      <a:pt x="591781" y="605955"/>
                    </a:lnTo>
                    <a:lnTo>
                      <a:pt x="632904" y="583234"/>
                    </a:lnTo>
                    <a:lnTo>
                      <a:pt x="647534" y="583272"/>
                    </a:lnTo>
                    <a:lnTo>
                      <a:pt x="686435" y="600087"/>
                    </a:lnTo>
                    <a:lnTo>
                      <a:pt x="690562" y="605053"/>
                    </a:lnTo>
                    <a:lnTo>
                      <a:pt x="698169" y="583234"/>
                    </a:lnTo>
                    <a:lnTo>
                      <a:pt x="719810" y="527786"/>
                    </a:lnTo>
                    <a:lnTo>
                      <a:pt x="747280" y="492696"/>
                    </a:lnTo>
                    <a:lnTo>
                      <a:pt x="772998" y="485571"/>
                    </a:lnTo>
                    <a:lnTo>
                      <a:pt x="790689" y="486308"/>
                    </a:lnTo>
                    <a:lnTo>
                      <a:pt x="830922" y="506349"/>
                    </a:lnTo>
                    <a:lnTo>
                      <a:pt x="846709" y="531939"/>
                    </a:lnTo>
                    <a:lnTo>
                      <a:pt x="855713" y="515454"/>
                    </a:lnTo>
                    <a:lnTo>
                      <a:pt x="868006" y="502323"/>
                    </a:lnTo>
                    <a:lnTo>
                      <a:pt x="881976" y="492582"/>
                    </a:lnTo>
                    <a:lnTo>
                      <a:pt x="896061" y="486232"/>
                    </a:lnTo>
                    <a:lnTo>
                      <a:pt x="898029" y="485571"/>
                    </a:lnTo>
                    <a:lnTo>
                      <a:pt x="901039" y="484543"/>
                    </a:lnTo>
                    <a:lnTo>
                      <a:pt x="906043" y="483387"/>
                    </a:lnTo>
                    <a:lnTo>
                      <a:pt x="910945" y="482803"/>
                    </a:lnTo>
                    <a:lnTo>
                      <a:pt x="926985" y="482244"/>
                    </a:lnTo>
                    <a:lnTo>
                      <a:pt x="941438" y="484568"/>
                    </a:lnTo>
                    <a:lnTo>
                      <a:pt x="973721" y="507238"/>
                    </a:lnTo>
                    <a:lnTo>
                      <a:pt x="987132" y="541845"/>
                    </a:lnTo>
                    <a:lnTo>
                      <a:pt x="991857" y="538530"/>
                    </a:lnTo>
                    <a:lnTo>
                      <a:pt x="997127" y="535825"/>
                    </a:lnTo>
                    <a:lnTo>
                      <a:pt x="1002855" y="533882"/>
                    </a:lnTo>
                    <a:lnTo>
                      <a:pt x="1020254" y="530656"/>
                    </a:lnTo>
                    <a:lnTo>
                      <a:pt x="1037361" y="532536"/>
                    </a:lnTo>
                    <a:lnTo>
                      <a:pt x="1053261" y="539318"/>
                    </a:lnTo>
                    <a:lnTo>
                      <a:pt x="1067079" y="550735"/>
                    </a:lnTo>
                    <a:lnTo>
                      <a:pt x="1071143" y="555218"/>
                    </a:lnTo>
                    <a:lnTo>
                      <a:pt x="1074089" y="557441"/>
                    </a:lnTo>
                    <a:lnTo>
                      <a:pt x="1076172" y="558088"/>
                    </a:lnTo>
                    <a:lnTo>
                      <a:pt x="1077417" y="563638"/>
                    </a:lnTo>
                    <a:lnTo>
                      <a:pt x="1078890" y="569963"/>
                    </a:lnTo>
                    <a:lnTo>
                      <a:pt x="1080681" y="577215"/>
                    </a:lnTo>
                    <a:lnTo>
                      <a:pt x="1162799" y="585660"/>
                    </a:lnTo>
                    <a:lnTo>
                      <a:pt x="1197876" y="584809"/>
                    </a:lnTo>
                    <a:lnTo>
                      <a:pt x="1277823" y="578269"/>
                    </a:lnTo>
                    <a:lnTo>
                      <a:pt x="1323568" y="550303"/>
                    </a:lnTo>
                    <a:lnTo>
                      <a:pt x="1347889" y="502627"/>
                    </a:lnTo>
                    <a:lnTo>
                      <a:pt x="1352537" y="482244"/>
                    </a:lnTo>
                    <a:lnTo>
                      <a:pt x="1353540" y="477850"/>
                    </a:lnTo>
                    <a:lnTo>
                      <a:pt x="1158786" y="464807"/>
                    </a:lnTo>
                    <a:lnTo>
                      <a:pt x="1156550" y="464464"/>
                    </a:lnTo>
                    <a:lnTo>
                      <a:pt x="1154417" y="463613"/>
                    </a:lnTo>
                    <a:lnTo>
                      <a:pt x="1064628" y="400786"/>
                    </a:lnTo>
                    <a:lnTo>
                      <a:pt x="1177696" y="449783"/>
                    </a:lnTo>
                    <a:lnTo>
                      <a:pt x="1178902" y="450126"/>
                    </a:lnTo>
                    <a:lnTo>
                      <a:pt x="1180147" y="450329"/>
                    </a:lnTo>
                    <a:lnTo>
                      <a:pt x="1273390" y="456133"/>
                    </a:lnTo>
                    <a:lnTo>
                      <a:pt x="1322590" y="458571"/>
                    </a:lnTo>
                    <a:lnTo>
                      <a:pt x="1344002" y="458063"/>
                    </a:lnTo>
                    <a:lnTo>
                      <a:pt x="1353947" y="455066"/>
                    </a:lnTo>
                    <a:lnTo>
                      <a:pt x="1373060" y="444373"/>
                    </a:lnTo>
                    <a:lnTo>
                      <a:pt x="1389176" y="427113"/>
                    </a:lnTo>
                    <a:lnTo>
                      <a:pt x="1402613" y="400786"/>
                    </a:lnTo>
                    <a:lnTo>
                      <a:pt x="1403654" y="398754"/>
                    </a:lnTo>
                    <a:lnTo>
                      <a:pt x="1417866" y="354761"/>
                    </a:lnTo>
                    <a:lnTo>
                      <a:pt x="1221587" y="309626"/>
                    </a:lnTo>
                    <a:lnTo>
                      <a:pt x="1220292" y="309397"/>
                    </a:lnTo>
                    <a:lnTo>
                      <a:pt x="1219060" y="308991"/>
                    </a:lnTo>
                    <a:lnTo>
                      <a:pt x="1193012" y="296456"/>
                    </a:lnTo>
                    <a:lnTo>
                      <a:pt x="1052830" y="228981"/>
                    </a:lnTo>
                    <a:lnTo>
                      <a:pt x="1229321" y="291439"/>
                    </a:lnTo>
                    <a:lnTo>
                      <a:pt x="1230299" y="291668"/>
                    </a:lnTo>
                    <a:lnTo>
                      <a:pt x="1231303" y="291807"/>
                    </a:lnTo>
                    <a:lnTo>
                      <a:pt x="1404086" y="328193"/>
                    </a:lnTo>
                    <a:lnTo>
                      <a:pt x="1409547" y="327990"/>
                    </a:lnTo>
                    <a:lnTo>
                      <a:pt x="1414894" y="327240"/>
                    </a:lnTo>
                    <a:lnTo>
                      <a:pt x="1420063" y="326034"/>
                    </a:lnTo>
                    <a:lnTo>
                      <a:pt x="1452003" y="306260"/>
                    </a:lnTo>
                    <a:lnTo>
                      <a:pt x="1464602" y="273532"/>
                    </a:lnTo>
                    <a:close/>
                  </a:path>
                </a:pathLst>
              </a:custGeom>
              <a:solidFill>
                <a:srgbClr val="C00000"/>
              </a:solidFill>
            </p:spPr>
            <p:txBody>
              <a:bodyPr wrap="square" lIns="0" tIns="0" rIns="0" bIns="0" rtlCol="0"/>
              <a:lstStyle/>
              <a:p>
                <a:endParaRPr spc="-100">
                  <a:latin typeface="KoPubWorld돋움체 Bold" pitchFamily="2" charset="-127"/>
                </a:endParaRPr>
              </a:p>
            </p:txBody>
          </p:sp>
          <p:sp>
            <p:nvSpPr>
              <p:cNvPr id="8" name="object 27"/>
              <p:cNvSpPr/>
              <p:nvPr/>
            </p:nvSpPr>
            <p:spPr>
              <a:xfrm>
                <a:off x="10442143" y="0"/>
                <a:ext cx="1657985" cy="1234440"/>
              </a:xfrm>
              <a:custGeom>
                <a:avLst/>
                <a:gdLst/>
                <a:ahLst/>
                <a:cxnLst/>
                <a:rect l="l" t="t" r="r" b="b"/>
                <a:pathLst>
                  <a:path w="1657984" h="1234440">
                    <a:moveTo>
                      <a:pt x="544360" y="1121257"/>
                    </a:moveTo>
                    <a:lnTo>
                      <a:pt x="514959" y="1090142"/>
                    </a:lnTo>
                    <a:lnTo>
                      <a:pt x="491820" y="1038618"/>
                    </a:lnTo>
                    <a:lnTo>
                      <a:pt x="480225" y="982091"/>
                    </a:lnTo>
                    <a:lnTo>
                      <a:pt x="477342" y="975499"/>
                    </a:lnTo>
                    <a:lnTo>
                      <a:pt x="472643" y="970330"/>
                    </a:lnTo>
                    <a:lnTo>
                      <a:pt x="452793" y="958430"/>
                    </a:lnTo>
                    <a:lnTo>
                      <a:pt x="431609" y="959573"/>
                    </a:lnTo>
                    <a:lnTo>
                      <a:pt x="414274" y="971638"/>
                    </a:lnTo>
                    <a:lnTo>
                      <a:pt x="405993" y="992517"/>
                    </a:lnTo>
                    <a:lnTo>
                      <a:pt x="394462" y="1044321"/>
                    </a:lnTo>
                    <a:lnTo>
                      <a:pt x="388569" y="1069949"/>
                    </a:lnTo>
                    <a:lnTo>
                      <a:pt x="386473" y="1076947"/>
                    </a:lnTo>
                    <a:lnTo>
                      <a:pt x="386346" y="1072896"/>
                    </a:lnTo>
                    <a:lnTo>
                      <a:pt x="388823" y="998575"/>
                    </a:lnTo>
                    <a:lnTo>
                      <a:pt x="389140" y="969340"/>
                    </a:lnTo>
                    <a:lnTo>
                      <a:pt x="384390" y="938669"/>
                    </a:lnTo>
                    <a:lnTo>
                      <a:pt x="368490" y="915670"/>
                    </a:lnTo>
                    <a:lnTo>
                      <a:pt x="335407" y="909447"/>
                    </a:lnTo>
                    <a:lnTo>
                      <a:pt x="319862" y="913892"/>
                    </a:lnTo>
                    <a:lnTo>
                      <a:pt x="305028" y="923112"/>
                    </a:lnTo>
                    <a:lnTo>
                      <a:pt x="293255" y="936421"/>
                    </a:lnTo>
                    <a:lnTo>
                      <a:pt x="286893" y="953084"/>
                    </a:lnTo>
                    <a:lnTo>
                      <a:pt x="258025" y="1072896"/>
                    </a:lnTo>
                    <a:lnTo>
                      <a:pt x="256057" y="1060881"/>
                    </a:lnTo>
                    <a:lnTo>
                      <a:pt x="253580" y="1023010"/>
                    </a:lnTo>
                    <a:lnTo>
                      <a:pt x="251409" y="982091"/>
                    </a:lnTo>
                    <a:lnTo>
                      <a:pt x="250558" y="964311"/>
                    </a:lnTo>
                    <a:lnTo>
                      <a:pt x="240601" y="930541"/>
                    </a:lnTo>
                    <a:lnTo>
                      <a:pt x="216001" y="914387"/>
                    </a:lnTo>
                    <a:lnTo>
                      <a:pt x="188442" y="913587"/>
                    </a:lnTo>
                    <a:lnTo>
                      <a:pt x="169621" y="925906"/>
                    </a:lnTo>
                    <a:lnTo>
                      <a:pt x="149390" y="971638"/>
                    </a:lnTo>
                    <a:lnTo>
                      <a:pt x="128117" y="1032332"/>
                    </a:lnTo>
                    <a:lnTo>
                      <a:pt x="111315" y="1085354"/>
                    </a:lnTo>
                    <a:lnTo>
                      <a:pt x="104495" y="1108049"/>
                    </a:lnTo>
                    <a:lnTo>
                      <a:pt x="105816" y="1082827"/>
                    </a:lnTo>
                    <a:lnTo>
                      <a:pt x="101790" y="1037209"/>
                    </a:lnTo>
                    <a:lnTo>
                      <a:pt x="67945" y="1010018"/>
                    </a:lnTo>
                    <a:lnTo>
                      <a:pt x="44653" y="1013104"/>
                    </a:lnTo>
                    <a:lnTo>
                      <a:pt x="28308" y="1029246"/>
                    </a:lnTo>
                    <a:lnTo>
                      <a:pt x="18745" y="1051953"/>
                    </a:lnTo>
                    <a:lnTo>
                      <a:pt x="5994" y="1091844"/>
                    </a:lnTo>
                    <a:lnTo>
                      <a:pt x="0" y="1138605"/>
                    </a:lnTo>
                    <a:lnTo>
                      <a:pt x="10756" y="1181938"/>
                    </a:lnTo>
                    <a:lnTo>
                      <a:pt x="16395" y="1190726"/>
                    </a:lnTo>
                    <a:lnTo>
                      <a:pt x="23342" y="1198600"/>
                    </a:lnTo>
                    <a:lnTo>
                      <a:pt x="32588" y="1205191"/>
                    </a:lnTo>
                    <a:lnTo>
                      <a:pt x="45161" y="1210056"/>
                    </a:lnTo>
                    <a:lnTo>
                      <a:pt x="62331" y="1208519"/>
                    </a:lnTo>
                    <a:lnTo>
                      <a:pt x="80479" y="1199908"/>
                    </a:lnTo>
                    <a:lnTo>
                      <a:pt x="94856" y="1190282"/>
                    </a:lnTo>
                    <a:lnTo>
                      <a:pt x="100736" y="1185710"/>
                    </a:lnTo>
                    <a:lnTo>
                      <a:pt x="125450" y="1215097"/>
                    </a:lnTo>
                    <a:lnTo>
                      <a:pt x="159689" y="1223886"/>
                    </a:lnTo>
                    <a:lnTo>
                      <a:pt x="196481" y="1212672"/>
                    </a:lnTo>
                    <a:lnTo>
                      <a:pt x="224917" y="1185710"/>
                    </a:lnTo>
                    <a:lnTo>
                      <a:pt x="228841" y="1182001"/>
                    </a:lnTo>
                    <a:lnTo>
                      <a:pt x="238874" y="1206030"/>
                    </a:lnTo>
                    <a:lnTo>
                      <a:pt x="255879" y="1222209"/>
                    </a:lnTo>
                    <a:lnTo>
                      <a:pt x="275932" y="1231277"/>
                    </a:lnTo>
                    <a:lnTo>
                      <a:pt x="295135" y="1234008"/>
                    </a:lnTo>
                    <a:lnTo>
                      <a:pt x="328536" y="1223987"/>
                    </a:lnTo>
                    <a:lnTo>
                      <a:pt x="350570" y="1202512"/>
                    </a:lnTo>
                    <a:lnTo>
                      <a:pt x="362204" y="1182001"/>
                    </a:lnTo>
                    <a:lnTo>
                      <a:pt x="362699" y="1181150"/>
                    </a:lnTo>
                    <a:lnTo>
                      <a:pt x="366420" y="1171448"/>
                    </a:lnTo>
                    <a:lnTo>
                      <a:pt x="367817" y="1174953"/>
                    </a:lnTo>
                    <a:lnTo>
                      <a:pt x="408228" y="1211300"/>
                    </a:lnTo>
                    <a:lnTo>
                      <a:pt x="448500" y="1214983"/>
                    </a:lnTo>
                    <a:lnTo>
                      <a:pt x="482206" y="1195743"/>
                    </a:lnTo>
                    <a:lnTo>
                      <a:pt x="497751" y="1171448"/>
                    </a:lnTo>
                    <a:lnTo>
                      <a:pt x="502958" y="1163320"/>
                    </a:lnTo>
                    <a:lnTo>
                      <a:pt x="506958" y="1151978"/>
                    </a:lnTo>
                    <a:lnTo>
                      <a:pt x="513486" y="1140218"/>
                    </a:lnTo>
                    <a:lnTo>
                      <a:pt x="525081" y="1129487"/>
                    </a:lnTo>
                    <a:lnTo>
                      <a:pt x="544360" y="1121257"/>
                    </a:lnTo>
                    <a:close/>
                  </a:path>
                  <a:path w="1657984" h="1234440">
                    <a:moveTo>
                      <a:pt x="1657464" y="0"/>
                    </a:moveTo>
                    <a:lnTo>
                      <a:pt x="796848" y="0"/>
                    </a:lnTo>
                    <a:lnTo>
                      <a:pt x="645858" y="163804"/>
                    </a:lnTo>
                    <a:lnTo>
                      <a:pt x="705967" y="212242"/>
                    </a:lnTo>
                    <a:lnTo>
                      <a:pt x="595617" y="322859"/>
                    </a:lnTo>
                    <a:lnTo>
                      <a:pt x="222961" y="389039"/>
                    </a:lnTo>
                    <a:lnTo>
                      <a:pt x="136702" y="532511"/>
                    </a:lnTo>
                    <a:lnTo>
                      <a:pt x="135013" y="538556"/>
                    </a:lnTo>
                    <a:lnTo>
                      <a:pt x="134378" y="644753"/>
                    </a:lnTo>
                    <a:lnTo>
                      <a:pt x="137210" y="658698"/>
                    </a:lnTo>
                    <a:lnTo>
                      <a:pt x="145072" y="669899"/>
                    </a:lnTo>
                    <a:lnTo>
                      <a:pt x="156667" y="677164"/>
                    </a:lnTo>
                    <a:lnTo>
                      <a:pt x="170738" y="679234"/>
                    </a:lnTo>
                    <a:lnTo>
                      <a:pt x="172707" y="679107"/>
                    </a:lnTo>
                    <a:lnTo>
                      <a:pt x="214274" y="669328"/>
                    </a:lnTo>
                    <a:lnTo>
                      <a:pt x="251993" y="647077"/>
                    </a:lnTo>
                    <a:lnTo>
                      <a:pt x="283527" y="615365"/>
                    </a:lnTo>
                    <a:lnTo>
                      <a:pt x="306527" y="577189"/>
                    </a:lnTo>
                    <a:lnTo>
                      <a:pt x="318681" y="535533"/>
                    </a:lnTo>
                    <a:lnTo>
                      <a:pt x="769683" y="560984"/>
                    </a:lnTo>
                    <a:lnTo>
                      <a:pt x="915885" y="624370"/>
                    </a:lnTo>
                    <a:lnTo>
                      <a:pt x="938860" y="557593"/>
                    </a:lnTo>
                    <a:lnTo>
                      <a:pt x="963879" y="535533"/>
                    </a:lnTo>
                    <a:lnTo>
                      <a:pt x="1032357" y="475170"/>
                    </a:lnTo>
                    <a:lnTo>
                      <a:pt x="1146251" y="566915"/>
                    </a:lnTo>
                    <a:lnTo>
                      <a:pt x="1657464" y="0"/>
                    </a:lnTo>
                    <a:close/>
                  </a:path>
                </a:pathLst>
              </a:custGeom>
              <a:solidFill>
                <a:srgbClr val="B2B4BA"/>
              </a:solidFill>
            </p:spPr>
            <p:txBody>
              <a:bodyPr wrap="square" lIns="0" tIns="0" rIns="0" bIns="0" rtlCol="0"/>
              <a:lstStyle/>
              <a:p>
                <a:endParaRPr spc="-100">
                  <a:latin typeface="KoPubWorld돋움체 Bold" pitchFamily="2" charset="-127"/>
                </a:endParaRPr>
              </a:p>
            </p:txBody>
          </p:sp>
        </p:grpSp>
      </p:grpSp>
      <p:sp>
        <p:nvSpPr>
          <p:cNvPr id="9" name="object 13"/>
          <p:cNvSpPr txBox="1">
            <a:spLocks noGrp="1"/>
          </p:cNvSpPr>
          <p:nvPr>
            <p:ph type="title"/>
          </p:nvPr>
        </p:nvSpPr>
        <p:spPr>
          <a:xfrm>
            <a:off x="1139300" y="485927"/>
            <a:ext cx="8538100" cy="5206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ko-KR" altLang="en-US" sz="3300" spc="-100" dirty="0">
                <a:latin typeface="강한공군체 Bold" pitchFamily="34" charset="-127"/>
                <a:ea typeface="강한공군체 Bold" pitchFamily="34" charset="-127"/>
              </a:rPr>
              <a:t>표준 연동계약서의 주요 내용</a:t>
            </a:r>
            <a:r>
              <a:rPr lang="en-US" altLang="ko-KR" sz="3300" spc="-100" dirty="0">
                <a:latin typeface="강한공군체 Bold" pitchFamily="34" charset="-127"/>
                <a:ea typeface="강한공군체 Bold" pitchFamily="34" charset="-127"/>
              </a:rPr>
              <a:t>(</a:t>
            </a:r>
            <a:r>
              <a:rPr lang="ko-KR" altLang="en-US" sz="3300" spc="-100" dirty="0">
                <a:latin typeface="강한공군체 Bold" pitchFamily="34" charset="-127"/>
                <a:ea typeface="강한공군체 Bold" pitchFamily="34" charset="-127"/>
              </a:rPr>
              <a:t>첨부</a:t>
            </a:r>
            <a:r>
              <a:rPr lang="en-US" altLang="ko-KR" sz="3300" spc="-100" dirty="0">
                <a:latin typeface="강한공군체 Bold" pitchFamily="34" charset="-127"/>
                <a:ea typeface="강한공군체 Bold" pitchFamily="34" charset="-127"/>
              </a:rPr>
              <a:t>1)</a:t>
            </a:r>
            <a:endParaRPr sz="3300" spc="-100" dirty="0">
              <a:latin typeface="강한공군체 Bold" pitchFamily="34" charset="-127"/>
              <a:ea typeface="강한공군체 Bold" pitchFamily="34" charset="-127"/>
            </a:endParaRPr>
          </a:p>
        </p:txBody>
      </p:sp>
      <p:grpSp>
        <p:nvGrpSpPr>
          <p:cNvPr id="4" name="그룹 9"/>
          <p:cNvGrpSpPr/>
          <p:nvPr/>
        </p:nvGrpSpPr>
        <p:grpSpPr>
          <a:xfrm>
            <a:off x="1044003" y="1583994"/>
            <a:ext cx="10080625" cy="504190"/>
            <a:chOff x="1044003" y="1583994"/>
            <a:chExt cx="10080625" cy="504190"/>
          </a:xfrm>
        </p:grpSpPr>
        <p:sp>
          <p:nvSpPr>
            <p:cNvPr id="11" name="object 4"/>
            <p:cNvSpPr/>
            <p:nvPr/>
          </p:nvSpPr>
          <p:spPr>
            <a:xfrm>
              <a:off x="1044003" y="1583994"/>
              <a:ext cx="10080625" cy="504190"/>
            </a:xfrm>
            <a:custGeom>
              <a:avLst/>
              <a:gdLst/>
              <a:ahLst/>
              <a:cxnLst/>
              <a:rect l="l" t="t" r="r" b="b"/>
              <a:pathLst>
                <a:path w="10080625" h="504189">
                  <a:moveTo>
                    <a:pt x="9851402" y="0"/>
                  </a:moveTo>
                  <a:lnTo>
                    <a:pt x="228600" y="0"/>
                  </a:lnTo>
                  <a:lnTo>
                    <a:pt x="96440" y="3571"/>
                  </a:lnTo>
                  <a:lnTo>
                    <a:pt x="28575" y="28575"/>
                  </a:lnTo>
                  <a:lnTo>
                    <a:pt x="3571" y="96440"/>
                  </a:lnTo>
                  <a:lnTo>
                    <a:pt x="0" y="228600"/>
                  </a:lnTo>
                  <a:lnTo>
                    <a:pt x="0" y="275399"/>
                  </a:lnTo>
                  <a:lnTo>
                    <a:pt x="3571" y="407558"/>
                  </a:lnTo>
                  <a:lnTo>
                    <a:pt x="28575" y="475424"/>
                  </a:lnTo>
                  <a:lnTo>
                    <a:pt x="96440" y="500427"/>
                  </a:lnTo>
                  <a:lnTo>
                    <a:pt x="228600" y="503999"/>
                  </a:lnTo>
                  <a:lnTo>
                    <a:pt x="9851402" y="503999"/>
                  </a:lnTo>
                  <a:lnTo>
                    <a:pt x="9983562" y="500427"/>
                  </a:lnTo>
                  <a:lnTo>
                    <a:pt x="10051427" y="475424"/>
                  </a:lnTo>
                  <a:lnTo>
                    <a:pt x="10076430" y="407558"/>
                  </a:lnTo>
                  <a:lnTo>
                    <a:pt x="10080002" y="275399"/>
                  </a:lnTo>
                  <a:lnTo>
                    <a:pt x="10080002" y="228600"/>
                  </a:lnTo>
                  <a:lnTo>
                    <a:pt x="10076430" y="96440"/>
                  </a:lnTo>
                  <a:lnTo>
                    <a:pt x="10051427" y="28575"/>
                  </a:lnTo>
                  <a:lnTo>
                    <a:pt x="9983562" y="3571"/>
                  </a:lnTo>
                  <a:lnTo>
                    <a:pt x="9851402" y="0"/>
                  </a:lnTo>
                  <a:close/>
                </a:path>
              </a:pathLst>
            </a:custGeom>
            <a:solidFill>
              <a:srgbClr val="E6E6C8"/>
            </a:solidFill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  <p:grpSp>
          <p:nvGrpSpPr>
            <p:cNvPr id="6" name="그룹 55"/>
            <p:cNvGrpSpPr/>
            <p:nvPr/>
          </p:nvGrpSpPr>
          <p:grpSpPr>
            <a:xfrm>
              <a:off x="1151991" y="1684794"/>
              <a:ext cx="302895" cy="302895"/>
              <a:chOff x="1151991" y="1684794"/>
              <a:chExt cx="302895" cy="302895"/>
            </a:xfrm>
          </p:grpSpPr>
          <p:sp>
            <p:nvSpPr>
              <p:cNvPr id="13" name="object 5"/>
              <p:cNvSpPr/>
              <p:nvPr/>
            </p:nvSpPr>
            <p:spPr>
              <a:xfrm>
                <a:off x="1151991" y="1684794"/>
                <a:ext cx="302895" cy="302895"/>
              </a:xfrm>
              <a:custGeom>
                <a:avLst/>
                <a:gdLst/>
                <a:ahLst/>
                <a:cxnLst/>
                <a:rect l="l" t="t" r="r" b="b"/>
                <a:pathLst>
                  <a:path w="302894" h="302894">
                    <a:moveTo>
                      <a:pt x="151206" y="0"/>
                    </a:moveTo>
                    <a:lnTo>
                      <a:pt x="103415" y="7707"/>
                    </a:lnTo>
                    <a:lnTo>
                      <a:pt x="61908" y="29171"/>
                    </a:lnTo>
                    <a:lnTo>
                      <a:pt x="29175" y="61900"/>
                    </a:lnTo>
                    <a:lnTo>
                      <a:pt x="7709" y="103404"/>
                    </a:lnTo>
                    <a:lnTo>
                      <a:pt x="0" y="151193"/>
                    </a:lnTo>
                    <a:lnTo>
                      <a:pt x="7709" y="198988"/>
                    </a:lnTo>
                    <a:lnTo>
                      <a:pt x="29175" y="240496"/>
                    </a:lnTo>
                    <a:lnTo>
                      <a:pt x="61908" y="273227"/>
                    </a:lnTo>
                    <a:lnTo>
                      <a:pt x="103415" y="294691"/>
                    </a:lnTo>
                    <a:lnTo>
                      <a:pt x="151206" y="302399"/>
                    </a:lnTo>
                    <a:lnTo>
                      <a:pt x="198996" y="294691"/>
                    </a:lnTo>
                    <a:lnTo>
                      <a:pt x="240503" y="273227"/>
                    </a:lnTo>
                    <a:lnTo>
                      <a:pt x="273236" y="240496"/>
                    </a:lnTo>
                    <a:lnTo>
                      <a:pt x="294703" y="198988"/>
                    </a:lnTo>
                    <a:lnTo>
                      <a:pt x="302412" y="151193"/>
                    </a:lnTo>
                    <a:lnTo>
                      <a:pt x="294703" y="103404"/>
                    </a:lnTo>
                    <a:lnTo>
                      <a:pt x="273236" y="61900"/>
                    </a:lnTo>
                    <a:lnTo>
                      <a:pt x="240503" y="29171"/>
                    </a:lnTo>
                    <a:lnTo>
                      <a:pt x="198996" y="7707"/>
                    </a:lnTo>
                    <a:lnTo>
                      <a:pt x="151206" y="0"/>
                    </a:lnTo>
                    <a:close/>
                  </a:path>
                </a:pathLst>
              </a:custGeom>
              <a:solidFill>
                <a:srgbClr val="F47920"/>
              </a:solidFill>
            </p:spPr>
            <p:txBody>
              <a:bodyPr wrap="square" lIns="0" tIns="0" rIns="0" bIns="0" rtlCol="0"/>
              <a:lstStyle/>
              <a:p>
                <a:endParaRPr>
                  <a:latin typeface="KoPubWorld돋움체 Bold" pitchFamily="2" charset="-127"/>
                </a:endParaRPr>
              </a:p>
            </p:txBody>
          </p:sp>
          <p:sp>
            <p:nvSpPr>
              <p:cNvPr id="14" name="object 6"/>
              <p:cNvSpPr/>
              <p:nvPr/>
            </p:nvSpPr>
            <p:spPr>
              <a:xfrm>
                <a:off x="1225265" y="1746008"/>
                <a:ext cx="155867" cy="179997"/>
              </a:xfrm>
              <a:prstGeom prst="rect">
                <a:avLst/>
              </a:prstGeom>
              <a:blipFill>
                <a:blip r:embed="rId3" cstate="print"/>
                <a:stretch>
                  <a:fillRect/>
                </a:stretch>
              </a:blipFill>
            </p:spPr>
            <p:txBody>
              <a:bodyPr wrap="square" lIns="0" tIns="0" rIns="0" bIns="0" rtlCol="0"/>
              <a:lstStyle/>
              <a:p>
                <a:endParaRPr>
                  <a:latin typeface="KoPubWorld돋움체 Bold" pitchFamily="2" charset="-127"/>
                </a:endParaRPr>
              </a:p>
            </p:txBody>
          </p:sp>
        </p:grpSp>
      </p:grpSp>
      <p:grpSp>
        <p:nvGrpSpPr>
          <p:cNvPr id="10" name="그룹 17"/>
          <p:cNvGrpSpPr/>
          <p:nvPr/>
        </p:nvGrpSpPr>
        <p:grpSpPr>
          <a:xfrm>
            <a:off x="-2" y="216001"/>
            <a:ext cx="1027033" cy="1152525"/>
            <a:chOff x="-2" y="216001"/>
            <a:chExt cx="1027033" cy="1152525"/>
          </a:xfrm>
        </p:grpSpPr>
        <p:sp>
          <p:nvSpPr>
            <p:cNvPr id="19" name="object 43"/>
            <p:cNvSpPr/>
            <p:nvPr/>
          </p:nvSpPr>
          <p:spPr>
            <a:xfrm>
              <a:off x="594597" y="378002"/>
              <a:ext cx="432434" cy="829944"/>
            </a:xfrm>
            <a:custGeom>
              <a:avLst/>
              <a:gdLst/>
              <a:ahLst/>
              <a:cxnLst/>
              <a:rect l="l" t="t" r="r" b="b"/>
              <a:pathLst>
                <a:path w="432434" h="829944">
                  <a:moveTo>
                    <a:pt x="121500" y="0"/>
                  </a:moveTo>
                  <a:lnTo>
                    <a:pt x="0" y="0"/>
                  </a:lnTo>
                  <a:lnTo>
                    <a:pt x="0" y="829792"/>
                  </a:lnTo>
                  <a:lnTo>
                    <a:pt x="120154" y="829792"/>
                  </a:lnTo>
                  <a:lnTo>
                    <a:pt x="432003" y="413994"/>
                  </a:lnTo>
                  <a:lnTo>
                    <a:pt x="1215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u="sng">
                <a:latin typeface="KoPubWorld돋움체 Bold" pitchFamily="2" charset="-127"/>
              </a:endParaRPr>
            </a:p>
          </p:txBody>
        </p:sp>
        <p:sp>
          <p:nvSpPr>
            <p:cNvPr id="20" name="object 44"/>
            <p:cNvSpPr/>
            <p:nvPr/>
          </p:nvSpPr>
          <p:spPr>
            <a:xfrm>
              <a:off x="-2" y="216001"/>
              <a:ext cx="918844" cy="1152525"/>
            </a:xfrm>
            <a:custGeom>
              <a:avLst/>
              <a:gdLst/>
              <a:ahLst/>
              <a:cxnLst/>
              <a:rect l="l" t="t" r="r" b="b"/>
              <a:pathLst>
                <a:path w="918844" h="1152525">
                  <a:moveTo>
                    <a:pt x="486600" y="0"/>
                  </a:moveTo>
                  <a:lnTo>
                    <a:pt x="486600" y="179997"/>
                  </a:lnTo>
                  <a:lnTo>
                    <a:pt x="0" y="179997"/>
                  </a:lnTo>
                  <a:lnTo>
                    <a:pt x="0" y="971994"/>
                  </a:lnTo>
                  <a:lnTo>
                    <a:pt x="486600" y="971994"/>
                  </a:lnTo>
                  <a:lnTo>
                    <a:pt x="486600" y="1151991"/>
                  </a:lnTo>
                  <a:lnTo>
                    <a:pt x="918603" y="575995"/>
                  </a:lnTo>
                  <a:lnTo>
                    <a:pt x="486600" y="0"/>
                  </a:lnTo>
                  <a:close/>
                </a:path>
              </a:pathLst>
            </a:custGeom>
            <a:solidFill>
              <a:srgbClr val="003964"/>
            </a:solidFill>
          </p:spPr>
          <p:txBody>
            <a:bodyPr wrap="square" lIns="0" tIns="0" rIns="0" bIns="0" rtlCol="0"/>
            <a:lstStyle/>
            <a:p>
              <a:endParaRPr u="sng">
                <a:latin typeface="KoPubWorld돋움체 Bold" pitchFamily="2" charset="-127"/>
              </a:endParaRPr>
            </a:p>
          </p:txBody>
        </p:sp>
      </p:grpSp>
      <p:sp>
        <p:nvSpPr>
          <p:cNvPr id="23" name="object 22"/>
          <p:cNvSpPr txBox="1"/>
          <p:nvPr/>
        </p:nvSpPr>
        <p:spPr>
          <a:xfrm>
            <a:off x="1499361" y="1695204"/>
            <a:ext cx="8230234" cy="35137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0165">
              <a:lnSpc>
                <a:spcPct val="100000"/>
              </a:lnSpc>
              <a:spcBef>
                <a:spcPts val="100"/>
              </a:spcBef>
            </a:pPr>
            <a:r>
              <a:rPr lang="ko-KR" altLang="en-US" sz="2200" spc="-100" dirty="0">
                <a:solidFill>
                  <a:srgbClr val="231F20"/>
                </a:solidFill>
                <a:latin typeface="에스코어 드림 7 ExtraBold" pitchFamily="34" charset="-127"/>
                <a:ea typeface="에스코어 드림 7 ExtraBold" pitchFamily="34" charset="-127"/>
                <a:cs typeface="KoPubWorld돋움체 Bold" pitchFamily="2" charset="-127"/>
              </a:rPr>
              <a:t>조정요건</a:t>
            </a:r>
            <a:endParaRPr sz="2200" spc="-100" dirty="0">
              <a:latin typeface="KoPubWorld돋움체 Bold" pitchFamily="2" charset="-127"/>
              <a:ea typeface="KoPubWorld돋움체 Bold" pitchFamily="2" charset="-127"/>
              <a:cs typeface="KoPubWorld돋움체 Bold" pitchFamily="2" charset="-127"/>
            </a:endParaRPr>
          </a:p>
        </p:txBody>
      </p:sp>
      <p:sp>
        <p:nvSpPr>
          <p:cNvPr id="24" name="object 2"/>
          <p:cNvSpPr/>
          <p:nvPr/>
        </p:nvSpPr>
        <p:spPr>
          <a:xfrm>
            <a:off x="1224000" y="3429000"/>
            <a:ext cx="133273" cy="13343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KoPubWorld돋움체 Bold" pitchFamily="2" charset="-127"/>
            </a:endParaRPr>
          </a:p>
        </p:txBody>
      </p:sp>
      <p:graphicFrame>
        <p:nvGraphicFramePr>
          <p:cNvPr id="26" name="표 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7833264"/>
              </p:ext>
            </p:extLst>
          </p:nvPr>
        </p:nvGraphicFramePr>
        <p:xfrm>
          <a:off x="1495425" y="3949560"/>
          <a:ext cx="9477375" cy="98020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77177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670560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32007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구 분</a:t>
                      </a:r>
                      <a:endParaRPr lang="ko-KR" altLang="en-US" sz="1500" b="1" dirty="0">
                        <a:latin typeface="KoPubWorld돋움체 Bold" pitchFamily="2" charset="-127"/>
                        <a:ea typeface="KoPubWorld돋움체 Bold" pitchFamily="2" charset="-127"/>
                        <a:cs typeface="KoPubWorld돋움체 Bold" pitchFamily="2" charset="-127"/>
                      </a:endParaRPr>
                    </a:p>
                  </a:txBody>
                  <a:tcPr marL="91442" marR="91442" marT="54000" marB="54000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기재사항</a:t>
                      </a:r>
                      <a:r>
                        <a:rPr lang="en-US" altLang="ko-KR" sz="1500" dirty="0"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(</a:t>
                      </a:r>
                      <a:r>
                        <a:rPr lang="ko-KR" altLang="en-US" sz="1500" dirty="0"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예시</a:t>
                      </a:r>
                      <a:r>
                        <a:rPr lang="en-US" altLang="ko-KR" sz="1500" dirty="0"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)</a:t>
                      </a:r>
                    </a:p>
                  </a:txBody>
                  <a:tcPr marL="91442" marR="91442" marT="54000" marB="54000" anchor="ctr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65725">
                <a:tc>
                  <a:txBody>
                    <a:bodyPr/>
                    <a:lstStyle/>
                    <a:p>
                      <a:pPr algn="ctr" latinLnBrk="1">
                        <a:lnSpc>
                          <a:spcPts val="28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altLang="ko-KR" sz="2000" b="0" spc="-100" baseline="0" dirty="0"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5. </a:t>
                      </a:r>
                      <a:r>
                        <a:rPr lang="ko-KR" altLang="en-US" sz="2000" b="0" spc="-100" baseline="0" dirty="0"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납품대금 조정요건</a:t>
                      </a:r>
                    </a:p>
                  </a:txBody>
                  <a:tcPr marL="180000" marR="180000" marT="144000" marB="144000" anchor="ctr">
                    <a:solidFill>
                      <a:srgbClr val="E8E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ts val="28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>
                          <a:tab pos="1162050" algn="l"/>
                        </a:tabLst>
                        <a:defRPr/>
                      </a:pPr>
                      <a:r>
                        <a:rPr lang="en-US" altLang="ko-KR" sz="2000" b="0" u="none" strike="noStrike" spc="-100" baseline="0" dirty="0">
                          <a:effectLst/>
                          <a:latin typeface="KoPubWorld돋움체 Medium" pitchFamily="2" charset="-127"/>
                          <a:ea typeface="KoPubWorld돋움체 Medium" pitchFamily="2" charset="-127"/>
                          <a:cs typeface="KoPubWorld돋움체 Medium" pitchFamily="2" charset="-127"/>
                        </a:rPr>
                        <a:t>± 3%</a:t>
                      </a:r>
                      <a:endParaRPr lang="ko-KR" altLang="en-US" sz="2000" b="0" u="none" strike="noStrike" spc="-100" baseline="0" dirty="0">
                        <a:effectLst/>
                        <a:latin typeface="KoPubWorld돋움체 Medium" pitchFamily="2" charset="-127"/>
                        <a:ea typeface="KoPubWorld돋움체 Medium" pitchFamily="2" charset="-127"/>
                        <a:cs typeface="KoPubWorld돋움체 Medium" pitchFamily="2" charset="-127"/>
                      </a:endParaRPr>
                    </a:p>
                  </a:txBody>
                  <a:tcPr marL="180000" marR="180000" marT="144000" marB="144000" anchor="ctr">
                    <a:solidFill>
                      <a:srgbClr val="E8E8E8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7" name="object 3"/>
          <p:cNvSpPr txBox="1"/>
          <p:nvPr/>
        </p:nvSpPr>
        <p:spPr>
          <a:xfrm>
            <a:off x="1497596" y="5212895"/>
            <a:ext cx="9468485" cy="859311"/>
          </a:xfrm>
          <a:prstGeom prst="rect">
            <a:avLst/>
          </a:prstGeom>
          <a:solidFill>
            <a:srgbClr val="FFF1E2"/>
          </a:solidFill>
        </p:spPr>
        <p:txBody>
          <a:bodyPr vert="horz" wrap="square" lIns="36000" tIns="144000" rIns="36000" bIns="72000" rtlCol="0">
            <a:spAutoFit/>
          </a:bodyPr>
          <a:lstStyle/>
          <a:p>
            <a:pPr marL="143510">
              <a:lnSpc>
                <a:spcPts val="2500"/>
              </a:lnSpc>
              <a:spcBef>
                <a:spcPts val="520"/>
              </a:spcBef>
              <a:tabLst>
                <a:tab pos="714375" algn="l"/>
              </a:tabLst>
            </a:pPr>
            <a:r>
              <a:rPr sz="2000" b="1" spc="-100" baseline="1543" dirty="0">
                <a:solidFill>
                  <a:srgbClr val="F47920"/>
                </a:solidFill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(예시</a:t>
            </a:r>
            <a:r>
              <a:rPr sz="2000" b="1" spc="-100" baseline="1543">
                <a:solidFill>
                  <a:srgbClr val="F47920"/>
                </a:solidFill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) </a:t>
            </a:r>
            <a:r>
              <a:rPr lang="en-US" sz="1850" b="1" spc="-100" baseline="1543" dirty="0">
                <a:solidFill>
                  <a:srgbClr val="F47920"/>
                </a:solidFill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	</a:t>
            </a:r>
            <a:r>
              <a:rPr lang="ko-KR" altLang="en-US" sz="1850" spc="-100" dirty="0">
                <a:solidFill>
                  <a:srgbClr val="323031"/>
                </a:solidFill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기준가격의 </a:t>
            </a:r>
            <a:r>
              <a:rPr lang="ko-KR" altLang="en-US" sz="1850" spc="-100" dirty="0">
                <a:solidFill>
                  <a:srgbClr val="C00000"/>
                </a:solidFill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변동률</a:t>
            </a:r>
            <a:r>
              <a:rPr lang="ko-KR" altLang="en-US" sz="1850" spc="-100" dirty="0">
                <a:solidFill>
                  <a:srgbClr val="323031"/>
                </a:solidFill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이 </a:t>
            </a:r>
            <a:r>
              <a:rPr lang="en-US" altLang="ko-KR" sz="1850" b="1" spc="-100" dirty="0">
                <a:solidFill>
                  <a:srgbClr val="C00000"/>
                </a:solidFill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1%</a:t>
            </a:r>
            <a:r>
              <a:rPr lang="en-US" altLang="ko-KR" sz="1850" b="1" spc="-100" dirty="0">
                <a:solidFill>
                  <a:srgbClr val="323031"/>
                </a:solidFill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 </a:t>
            </a:r>
            <a:r>
              <a:rPr lang="en-US" altLang="ko-KR" sz="1850" spc="-100" dirty="0">
                <a:solidFill>
                  <a:srgbClr val="323031"/>
                </a:solidFill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→ </a:t>
            </a:r>
            <a:r>
              <a:rPr lang="ko-KR" altLang="en-US" sz="1850" b="1" spc="-100" dirty="0">
                <a:solidFill>
                  <a:srgbClr val="323031"/>
                </a:solidFill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조정요건 </a:t>
            </a:r>
            <a:r>
              <a:rPr lang="ko-KR" altLang="en-US" sz="1850" b="1" spc="-100" dirty="0" err="1">
                <a:solidFill>
                  <a:srgbClr val="323031"/>
                </a:solidFill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미충족</a:t>
            </a:r>
            <a:r>
              <a:rPr lang="ko-KR" altLang="en-US" sz="1850" spc="-100" dirty="0" err="1">
                <a:solidFill>
                  <a:srgbClr val="323031"/>
                </a:solidFill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으로</a:t>
            </a:r>
            <a:r>
              <a:rPr lang="ko-KR" altLang="en-US" sz="1850" spc="-100" dirty="0">
                <a:solidFill>
                  <a:srgbClr val="323031"/>
                </a:solidFill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 </a:t>
            </a:r>
            <a:r>
              <a:rPr lang="ko-KR" altLang="en-US" sz="1850" spc="-100" dirty="0">
                <a:solidFill>
                  <a:srgbClr val="C00000"/>
                </a:solidFill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납품대금 연동 </a:t>
            </a:r>
            <a:r>
              <a:rPr lang="ko-KR" altLang="en-US" sz="1850" spc="-100" dirty="0" err="1">
                <a:solidFill>
                  <a:srgbClr val="C00000"/>
                </a:solidFill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미시행</a:t>
            </a:r>
            <a:r>
              <a:rPr lang="en-US" altLang="ko-KR" sz="1850" spc="-100" dirty="0">
                <a:solidFill>
                  <a:srgbClr val="323031"/>
                </a:solidFill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, </a:t>
            </a:r>
            <a:br>
              <a:rPr lang="en-US" altLang="ko-KR" sz="1850" spc="-100" dirty="0">
                <a:solidFill>
                  <a:srgbClr val="323031"/>
                </a:solidFill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</a:br>
            <a:r>
              <a:rPr lang="en-US" altLang="ko-KR" sz="1850" spc="-100" dirty="0">
                <a:solidFill>
                  <a:srgbClr val="323031"/>
                </a:solidFill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	</a:t>
            </a:r>
            <a:r>
              <a:rPr lang="ko-KR" altLang="en-US" sz="1850" spc="-100" dirty="0">
                <a:solidFill>
                  <a:srgbClr val="323031"/>
                </a:solidFill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기준가격의 </a:t>
            </a:r>
            <a:r>
              <a:rPr lang="ko-KR" altLang="en-US" sz="1850" spc="-100" dirty="0">
                <a:solidFill>
                  <a:srgbClr val="C00000"/>
                </a:solidFill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변동률</a:t>
            </a:r>
            <a:r>
              <a:rPr lang="ko-KR" altLang="en-US" sz="1850" spc="-100" dirty="0">
                <a:solidFill>
                  <a:srgbClr val="323031"/>
                </a:solidFill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이 </a:t>
            </a:r>
            <a:r>
              <a:rPr lang="en-US" altLang="ko-KR" sz="1850" b="1" spc="-100" dirty="0">
                <a:solidFill>
                  <a:srgbClr val="C00000"/>
                </a:solidFill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5%</a:t>
            </a:r>
            <a:r>
              <a:rPr lang="en-US" altLang="ko-KR" sz="1850" b="1" spc="-100" dirty="0">
                <a:solidFill>
                  <a:srgbClr val="323031"/>
                </a:solidFill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 </a:t>
            </a:r>
            <a:r>
              <a:rPr lang="en-US" altLang="ko-KR" sz="1850" spc="-100" dirty="0">
                <a:solidFill>
                  <a:srgbClr val="323031"/>
                </a:solidFill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→ </a:t>
            </a:r>
            <a:r>
              <a:rPr lang="ko-KR" altLang="en-US" sz="1850" b="1" spc="-100" dirty="0">
                <a:solidFill>
                  <a:srgbClr val="323031"/>
                </a:solidFill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조정요건 충족</a:t>
            </a:r>
            <a:r>
              <a:rPr lang="en-US" altLang="ko-KR" sz="1850" b="1" spc="-100" dirty="0">
                <a:solidFill>
                  <a:srgbClr val="323031"/>
                </a:solidFill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(3% </a:t>
            </a:r>
            <a:r>
              <a:rPr lang="ko-KR" altLang="en-US" sz="1850" b="1" spc="-100" dirty="0">
                <a:solidFill>
                  <a:srgbClr val="323031"/>
                </a:solidFill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이상</a:t>
            </a:r>
            <a:r>
              <a:rPr lang="en-US" altLang="ko-KR" sz="1850" b="1" spc="-100" dirty="0">
                <a:solidFill>
                  <a:srgbClr val="323031"/>
                </a:solidFill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)</a:t>
            </a:r>
            <a:r>
              <a:rPr lang="ko-KR" altLang="en-US" sz="1850" spc="-100" dirty="0">
                <a:solidFill>
                  <a:srgbClr val="323031"/>
                </a:solidFill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으로 </a:t>
            </a:r>
            <a:r>
              <a:rPr lang="ko-KR" altLang="en-US" sz="1850" spc="-100" dirty="0">
                <a:solidFill>
                  <a:srgbClr val="C00000"/>
                </a:solidFill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납품대금 연동 시행</a:t>
            </a:r>
            <a:endParaRPr sz="1850" spc="-100">
              <a:solidFill>
                <a:srgbClr val="C00000"/>
              </a:solidFill>
              <a:latin typeface="KoPubWorld돋움체 Medium" pitchFamily="2" charset="-127"/>
              <a:ea typeface="KoPubWorld돋움체 Medium" pitchFamily="2" charset="-127"/>
              <a:cs typeface="KoPubWorld돋움체 Medium" pitchFamily="2" charset="-127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6447888" y="2147552"/>
            <a:ext cx="46487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※ </a:t>
            </a:r>
            <a:r>
              <a:rPr lang="ko-KR" altLang="en-US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상생협력법 제</a:t>
            </a:r>
            <a:r>
              <a:rPr lang="en-US" altLang="ko-KR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21</a:t>
            </a:r>
            <a:r>
              <a:rPr lang="ko-KR" altLang="en-US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조 제</a:t>
            </a:r>
            <a:r>
              <a:rPr lang="en-US" altLang="ko-KR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1</a:t>
            </a:r>
            <a:r>
              <a:rPr lang="ko-KR" altLang="en-US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항 제</a:t>
            </a:r>
            <a:r>
              <a:rPr lang="en-US" altLang="ko-KR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4</a:t>
            </a:r>
            <a:r>
              <a:rPr lang="ko-KR" altLang="en-US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호</a:t>
            </a:r>
            <a:r>
              <a:rPr lang="en-US" altLang="ko-KR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(</a:t>
            </a:r>
            <a:r>
              <a:rPr lang="ko-KR" altLang="en-US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법정 기재사항</a:t>
            </a:r>
            <a:r>
              <a:rPr lang="en-US" altLang="ko-KR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)</a:t>
            </a:r>
          </a:p>
        </p:txBody>
      </p:sp>
      <p:sp>
        <p:nvSpPr>
          <p:cNvPr id="30" name="object 2"/>
          <p:cNvSpPr/>
          <p:nvPr/>
        </p:nvSpPr>
        <p:spPr>
          <a:xfrm>
            <a:off x="1224000" y="2863762"/>
            <a:ext cx="133273" cy="13343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KoPubWorld돋움체 Bold" pitchFamily="2" charset="-127"/>
            </a:endParaRPr>
          </a:p>
        </p:txBody>
      </p:sp>
      <p:sp>
        <p:nvSpPr>
          <p:cNvPr id="31" name="object 22"/>
          <p:cNvSpPr txBox="1"/>
          <p:nvPr/>
        </p:nvSpPr>
        <p:spPr>
          <a:xfrm>
            <a:off x="1551838" y="2734977"/>
            <a:ext cx="9360000" cy="96180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ts val="2800"/>
              </a:lnSpc>
              <a:spcBef>
                <a:spcPts val="1800"/>
              </a:spcBef>
            </a:pPr>
            <a:r>
              <a:rPr lang="ko-KR" altLang="en-US" sz="2200" spc="-100" dirty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납품대금 연동을 시행하는 요건</a:t>
            </a:r>
            <a:r>
              <a:rPr lang="en-US" altLang="ko-KR" sz="2200" spc="-100" dirty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(</a:t>
            </a:r>
            <a:r>
              <a:rPr lang="ko-KR" altLang="en-US" sz="2200" spc="-100" dirty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기준시점 대비 비교시점의 변동률</a:t>
            </a:r>
            <a:r>
              <a:rPr lang="en-US" altLang="ko-KR" sz="2200" spc="-100" dirty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)</a:t>
            </a:r>
          </a:p>
          <a:p>
            <a:pPr>
              <a:lnSpc>
                <a:spcPts val="2800"/>
              </a:lnSpc>
              <a:spcBef>
                <a:spcPts val="1800"/>
              </a:spcBef>
            </a:pPr>
            <a:r>
              <a:rPr lang="ko-KR" altLang="en-US" sz="2200" spc="-100" dirty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변동률의 범위는 </a:t>
            </a:r>
            <a:r>
              <a:rPr lang="en-US" altLang="ko-KR" sz="2200" spc="-100" dirty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0 ~ ±10%</a:t>
            </a:r>
            <a:r>
              <a:rPr lang="ko-KR" altLang="en-US" sz="2200" spc="-100" dirty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의 범위에서 양 당사자 간 협의하여 정함</a:t>
            </a:r>
            <a:endParaRPr lang="en-US" altLang="ko-KR" sz="2200" spc="-100" dirty="0">
              <a:latin typeface="KoPubWorld돋움체 Bold" pitchFamily="2" charset="-127"/>
              <a:ea typeface="KoPubWorld돋움체 Bold" pitchFamily="2" charset="-127"/>
              <a:cs typeface="KoPubWorld돋움체 Bold" pitchFamily="2" charset="-127"/>
            </a:endParaRPr>
          </a:p>
        </p:txBody>
      </p:sp>
      <p:sp>
        <p:nvSpPr>
          <p:cNvPr id="28" name="object 16"/>
          <p:cNvSpPr txBox="1"/>
          <p:nvPr/>
        </p:nvSpPr>
        <p:spPr>
          <a:xfrm>
            <a:off x="328645" y="447774"/>
            <a:ext cx="369570" cy="635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US" sz="4000" b="1" spc="-100" dirty="0">
                <a:solidFill>
                  <a:srgbClr val="FFF799"/>
                </a:solidFill>
                <a:latin typeface="강한공군체 Bold" pitchFamily="34" charset="-127"/>
                <a:ea typeface="강한공군체 Bold" pitchFamily="34" charset="-127"/>
                <a:cs typeface="KoPubWorld돋움체 Bold" pitchFamily="2" charset="-127"/>
              </a:rPr>
              <a:t>7</a:t>
            </a:r>
            <a:endParaRPr sz="4000" spc="-100">
              <a:latin typeface="강한공군체 Bold" pitchFamily="34" charset="-127"/>
              <a:ea typeface="강한공군체 Bold" pitchFamily="34" charset="-127"/>
              <a:cs typeface="KoPubWorld돋움체 Bold" pitchFamily="2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2204000" cy="68640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2" name="object 46"/>
          <p:cNvSpPr txBox="1">
            <a:spLocks noGrp="1"/>
          </p:cNvSpPr>
          <p:nvPr>
            <p:ph type="sldNum" sz="quarter" idx="7"/>
          </p:nvPr>
        </p:nvSpPr>
        <p:spPr>
          <a:xfrm>
            <a:off x="11843257" y="6527415"/>
            <a:ext cx="289559" cy="246221"/>
          </a:xfrm>
          <a:prstGeom prst="rect">
            <a:avLst/>
          </a:prstGeom>
        </p:spPr>
        <p:txBody>
          <a:bodyPr vert="horz" wrap="square" lIns="0" tIns="30480" rIns="0" bIns="0" rtlCol="0">
            <a:spAutoFit/>
          </a:bodyPr>
          <a:lstStyle/>
          <a:p>
            <a:pPr marL="38100" algn="ctr">
              <a:lnSpc>
                <a:spcPct val="100000"/>
              </a:lnSpc>
              <a:spcBef>
                <a:spcPts val="240"/>
              </a:spcBef>
            </a:pPr>
            <a:r>
              <a:rPr lang="en-US" altLang="ko-KR" spc="-150" dirty="0" smtClean="0"/>
              <a:t>2</a:t>
            </a:r>
            <a:r>
              <a:rPr lang="en-US" altLang="ko-KR" spc="-150" dirty="0" smtClean="0"/>
              <a:t>6</a:t>
            </a:r>
            <a:endParaRPr lang="en-US" altLang="ko-KR" spc="-150" dirty="0"/>
          </a:p>
        </p:txBody>
      </p:sp>
      <p:grpSp>
        <p:nvGrpSpPr>
          <p:cNvPr id="2" name="그룹 3"/>
          <p:cNvGrpSpPr/>
          <p:nvPr/>
        </p:nvGrpSpPr>
        <p:grpSpPr>
          <a:xfrm>
            <a:off x="0" y="0"/>
            <a:ext cx="12099836" cy="1234440"/>
            <a:chOff x="0" y="0"/>
            <a:chExt cx="12099836" cy="1234440"/>
          </a:xfrm>
        </p:grpSpPr>
        <p:sp>
          <p:nvSpPr>
            <p:cNvPr id="5" name="object 2"/>
            <p:cNvSpPr/>
            <p:nvPr/>
          </p:nvSpPr>
          <p:spPr>
            <a:xfrm>
              <a:off x="0" y="395998"/>
              <a:ext cx="9864090" cy="792480"/>
            </a:xfrm>
            <a:custGeom>
              <a:avLst/>
              <a:gdLst/>
              <a:ahLst/>
              <a:cxnLst/>
              <a:rect l="l" t="t" r="r" b="b"/>
              <a:pathLst>
                <a:path w="9864090" h="792480">
                  <a:moveTo>
                    <a:pt x="9864001" y="0"/>
                  </a:moveTo>
                  <a:lnTo>
                    <a:pt x="0" y="0"/>
                  </a:lnTo>
                  <a:lnTo>
                    <a:pt x="0" y="791997"/>
                  </a:lnTo>
                  <a:lnTo>
                    <a:pt x="9864001" y="791997"/>
                  </a:lnTo>
                  <a:lnTo>
                    <a:pt x="9864001" y="0"/>
                  </a:lnTo>
                  <a:close/>
                </a:path>
              </a:pathLst>
            </a:custGeom>
            <a:solidFill>
              <a:srgbClr val="C00000"/>
            </a:solidFill>
          </p:spPr>
          <p:txBody>
            <a:bodyPr wrap="square" lIns="0" tIns="0" rIns="0" bIns="0" rtlCol="0"/>
            <a:lstStyle/>
            <a:p>
              <a:endParaRPr spc="-100">
                <a:latin typeface="KoPubWorld돋움체 Bold" pitchFamily="2" charset="-127"/>
              </a:endParaRPr>
            </a:p>
          </p:txBody>
        </p:sp>
        <p:grpSp>
          <p:nvGrpSpPr>
            <p:cNvPr id="3" name="object 25"/>
            <p:cNvGrpSpPr/>
            <p:nvPr/>
          </p:nvGrpSpPr>
          <p:grpSpPr>
            <a:xfrm>
              <a:off x="9864001" y="0"/>
              <a:ext cx="2236127" cy="1234440"/>
              <a:chOff x="9864001" y="0"/>
              <a:chExt cx="2236127" cy="1234440"/>
            </a:xfrm>
          </p:grpSpPr>
          <p:sp>
            <p:nvSpPr>
              <p:cNvPr id="7" name="object 26"/>
              <p:cNvSpPr/>
              <p:nvPr/>
            </p:nvSpPr>
            <p:spPr>
              <a:xfrm>
                <a:off x="9864001" y="404761"/>
                <a:ext cx="1464945" cy="720090"/>
              </a:xfrm>
              <a:custGeom>
                <a:avLst/>
                <a:gdLst/>
                <a:ahLst/>
                <a:cxnLst/>
                <a:rect l="l" t="t" r="r" b="b"/>
                <a:pathLst>
                  <a:path w="1464945" h="720090">
                    <a:moveTo>
                      <a:pt x="370916" y="117513"/>
                    </a:moveTo>
                    <a:lnTo>
                      <a:pt x="0" y="69049"/>
                    </a:lnTo>
                    <a:lnTo>
                      <a:pt x="0" y="719874"/>
                    </a:lnTo>
                    <a:lnTo>
                      <a:pt x="340563" y="669912"/>
                    </a:lnTo>
                    <a:lnTo>
                      <a:pt x="370916" y="117513"/>
                    </a:lnTo>
                    <a:close/>
                  </a:path>
                  <a:path w="1464945" h="720090">
                    <a:moveTo>
                      <a:pt x="1271536" y="607949"/>
                    </a:moveTo>
                    <a:lnTo>
                      <a:pt x="1271498" y="605053"/>
                    </a:lnTo>
                    <a:lnTo>
                      <a:pt x="1270977" y="598398"/>
                    </a:lnTo>
                    <a:lnTo>
                      <a:pt x="1270342" y="590296"/>
                    </a:lnTo>
                    <a:lnTo>
                      <a:pt x="1163408" y="598398"/>
                    </a:lnTo>
                    <a:lnTo>
                      <a:pt x="1082713" y="586397"/>
                    </a:lnTo>
                    <a:lnTo>
                      <a:pt x="1091539" y="629437"/>
                    </a:lnTo>
                    <a:lnTo>
                      <a:pt x="1110729" y="672160"/>
                    </a:lnTo>
                    <a:lnTo>
                      <a:pt x="1121105" y="684072"/>
                    </a:lnTo>
                    <a:lnTo>
                      <a:pt x="1149540" y="681126"/>
                    </a:lnTo>
                    <a:lnTo>
                      <a:pt x="1173378" y="683006"/>
                    </a:lnTo>
                    <a:lnTo>
                      <a:pt x="1187005" y="683590"/>
                    </a:lnTo>
                    <a:lnTo>
                      <a:pt x="1195539" y="682879"/>
                    </a:lnTo>
                    <a:lnTo>
                      <a:pt x="1202867" y="681126"/>
                    </a:lnTo>
                    <a:lnTo>
                      <a:pt x="1204099" y="680834"/>
                    </a:lnTo>
                    <a:lnTo>
                      <a:pt x="1247698" y="657085"/>
                    </a:lnTo>
                    <a:lnTo>
                      <a:pt x="1269593" y="624941"/>
                    </a:lnTo>
                    <a:lnTo>
                      <a:pt x="1271536" y="607949"/>
                    </a:lnTo>
                    <a:close/>
                  </a:path>
                  <a:path w="1464945" h="720090">
                    <a:moveTo>
                      <a:pt x="1464602" y="273532"/>
                    </a:moveTo>
                    <a:lnTo>
                      <a:pt x="1445882" y="228981"/>
                    </a:lnTo>
                    <a:lnTo>
                      <a:pt x="1348879" y="179095"/>
                    </a:lnTo>
                    <a:lnTo>
                      <a:pt x="914552" y="153835"/>
                    </a:lnTo>
                    <a:lnTo>
                      <a:pt x="896620" y="197523"/>
                    </a:lnTo>
                    <a:lnTo>
                      <a:pt x="868540" y="236385"/>
                    </a:lnTo>
                    <a:lnTo>
                      <a:pt x="832612" y="267665"/>
                    </a:lnTo>
                    <a:lnTo>
                      <a:pt x="791146" y="288569"/>
                    </a:lnTo>
                    <a:lnTo>
                      <a:pt x="752182" y="296341"/>
                    </a:lnTo>
                    <a:lnTo>
                      <a:pt x="750265" y="296456"/>
                    </a:lnTo>
                    <a:lnTo>
                      <a:pt x="738708" y="295973"/>
                    </a:lnTo>
                    <a:lnTo>
                      <a:pt x="700570" y="272402"/>
                    </a:lnTo>
                    <a:lnTo>
                      <a:pt x="690486" y="239852"/>
                    </a:lnTo>
                    <a:lnTo>
                      <a:pt x="691083" y="139814"/>
                    </a:lnTo>
                    <a:lnTo>
                      <a:pt x="765962" y="0"/>
                    </a:lnTo>
                    <a:lnTo>
                      <a:pt x="404672" y="153085"/>
                    </a:lnTo>
                    <a:lnTo>
                      <a:pt x="379691" y="607949"/>
                    </a:lnTo>
                    <a:lnTo>
                      <a:pt x="457987" y="601281"/>
                    </a:lnTo>
                    <a:lnTo>
                      <a:pt x="516356" y="639737"/>
                    </a:lnTo>
                    <a:lnTo>
                      <a:pt x="547166" y="659193"/>
                    </a:lnTo>
                    <a:lnTo>
                      <a:pt x="560616" y="665645"/>
                    </a:lnTo>
                    <a:lnTo>
                      <a:pt x="566928" y="665060"/>
                    </a:lnTo>
                    <a:lnTo>
                      <a:pt x="567512" y="664857"/>
                    </a:lnTo>
                    <a:lnTo>
                      <a:pt x="571284" y="653288"/>
                    </a:lnTo>
                    <a:lnTo>
                      <a:pt x="575360" y="642010"/>
                    </a:lnTo>
                    <a:lnTo>
                      <a:pt x="591781" y="605955"/>
                    </a:lnTo>
                    <a:lnTo>
                      <a:pt x="632904" y="583234"/>
                    </a:lnTo>
                    <a:lnTo>
                      <a:pt x="647534" y="583272"/>
                    </a:lnTo>
                    <a:lnTo>
                      <a:pt x="686435" y="600087"/>
                    </a:lnTo>
                    <a:lnTo>
                      <a:pt x="690562" y="605053"/>
                    </a:lnTo>
                    <a:lnTo>
                      <a:pt x="698169" y="583234"/>
                    </a:lnTo>
                    <a:lnTo>
                      <a:pt x="719810" y="527786"/>
                    </a:lnTo>
                    <a:lnTo>
                      <a:pt x="747280" y="492696"/>
                    </a:lnTo>
                    <a:lnTo>
                      <a:pt x="772998" y="485571"/>
                    </a:lnTo>
                    <a:lnTo>
                      <a:pt x="790689" y="486308"/>
                    </a:lnTo>
                    <a:lnTo>
                      <a:pt x="830922" y="506349"/>
                    </a:lnTo>
                    <a:lnTo>
                      <a:pt x="846709" y="531939"/>
                    </a:lnTo>
                    <a:lnTo>
                      <a:pt x="855713" y="515454"/>
                    </a:lnTo>
                    <a:lnTo>
                      <a:pt x="868006" y="502323"/>
                    </a:lnTo>
                    <a:lnTo>
                      <a:pt x="881976" y="492582"/>
                    </a:lnTo>
                    <a:lnTo>
                      <a:pt x="896061" y="486232"/>
                    </a:lnTo>
                    <a:lnTo>
                      <a:pt x="898029" y="485571"/>
                    </a:lnTo>
                    <a:lnTo>
                      <a:pt x="901039" y="484543"/>
                    </a:lnTo>
                    <a:lnTo>
                      <a:pt x="906043" y="483387"/>
                    </a:lnTo>
                    <a:lnTo>
                      <a:pt x="910945" y="482803"/>
                    </a:lnTo>
                    <a:lnTo>
                      <a:pt x="926985" y="482244"/>
                    </a:lnTo>
                    <a:lnTo>
                      <a:pt x="941438" y="484568"/>
                    </a:lnTo>
                    <a:lnTo>
                      <a:pt x="973721" y="507238"/>
                    </a:lnTo>
                    <a:lnTo>
                      <a:pt x="987132" y="541845"/>
                    </a:lnTo>
                    <a:lnTo>
                      <a:pt x="991857" y="538530"/>
                    </a:lnTo>
                    <a:lnTo>
                      <a:pt x="997127" y="535825"/>
                    </a:lnTo>
                    <a:lnTo>
                      <a:pt x="1002855" y="533882"/>
                    </a:lnTo>
                    <a:lnTo>
                      <a:pt x="1020254" y="530656"/>
                    </a:lnTo>
                    <a:lnTo>
                      <a:pt x="1037361" y="532536"/>
                    </a:lnTo>
                    <a:lnTo>
                      <a:pt x="1053261" y="539318"/>
                    </a:lnTo>
                    <a:lnTo>
                      <a:pt x="1067079" y="550735"/>
                    </a:lnTo>
                    <a:lnTo>
                      <a:pt x="1071143" y="555218"/>
                    </a:lnTo>
                    <a:lnTo>
                      <a:pt x="1074089" y="557441"/>
                    </a:lnTo>
                    <a:lnTo>
                      <a:pt x="1076172" y="558088"/>
                    </a:lnTo>
                    <a:lnTo>
                      <a:pt x="1077417" y="563638"/>
                    </a:lnTo>
                    <a:lnTo>
                      <a:pt x="1078890" y="569963"/>
                    </a:lnTo>
                    <a:lnTo>
                      <a:pt x="1080681" y="577215"/>
                    </a:lnTo>
                    <a:lnTo>
                      <a:pt x="1162799" y="585660"/>
                    </a:lnTo>
                    <a:lnTo>
                      <a:pt x="1197876" y="584809"/>
                    </a:lnTo>
                    <a:lnTo>
                      <a:pt x="1277823" y="578269"/>
                    </a:lnTo>
                    <a:lnTo>
                      <a:pt x="1323568" y="550303"/>
                    </a:lnTo>
                    <a:lnTo>
                      <a:pt x="1347889" y="502627"/>
                    </a:lnTo>
                    <a:lnTo>
                      <a:pt x="1352537" y="482244"/>
                    </a:lnTo>
                    <a:lnTo>
                      <a:pt x="1353540" y="477850"/>
                    </a:lnTo>
                    <a:lnTo>
                      <a:pt x="1158786" y="464807"/>
                    </a:lnTo>
                    <a:lnTo>
                      <a:pt x="1156550" y="464464"/>
                    </a:lnTo>
                    <a:lnTo>
                      <a:pt x="1154417" y="463613"/>
                    </a:lnTo>
                    <a:lnTo>
                      <a:pt x="1064628" y="400786"/>
                    </a:lnTo>
                    <a:lnTo>
                      <a:pt x="1177696" y="449783"/>
                    </a:lnTo>
                    <a:lnTo>
                      <a:pt x="1178902" y="450126"/>
                    </a:lnTo>
                    <a:lnTo>
                      <a:pt x="1180147" y="450329"/>
                    </a:lnTo>
                    <a:lnTo>
                      <a:pt x="1273390" y="456133"/>
                    </a:lnTo>
                    <a:lnTo>
                      <a:pt x="1322590" y="458571"/>
                    </a:lnTo>
                    <a:lnTo>
                      <a:pt x="1344002" y="458063"/>
                    </a:lnTo>
                    <a:lnTo>
                      <a:pt x="1353947" y="455066"/>
                    </a:lnTo>
                    <a:lnTo>
                      <a:pt x="1373060" y="444373"/>
                    </a:lnTo>
                    <a:lnTo>
                      <a:pt x="1389176" y="427113"/>
                    </a:lnTo>
                    <a:lnTo>
                      <a:pt x="1402613" y="400786"/>
                    </a:lnTo>
                    <a:lnTo>
                      <a:pt x="1403654" y="398754"/>
                    </a:lnTo>
                    <a:lnTo>
                      <a:pt x="1417866" y="354761"/>
                    </a:lnTo>
                    <a:lnTo>
                      <a:pt x="1221587" y="309626"/>
                    </a:lnTo>
                    <a:lnTo>
                      <a:pt x="1220292" y="309397"/>
                    </a:lnTo>
                    <a:lnTo>
                      <a:pt x="1219060" y="308991"/>
                    </a:lnTo>
                    <a:lnTo>
                      <a:pt x="1193012" y="296456"/>
                    </a:lnTo>
                    <a:lnTo>
                      <a:pt x="1052830" y="228981"/>
                    </a:lnTo>
                    <a:lnTo>
                      <a:pt x="1229321" y="291439"/>
                    </a:lnTo>
                    <a:lnTo>
                      <a:pt x="1230299" y="291668"/>
                    </a:lnTo>
                    <a:lnTo>
                      <a:pt x="1231303" y="291807"/>
                    </a:lnTo>
                    <a:lnTo>
                      <a:pt x="1404086" y="328193"/>
                    </a:lnTo>
                    <a:lnTo>
                      <a:pt x="1409547" y="327990"/>
                    </a:lnTo>
                    <a:lnTo>
                      <a:pt x="1414894" y="327240"/>
                    </a:lnTo>
                    <a:lnTo>
                      <a:pt x="1420063" y="326034"/>
                    </a:lnTo>
                    <a:lnTo>
                      <a:pt x="1452003" y="306260"/>
                    </a:lnTo>
                    <a:lnTo>
                      <a:pt x="1464602" y="273532"/>
                    </a:lnTo>
                    <a:close/>
                  </a:path>
                </a:pathLst>
              </a:custGeom>
              <a:solidFill>
                <a:srgbClr val="C00000"/>
              </a:solidFill>
            </p:spPr>
            <p:txBody>
              <a:bodyPr wrap="square" lIns="0" tIns="0" rIns="0" bIns="0" rtlCol="0"/>
              <a:lstStyle/>
              <a:p>
                <a:endParaRPr spc="-100">
                  <a:latin typeface="KoPubWorld돋움체 Bold" pitchFamily="2" charset="-127"/>
                </a:endParaRPr>
              </a:p>
            </p:txBody>
          </p:sp>
          <p:sp>
            <p:nvSpPr>
              <p:cNvPr id="8" name="object 27"/>
              <p:cNvSpPr/>
              <p:nvPr/>
            </p:nvSpPr>
            <p:spPr>
              <a:xfrm>
                <a:off x="10442143" y="0"/>
                <a:ext cx="1657985" cy="1234440"/>
              </a:xfrm>
              <a:custGeom>
                <a:avLst/>
                <a:gdLst/>
                <a:ahLst/>
                <a:cxnLst/>
                <a:rect l="l" t="t" r="r" b="b"/>
                <a:pathLst>
                  <a:path w="1657984" h="1234440">
                    <a:moveTo>
                      <a:pt x="544360" y="1121257"/>
                    </a:moveTo>
                    <a:lnTo>
                      <a:pt x="514959" y="1090142"/>
                    </a:lnTo>
                    <a:lnTo>
                      <a:pt x="491820" y="1038618"/>
                    </a:lnTo>
                    <a:lnTo>
                      <a:pt x="480225" y="982091"/>
                    </a:lnTo>
                    <a:lnTo>
                      <a:pt x="477342" y="975499"/>
                    </a:lnTo>
                    <a:lnTo>
                      <a:pt x="472643" y="970330"/>
                    </a:lnTo>
                    <a:lnTo>
                      <a:pt x="452793" y="958430"/>
                    </a:lnTo>
                    <a:lnTo>
                      <a:pt x="431609" y="959573"/>
                    </a:lnTo>
                    <a:lnTo>
                      <a:pt x="414274" y="971638"/>
                    </a:lnTo>
                    <a:lnTo>
                      <a:pt x="405993" y="992517"/>
                    </a:lnTo>
                    <a:lnTo>
                      <a:pt x="394462" y="1044321"/>
                    </a:lnTo>
                    <a:lnTo>
                      <a:pt x="388569" y="1069949"/>
                    </a:lnTo>
                    <a:lnTo>
                      <a:pt x="386473" y="1076947"/>
                    </a:lnTo>
                    <a:lnTo>
                      <a:pt x="386346" y="1072896"/>
                    </a:lnTo>
                    <a:lnTo>
                      <a:pt x="388823" y="998575"/>
                    </a:lnTo>
                    <a:lnTo>
                      <a:pt x="389140" y="969340"/>
                    </a:lnTo>
                    <a:lnTo>
                      <a:pt x="384390" y="938669"/>
                    </a:lnTo>
                    <a:lnTo>
                      <a:pt x="368490" y="915670"/>
                    </a:lnTo>
                    <a:lnTo>
                      <a:pt x="335407" y="909447"/>
                    </a:lnTo>
                    <a:lnTo>
                      <a:pt x="319862" y="913892"/>
                    </a:lnTo>
                    <a:lnTo>
                      <a:pt x="305028" y="923112"/>
                    </a:lnTo>
                    <a:lnTo>
                      <a:pt x="293255" y="936421"/>
                    </a:lnTo>
                    <a:lnTo>
                      <a:pt x="286893" y="953084"/>
                    </a:lnTo>
                    <a:lnTo>
                      <a:pt x="258025" y="1072896"/>
                    </a:lnTo>
                    <a:lnTo>
                      <a:pt x="256057" y="1060881"/>
                    </a:lnTo>
                    <a:lnTo>
                      <a:pt x="253580" y="1023010"/>
                    </a:lnTo>
                    <a:lnTo>
                      <a:pt x="251409" y="982091"/>
                    </a:lnTo>
                    <a:lnTo>
                      <a:pt x="250558" y="964311"/>
                    </a:lnTo>
                    <a:lnTo>
                      <a:pt x="240601" y="930541"/>
                    </a:lnTo>
                    <a:lnTo>
                      <a:pt x="216001" y="914387"/>
                    </a:lnTo>
                    <a:lnTo>
                      <a:pt x="188442" y="913587"/>
                    </a:lnTo>
                    <a:lnTo>
                      <a:pt x="169621" y="925906"/>
                    </a:lnTo>
                    <a:lnTo>
                      <a:pt x="149390" y="971638"/>
                    </a:lnTo>
                    <a:lnTo>
                      <a:pt x="128117" y="1032332"/>
                    </a:lnTo>
                    <a:lnTo>
                      <a:pt x="111315" y="1085354"/>
                    </a:lnTo>
                    <a:lnTo>
                      <a:pt x="104495" y="1108049"/>
                    </a:lnTo>
                    <a:lnTo>
                      <a:pt x="105816" y="1082827"/>
                    </a:lnTo>
                    <a:lnTo>
                      <a:pt x="101790" y="1037209"/>
                    </a:lnTo>
                    <a:lnTo>
                      <a:pt x="67945" y="1010018"/>
                    </a:lnTo>
                    <a:lnTo>
                      <a:pt x="44653" y="1013104"/>
                    </a:lnTo>
                    <a:lnTo>
                      <a:pt x="28308" y="1029246"/>
                    </a:lnTo>
                    <a:lnTo>
                      <a:pt x="18745" y="1051953"/>
                    </a:lnTo>
                    <a:lnTo>
                      <a:pt x="5994" y="1091844"/>
                    </a:lnTo>
                    <a:lnTo>
                      <a:pt x="0" y="1138605"/>
                    </a:lnTo>
                    <a:lnTo>
                      <a:pt x="10756" y="1181938"/>
                    </a:lnTo>
                    <a:lnTo>
                      <a:pt x="16395" y="1190726"/>
                    </a:lnTo>
                    <a:lnTo>
                      <a:pt x="23342" y="1198600"/>
                    </a:lnTo>
                    <a:lnTo>
                      <a:pt x="32588" y="1205191"/>
                    </a:lnTo>
                    <a:lnTo>
                      <a:pt x="45161" y="1210056"/>
                    </a:lnTo>
                    <a:lnTo>
                      <a:pt x="62331" y="1208519"/>
                    </a:lnTo>
                    <a:lnTo>
                      <a:pt x="80479" y="1199908"/>
                    </a:lnTo>
                    <a:lnTo>
                      <a:pt x="94856" y="1190282"/>
                    </a:lnTo>
                    <a:lnTo>
                      <a:pt x="100736" y="1185710"/>
                    </a:lnTo>
                    <a:lnTo>
                      <a:pt x="125450" y="1215097"/>
                    </a:lnTo>
                    <a:lnTo>
                      <a:pt x="159689" y="1223886"/>
                    </a:lnTo>
                    <a:lnTo>
                      <a:pt x="196481" y="1212672"/>
                    </a:lnTo>
                    <a:lnTo>
                      <a:pt x="224917" y="1185710"/>
                    </a:lnTo>
                    <a:lnTo>
                      <a:pt x="228841" y="1182001"/>
                    </a:lnTo>
                    <a:lnTo>
                      <a:pt x="238874" y="1206030"/>
                    </a:lnTo>
                    <a:lnTo>
                      <a:pt x="255879" y="1222209"/>
                    </a:lnTo>
                    <a:lnTo>
                      <a:pt x="275932" y="1231277"/>
                    </a:lnTo>
                    <a:lnTo>
                      <a:pt x="295135" y="1234008"/>
                    </a:lnTo>
                    <a:lnTo>
                      <a:pt x="328536" y="1223987"/>
                    </a:lnTo>
                    <a:lnTo>
                      <a:pt x="350570" y="1202512"/>
                    </a:lnTo>
                    <a:lnTo>
                      <a:pt x="362204" y="1182001"/>
                    </a:lnTo>
                    <a:lnTo>
                      <a:pt x="362699" y="1181150"/>
                    </a:lnTo>
                    <a:lnTo>
                      <a:pt x="366420" y="1171448"/>
                    </a:lnTo>
                    <a:lnTo>
                      <a:pt x="367817" y="1174953"/>
                    </a:lnTo>
                    <a:lnTo>
                      <a:pt x="408228" y="1211300"/>
                    </a:lnTo>
                    <a:lnTo>
                      <a:pt x="448500" y="1214983"/>
                    </a:lnTo>
                    <a:lnTo>
                      <a:pt x="482206" y="1195743"/>
                    </a:lnTo>
                    <a:lnTo>
                      <a:pt x="497751" y="1171448"/>
                    </a:lnTo>
                    <a:lnTo>
                      <a:pt x="502958" y="1163320"/>
                    </a:lnTo>
                    <a:lnTo>
                      <a:pt x="506958" y="1151978"/>
                    </a:lnTo>
                    <a:lnTo>
                      <a:pt x="513486" y="1140218"/>
                    </a:lnTo>
                    <a:lnTo>
                      <a:pt x="525081" y="1129487"/>
                    </a:lnTo>
                    <a:lnTo>
                      <a:pt x="544360" y="1121257"/>
                    </a:lnTo>
                    <a:close/>
                  </a:path>
                  <a:path w="1657984" h="1234440">
                    <a:moveTo>
                      <a:pt x="1657464" y="0"/>
                    </a:moveTo>
                    <a:lnTo>
                      <a:pt x="796848" y="0"/>
                    </a:lnTo>
                    <a:lnTo>
                      <a:pt x="645858" y="163804"/>
                    </a:lnTo>
                    <a:lnTo>
                      <a:pt x="705967" y="212242"/>
                    </a:lnTo>
                    <a:lnTo>
                      <a:pt x="595617" y="322859"/>
                    </a:lnTo>
                    <a:lnTo>
                      <a:pt x="222961" y="389039"/>
                    </a:lnTo>
                    <a:lnTo>
                      <a:pt x="136702" y="532511"/>
                    </a:lnTo>
                    <a:lnTo>
                      <a:pt x="135013" y="538556"/>
                    </a:lnTo>
                    <a:lnTo>
                      <a:pt x="134378" y="644753"/>
                    </a:lnTo>
                    <a:lnTo>
                      <a:pt x="137210" y="658698"/>
                    </a:lnTo>
                    <a:lnTo>
                      <a:pt x="145072" y="669899"/>
                    </a:lnTo>
                    <a:lnTo>
                      <a:pt x="156667" y="677164"/>
                    </a:lnTo>
                    <a:lnTo>
                      <a:pt x="170738" y="679234"/>
                    </a:lnTo>
                    <a:lnTo>
                      <a:pt x="172707" y="679107"/>
                    </a:lnTo>
                    <a:lnTo>
                      <a:pt x="214274" y="669328"/>
                    </a:lnTo>
                    <a:lnTo>
                      <a:pt x="251993" y="647077"/>
                    </a:lnTo>
                    <a:lnTo>
                      <a:pt x="283527" y="615365"/>
                    </a:lnTo>
                    <a:lnTo>
                      <a:pt x="306527" y="577189"/>
                    </a:lnTo>
                    <a:lnTo>
                      <a:pt x="318681" y="535533"/>
                    </a:lnTo>
                    <a:lnTo>
                      <a:pt x="769683" y="560984"/>
                    </a:lnTo>
                    <a:lnTo>
                      <a:pt x="915885" y="624370"/>
                    </a:lnTo>
                    <a:lnTo>
                      <a:pt x="938860" y="557593"/>
                    </a:lnTo>
                    <a:lnTo>
                      <a:pt x="963879" y="535533"/>
                    </a:lnTo>
                    <a:lnTo>
                      <a:pt x="1032357" y="475170"/>
                    </a:lnTo>
                    <a:lnTo>
                      <a:pt x="1146251" y="566915"/>
                    </a:lnTo>
                    <a:lnTo>
                      <a:pt x="1657464" y="0"/>
                    </a:lnTo>
                    <a:close/>
                  </a:path>
                </a:pathLst>
              </a:custGeom>
              <a:solidFill>
                <a:srgbClr val="B2B4BA"/>
              </a:solidFill>
            </p:spPr>
            <p:txBody>
              <a:bodyPr wrap="square" lIns="0" tIns="0" rIns="0" bIns="0" rtlCol="0"/>
              <a:lstStyle/>
              <a:p>
                <a:endParaRPr spc="-100">
                  <a:latin typeface="KoPubWorld돋움체 Bold" pitchFamily="2" charset="-127"/>
                </a:endParaRPr>
              </a:p>
            </p:txBody>
          </p:sp>
        </p:grpSp>
      </p:grpSp>
      <p:sp>
        <p:nvSpPr>
          <p:cNvPr id="9" name="object 13"/>
          <p:cNvSpPr txBox="1">
            <a:spLocks noGrp="1"/>
          </p:cNvSpPr>
          <p:nvPr>
            <p:ph type="title"/>
          </p:nvPr>
        </p:nvSpPr>
        <p:spPr>
          <a:xfrm>
            <a:off x="1139300" y="485927"/>
            <a:ext cx="8614300" cy="5206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ko-KR" altLang="en-US" sz="3300" spc="-100" dirty="0">
                <a:latin typeface="강한공군체 Bold" pitchFamily="34" charset="-127"/>
                <a:ea typeface="강한공군체 Bold" pitchFamily="34" charset="-127"/>
              </a:rPr>
              <a:t>표준 연동계약서의 주요 내용</a:t>
            </a:r>
            <a:r>
              <a:rPr lang="en-US" altLang="ko-KR" sz="3300" spc="-100" dirty="0">
                <a:latin typeface="강한공군체 Bold" pitchFamily="34" charset="-127"/>
                <a:ea typeface="강한공군체 Bold" pitchFamily="34" charset="-127"/>
              </a:rPr>
              <a:t>(</a:t>
            </a:r>
            <a:r>
              <a:rPr lang="ko-KR" altLang="en-US" sz="3300" spc="-100" dirty="0">
                <a:latin typeface="강한공군체 Bold" pitchFamily="34" charset="-127"/>
                <a:ea typeface="강한공군체 Bold" pitchFamily="34" charset="-127"/>
              </a:rPr>
              <a:t>첨부</a:t>
            </a:r>
            <a:r>
              <a:rPr lang="en-US" altLang="ko-KR" sz="3300" spc="-100" dirty="0">
                <a:latin typeface="강한공군체 Bold" pitchFamily="34" charset="-127"/>
                <a:ea typeface="강한공군체 Bold" pitchFamily="34" charset="-127"/>
              </a:rPr>
              <a:t>1)</a:t>
            </a:r>
            <a:endParaRPr sz="3300" spc="-100" dirty="0">
              <a:latin typeface="강한공군체 Bold" pitchFamily="34" charset="-127"/>
              <a:ea typeface="강한공군체 Bold" pitchFamily="34" charset="-127"/>
            </a:endParaRPr>
          </a:p>
        </p:txBody>
      </p:sp>
      <p:grpSp>
        <p:nvGrpSpPr>
          <p:cNvPr id="4" name="그룹 9"/>
          <p:cNvGrpSpPr/>
          <p:nvPr/>
        </p:nvGrpSpPr>
        <p:grpSpPr>
          <a:xfrm>
            <a:off x="1044003" y="1583994"/>
            <a:ext cx="10080625" cy="504190"/>
            <a:chOff x="1044003" y="1583994"/>
            <a:chExt cx="10080625" cy="504190"/>
          </a:xfrm>
        </p:grpSpPr>
        <p:sp>
          <p:nvSpPr>
            <p:cNvPr id="11" name="object 4"/>
            <p:cNvSpPr/>
            <p:nvPr/>
          </p:nvSpPr>
          <p:spPr>
            <a:xfrm>
              <a:off x="1044003" y="1583994"/>
              <a:ext cx="10080625" cy="504190"/>
            </a:xfrm>
            <a:custGeom>
              <a:avLst/>
              <a:gdLst/>
              <a:ahLst/>
              <a:cxnLst/>
              <a:rect l="l" t="t" r="r" b="b"/>
              <a:pathLst>
                <a:path w="10080625" h="504189">
                  <a:moveTo>
                    <a:pt x="9851402" y="0"/>
                  </a:moveTo>
                  <a:lnTo>
                    <a:pt x="228600" y="0"/>
                  </a:lnTo>
                  <a:lnTo>
                    <a:pt x="96440" y="3571"/>
                  </a:lnTo>
                  <a:lnTo>
                    <a:pt x="28575" y="28575"/>
                  </a:lnTo>
                  <a:lnTo>
                    <a:pt x="3571" y="96440"/>
                  </a:lnTo>
                  <a:lnTo>
                    <a:pt x="0" y="228600"/>
                  </a:lnTo>
                  <a:lnTo>
                    <a:pt x="0" y="275399"/>
                  </a:lnTo>
                  <a:lnTo>
                    <a:pt x="3571" y="407558"/>
                  </a:lnTo>
                  <a:lnTo>
                    <a:pt x="28575" y="475424"/>
                  </a:lnTo>
                  <a:lnTo>
                    <a:pt x="96440" y="500427"/>
                  </a:lnTo>
                  <a:lnTo>
                    <a:pt x="228600" y="503999"/>
                  </a:lnTo>
                  <a:lnTo>
                    <a:pt x="9851402" y="503999"/>
                  </a:lnTo>
                  <a:lnTo>
                    <a:pt x="9983562" y="500427"/>
                  </a:lnTo>
                  <a:lnTo>
                    <a:pt x="10051427" y="475424"/>
                  </a:lnTo>
                  <a:lnTo>
                    <a:pt x="10076430" y="407558"/>
                  </a:lnTo>
                  <a:lnTo>
                    <a:pt x="10080002" y="275399"/>
                  </a:lnTo>
                  <a:lnTo>
                    <a:pt x="10080002" y="228600"/>
                  </a:lnTo>
                  <a:lnTo>
                    <a:pt x="10076430" y="96440"/>
                  </a:lnTo>
                  <a:lnTo>
                    <a:pt x="10051427" y="28575"/>
                  </a:lnTo>
                  <a:lnTo>
                    <a:pt x="9983562" y="3571"/>
                  </a:lnTo>
                  <a:lnTo>
                    <a:pt x="9851402" y="0"/>
                  </a:lnTo>
                  <a:close/>
                </a:path>
              </a:pathLst>
            </a:custGeom>
            <a:solidFill>
              <a:srgbClr val="E6E6C8"/>
            </a:solidFill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  <p:grpSp>
          <p:nvGrpSpPr>
            <p:cNvPr id="6" name="그룹 55"/>
            <p:cNvGrpSpPr/>
            <p:nvPr/>
          </p:nvGrpSpPr>
          <p:grpSpPr>
            <a:xfrm>
              <a:off x="1151991" y="1684794"/>
              <a:ext cx="302895" cy="302895"/>
              <a:chOff x="1151991" y="1684794"/>
              <a:chExt cx="302895" cy="302895"/>
            </a:xfrm>
          </p:grpSpPr>
          <p:sp>
            <p:nvSpPr>
              <p:cNvPr id="13" name="object 5"/>
              <p:cNvSpPr/>
              <p:nvPr/>
            </p:nvSpPr>
            <p:spPr>
              <a:xfrm>
                <a:off x="1151991" y="1684794"/>
                <a:ext cx="302895" cy="302895"/>
              </a:xfrm>
              <a:custGeom>
                <a:avLst/>
                <a:gdLst/>
                <a:ahLst/>
                <a:cxnLst/>
                <a:rect l="l" t="t" r="r" b="b"/>
                <a:pathLst>
                  <a:path w="302894" h="302894">
                    <a:moveTo>
                      <a:pt x="151206" y="0"/>
                    </a:moveTo>
                    <a:lnTo>
                      <a:pt x="103415" y="7707"/>
                    </a:lnTo>
                    <a:lnTo>
                      <a:pt x="61908" y="29171"/>
                    </a:lnTo>
                    <a:lnTo>
                      <a:pt x="29175" y="61900"/>
                    </a:lnTo>
                    <a:lnTo>
                      <a:pt x="7709" y="103404"/>
                    </a:lnTo>
                    <a:lnTo>
                      <a:pt x="0" y="151193"/>
                    </a:lnTo>
                    <a:lnTo>
                      <a:pt x="7709" y="198988"/>
                    </a:lnTo>
                    <a:lnTo>
                      <a:pt x="29175" y="240496"/>
                    </a:lnTo>
                    <a:lnTo>
                      <a:pt x="61908" y="273227"/>
                    </a:lnTo>
                    <a:lnTo>
                      <a:pt x="103415" y="294691"/>
                    </a:lnTo>
                    <a:lnTo>
                      <a:pt x="151206" y="302399"/>
                    </a:lnTo>
                    <a:lnTo>
                      <a:pt x="198996" y="294691"/>
                    </a:lnTo>
                    <a:lnTo>
                      <a:pt x="240503" y="273227"/>
                    </a:lnTo>
                    <a:lnTo>
                      <a:pt x="273236" y="240496"/>
                    </a:lnTo>
                    <a:lnTo>
                      <a:pt x="294703" y="198988"/>
                    </a:lnTo>
                    <a:lnTo>
                      <a:pt x="302412" y="151193"/>
                    </a:lnTo>
                    <a:lnTo>
                      <a:pt x="294703" y="103404"/>
                    </a:lnTo>
                    <a:lnTo>
                      <a:pt x="273236" y="61900"/>
                    </a:lnTo>
                    <a:lnTo>
                      <a:pt x="240503" y="29171"/>
                    </a:lnTo>
                    <a:lnTo>
                      <a:pt x="198996" y="7707"/>
                    </a:lnTo>
                    <a:lnTo>
                      <a:pt x="151206" y="0"/>
                    </a:lnTo>
                    <a:close/>
                  </a:path>
                </a:pathLst>
              </a:custGeom>
              <a:solidFill>
                <a:srgbClr val="F47920"/>
              </a:solidFill>
            </p:spPr>
            <p:txBody>
              <a:bodyPr wrap="square" lIns="0" tIns="0" rIns="0" bIns="0" rtlCol="0"/>
              <a:lstStyle/>
              <a:p>
                <a:endParaRPr>
                  <a:latin typeface="KoPubWorld돋움체 Bold" pitchFamily="2" charset="-127"/>
                </a:endParaRPr>
              </a:p>
            </p:txBody>
          </p:sp>
          <p:sp>
            <p:nvSpPr>
              <p:cNvPr id="14" name="object 6"/>
              <p:cNvSpPr/>
              <p:nvPr/>
            </p:nvSpPr>
            <p:spPr>
              <a:xfrm>
                <a:off x="1225265" y="1746008"/>
                <a:ext cx="155867" cy="179997"/>
              </a:xfrm>
              <a:prstGeom prst="rect">
                <a:avLst/>
              </a:prstGeom>
              <a:blipFill>
                <a:blip r:embed="rId3" cstate="print"/>
                <a:stretch>
                  <a:fillRect/>
                </a:stretch>
              </a:blipFill>
            </p:spPr>
            <p:txBody>
              <a:bodyPr wrap="square" lIns="0" tIns="0" rIns="0" bIns="0" rtlCol="0"/>
              <a:lstStyle/>
              <a:p>
                <a:endParaRPr>
                  <a:latin typeface="KoPubWorld돋움체 Bold" pitchFamily="2" charset="-127"/>
                </a:endParaRPr>
              </a:p>
            </p:txBody>
          </p:sp>
        </p:grpSp>
      </p:grpSp>
      <p:grpSp>
        <p:nvGrpSpPr>
          <p:cNvPr id="10" name="그룹 17"/>
          <p:cNvGrpSpPr/>
          <p:nvPr/>
        </p:nvGrpSpPr>
        <p:grpSpPr>
          <a:xfrm>
            <a:off x="-2" y="216001"/>
            <a:ext cx="1027033" cy="1152525"/>
            <a:chOff x="-2" y="216001"/>
            <a:chExt cx="1027033" cy="1152525"/>
          </a:xfrm>
        </p:grpSpPr>
        <p:sp>
          <p:nvSpPr>
            <p:cNvPr id="19" name="object 43"/>
            <p:cNvSpPr/>
            <p:nvPr/>
          </p:nvSpPr>
          <p:spPr>
            <a:xfrm>
              <a:off x="594597" y="378002"/>
              <a:ext cx="432434" cy="829944"/>
            </a:xfrm>
            <a:custGeom>
              <a:avLst/>
              <a:gdLst/>
              <a:ahLst/>
              <a:cxnLst/>
              <a:rect l="l" t="t" r="r" b="b"/>
              <a:pathLst>
                <a:path w="432434" h="829944">
                  <a:moveTo>
                    <a:pt x="121500" y="0"/>
                  </a:moveTo>
                  <a:lnTo>
                    <a:pt x="0" y="0"/>
                  </a:lnTo>
                  <a:lnTo>
                    <a:pt x="0" y="829792"/>
                  </a:lnTo>
                  <a:lnTo>
                    <a:pt x="120154" y="829792"/>
                  </a:lnTo>
                  <a:lnTo>
                    <a:pt x="432003" y="413994"/>
                  </a:lnTo>
                  <a:lnTo>
                    <a:pt x="1215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u="sng">
                <a:latin typeface="KoPubWorld돋움체 Bold" pitchFamily="2" charset="-127"/>
              </a:endParaRPr>
            </a:p>
          </p:txBody>
        </p:sp>
        <p:sp>
          <p:nvSpPr>
            <p:cNvPr id="20" name="object 44"/>
            <p:cNvSpPr/>
            <p:nvPr/>
          </p:nvSpPr>
          <p:spPr>
            <a:xfrm>
              <a:off x="-2" y="216001"/>
              <a:ext cx="918844" cy="1152525"/>
            </a:xfrm>
            <a:custGeom>
              <a:avLst/>
              <a:gdLst/>
              <a:ahLst/>
              <a:cxnLst/>
              <a:rect l="l" t="t" r="r" b="b"/>
              <a:pathLst>
                <a:path w="918844" h="1152525">
                  <a:moveTo>
                    <a:pt x="486600" y="0"/>
                  </a:moveTo>
                  <a:lnTo>
                    <a:pt x="486600" y="179997"/>
                  </a:lnTo>
                  <a:lnTo>
                    <a:pt x="0" y="179997"/>
                  </a:lnTo>
                  <a:lnTo>
                    <a:pt x="0" y="971994"/>
                  </a:lnTo>
                  <a:lnTo>
                    <a:pt x="486600" y="971994"/>
                  </a:lnTo>
                  <a:lnTo>
                    <a:pt x="486600" y="1151991"/>
                  </a:lnTo>
                  <a:lnTo>
                    <a:pt x="918603" y="575995"/>
                  </a:lnTo>
                  <a:lnTo>
                    <a:pt x="486600" y="0"/>
                  </a:lnTo>
                  <a:close/>
                </a:path>
              </a:pathLst>
            </a:custGeom>
            <a:solidFill>
              <a:srgbClr val="003964"/>
            </a:solidFill>
          </p:spPr>
          <p:txBody>
            <a:bodyPr wrap="square" lIns="0" tIns="0" rIns="0" bIns="0" rtlCol="0"/>
            <a:lstStyle/>
            <a:p>
              <a:endParaRPr u="sng">
                <a:latin typeface="KoPubWorld돋움체 Bold" pitchFamily="2" charset="-127"/>
              </a:endParaRPr>
            </a:p>
          </p:txBody>
        </p:sp>
      </p:grpSp>
      <p:sp>
        <p:nvSpPr>
          <p:cNvPr id="23" name="object 22"/>
          <p:cNvSpPr txBox="1"/>
          <p:nvPr/>
        </p:nvSpPr>
        <p:spPr>
          <a:xfrm>
            <a:off x="1499361" y="1695204"/>
            <a:ext cx="8230234" cy="35137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0165">
              <a:lnSpc>
                <a:spcPct val="100000"/>
              </a:lnSpc>
              <a:spcBef>
                <a:spcPts val="100"/>
              </a:spcBef>
            </a:pPr>
            <a:r>
              <a:rPr lang="ko-KR" altLang="en-US" sz="2200" spc="-100" dirty="0">
                <a:solidFill>
                  <a:srgbClr val="231F20"/>
                </a:solidFill>
                <a:latin typeface="에스코어 드림 7 ExtraBold" pitchFamily="34" charset="-127"/>
                <a:ea typeface="에스코어 드림 7 ExtraBold" pitchFamily="34" charset="-127"/>
                <a:cs typeface="KoPubWorld돋움체 Bold" pitchFamily="2" charset="-127"/>
              </a:rPr>
              <a:t>조정 주기 및 조정일</a:t>
            </a:r>
            <a:endParaRPr sz="2200" spc="-100" dirty="0">
              <a:latin typeface="KoPubWorld돋움체 Bold" pitchFamily="2" charset="-127"/>
              <a:ea typeface="KoPubWorld돋움체 Bold" pitchFamily="2" charset="-127"/>
              <a:cs typeface="KoPubWorld돋움체 Bold" pitchFamily="2" charset="-127"/>
            </a:endParaRPr>
          </a:p>
        </p:txBody>
      </p:sp>
      <p:sp>
        <p:nvSpPr>
          <p:cNvPr id="26" name="object 2"/>
          <p:cNvSpPr/>
          <p:nvPr/>
        </p:nvSpPr>
        <p:spPr>
          <a:xfrm>
            <a:off x="1224000" y="2686486"/>
            <a:ext cx="133273" cy="13343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KoPubWorld돋움체 Bold" pitchFamily="2" charset="-127"/>
            </a:endParaRPr>
          </a:p>
        </p:txBody>
      </p:sp>
      <p:sp>
        <p:nvSpPr>
          <p:cNvPr id="27" name="object 22"/>
          <p:cNvSpPr txBox="1"/>
          <p:nvPr/>
        </p:nvSpPr>
        <p:spPr>
          <a:xfrm>
            <a:off x="1499360" y="2599903"/>
            <a:ext cx="9360000" cy="37189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ts val="2800"/>
              </a:lnSpc>
              <a:spcBef>
                <a:spcPts val="2400"/>
              </a:spcBef>
            </a:pPr>
            <a:r>
              <a:rPr lang="ko-KR" altLang="en-US" sz="2200" spc="-100" dirty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조정요건을 감안하여 납품대금 연동의 시행 여부를 판단하는 주기 및 날짜를 기재</a:t>
            </a:r>
            <a:endParaRPr sz="2200" spc="-100" dirty="0">
              <a:latin typeface="KoPubWorld돋움체 Bold" pitchFamily="2" charset="-127"/>
              <a:ea typeface="KoPubWorld돋움체 Bold" pitchFamily="2" charset="-127"/>
              <a:cs typeface="KoPubWorld돋움체 Bold" pitchFamily="2" charset="-127"/>
            </a:endParaRPr>
          </a:p>
        </p:txBody>
      </p:sp>
      <p:graphicFrame>
        <p:nvGraphicFramePr>
          <p:cNvPr id="28" name="표 27"/>
          <p:cNvGraphicFramePr>
            <a:graphicFrameLocks noGrp="1"/>
          </p:cNvGraphicFramePr>
          <p:nvPr/>
        </p:nvGraphicFramePr>
        <p:xfrm>
          <a:off x="1495425" y="3130400"/>
          <a:ext cx="9477375" cy="147980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77177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670560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32007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구 분</a:t>
                      </a:r>
                      <a:endParaRPr lang="ko-KR" altLang="en-US" sz="1500" b="1" dirty="0">
                        <a:latin typeface="KoPubWorld돋움체 Bold" pitchFamily="2" charset="-127"/>
                        <a:ea typeface="KoPubWorld돋움체 Bold" pitchFamily="2" charset="-127"/>
                        <a:cs typeface="KoPubWorld돋움체 Bold" pitchFamily="2" charset="-127"/>
                      </a:endParaRPr>
                    </a:p>
                  </a:txBody>
                  <a:tcPr marL="91442" marR="91442" marT="54000" marB="54000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기재사항</a:t>
                      </a:r>
                      <a:r>
                        <a:rPr lang="en-US" altLang="ko-KR" sz="1500" dirty="0"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(</a:t>
                      </a:r>
                      <a:r>
                        <a:rPr lang="ko-KR" altLang="en-US" sz="1500" dirty="0"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예시</a:t>
                      </a:r>
                      <a:r>
                        <a:rPr lang="en-US" altLang="ko-KR" sz="1500" dirty="0"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)</a:t>
                      </a:r>
                    </a:p>
                  </a:txBody>
                  <a:tcPr marL="91442" marR="91442" marT="54000" marB="54000" anchor="ctr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65725">
                <a:tc>
                  <a:txBody>
                    <a:bodyPr/>
                    <a:lstStyle/>
                    <a:p>
                      <a:pPr algn="l" latinLnBrk="1">
                        <a:lnSpc>
                          <a:spcPts val="28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altLang="ko-KR" sz="2000" b="0" spc="-100" baseline="0" dirty="0"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6. </a:t>
                      </a:r>
                      <a:r>
                        <a:rPr lang="ko-KR" altLang="en-US" sz="2000" b="0" spc="-100" baseline="0" dirty="0"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납품대금 조정주기</a:t>
                      </a:r>
                    </a:p>
                  </a:txBody>
                  <a:tcPr marL="324000" marR="180000" marT="108000" marB="108000" anchor="ctr">
                    <a:solidFill>
                      <a:srgbClr val="E8E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ts val="28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>
                          <a:tab pos="1162050" algn="l"/>
                        </a:tabLst>
                        <a:defRPr/>
                      </a:pPr>
                      <a:r>
                        <a:rPr lang="en-US" altLang="ko-KR" sz="2000" b="0" u="none" strike="noStrike" spc="-100" baseline="0" dirty="0">
                          <a:effectLst/>
                          <a:latin typeface="KoPubWorld돋움체 Medium" pitchFamily="2" charset="-127"/>
                          <a:ea typeface="KoPubWorld돋움체 Medium" pitchFamily="2" charset="-127"/>
                          <a:cs typeface="KoPubWorld돋움체 Medium" pitchFamily="2" charset="-127"/>
                        </a:rPr>
                        <a:t>1</a:t>
                      </a:r>
                      <a:r>
                        <a:rPr lang="ko-KR" altLang="en-US" sz="2000" b="0" u="none" strike="noStrike" spc="-100" baseline="0" dirty="0">
                          <a:effectLst/>
                          <a:latin typeface="KoPubWorld돋움체 Medium" pitchFamily="2" charset="-127"/>
                          <a:ea typeface="KoPubWorld돋움체 Medium" pitchFamily="2" charset="-127"/>
                          <a:cs typeface="KoPubWorld돋움체 Medium" pitchFamily="2" charset="-127"/>
                        </a:rPr>
                        <a:t>개월</a:t>
                      </a:r>
                    </a:p>
                  </a:txBody>
                  <a:tcPr marL="180000" marR="180000" marT="108000" marB="108000" anchor="ctr">
                    <a:solidFill>
                      <a:srgbClr val="E8E8E8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65725">
                <a:tc>
                  <a:txBody>
                    <a:bodyPr/>
                    <a:lstStyle/>
                    <a:p>
                      <a:pPr algn="l" latinLnBrk="1">
                        <a:lnSpc>
                          <a:spcPts val="28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altLang="ko-KR" sz="2000" b="0" spc="-100" baseline="0" dirty="0"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7. </a:t>
                      </a:r>
                      <a:r>
                        <a:rPr lang="ko-KR" altLang="en-US" sz="2000" b="0" spc="-100" baseline="0" dirty="0"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납품대금 조정일</a:t>
                      </a:r>
                    </a:p>
                  </a:txBody>
                  <a:tcPr marL="324000" marR="180000" marT="108000" marB="108000" anchor="ctr">
                    <a:solidFill>
                      <a:srgbClr val="FFF1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ts val="28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>
                          <a:tab pos="1162050" algn="l"/>
                        </a:tabLst>
                        <a:defRPr/>
                      </a:pPr>
                      <a:r>
                        <a:rPr lang="ko-KR" altLang="en-US" sz="2000" b="0" u="none" strike="noStrike" spc="-100" baseline="0" dirty="0">
                          <a:effectLst/>
                          <a:latin typeface="KoPubWorld돋움체 Medium" pitchFamily="2" charset="-127"/>
                          <a:ea typeface="KoPubWorld돋움체 Medium" pitchFamily="2" charset="-127"/>
                          <a:cs typeface="KoPubWorld돋움체 Medium" pitchFamily="2" charset="-127"/>
                        </a:rPr>
                        <a:t>매월 </a:t>
                      </a:r>
                      <a:r>
                        <a:rPr lang="en-US" altLang="ko-KR" sz="2000" b="0" u="none" strike="noStrike" spc="-100" baseline="0" dirty="0">
                          <a:effectLst/>
                          <a:latin typeface="KoPubWorld돋움체 Medium" pitchFamily="2" charset="-127"/>
                          <a:ea typeface="KoPubWorld돋움체 Medium" pitchFamily="2" charset="-127"/>
                          <a:cs typeface="KoPubWorld돋움체 Medium" pitchFamily="2" charset="-127"/>
                        </a:rPr>
                        <a:t>1</a:t>
                      </a:r>
                      <a:r>
                        <a:rPr lang="ko-KR" altLang="en-US" sz="2000" b="0" u="none" strike="noStrike" spc="-100" baseline="0" dirty="0">
                          <a:effectLst/>
                          <a:latin typeface="KoPubWorld돋움체 Medium" pitchFamily="2" charset="-127"/>
                          <a:ea typeface="KoPubWorld돋움체 Medium" pitchFamily="2" charset="-127"/>
                          <a:cs typeface="KoPubWorld돋움체 Medium" pitchFamily="2" charset="-127"/>
                        </a:rPr>
                        <a:t>일</a:t>
                      </a:r>
                    </a:p>
                  </a:txBody>
                  <a:tcPr marL="180000" marR="180000" marT="108000" marB="108000" anchor="ctr">
                    <a:solidFill>
                      <a:srgbClr val="FFF1E2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32" name="Picture 3" descr="C:\Users\S\Desktop\납품대금 연동제_추가\c04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458200" y="3909060"/>
            <a:ext cx="2678695" cy="2821940"/>
          </a:xfrm>
          <a:prstGeom prst="rect">
            <a:avLst/>
          </a:prstGeom>
          <a:noFill/>
        </p:spPr>
      </p:pic>
      <p:sp>
        <p:nvSpPr>
          <p:cNvPr id="25" name="object 16"/>
          <p:cNvSpPr txBox="1"/>
          <p:nvPr/>
        </p:nvSpPr>
        <p:spPr>
          <a:xfrm>
            <a:off x="328645" y="447774"/>
            <a:ext cx="369570" cy="635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US" sz="4000" b="1" spc="-100" dirty="0">
                <a:solidFill>
                  <a:srgbClr val="FFF799"/>
                </a:solidFill>
                <a:latin typeface="강한공군체 Bold" pitchFamily="34" charset="-127"/>
                <a:ea typeface="강한공군체 Bold" pitchFamily="34" charset="-127"/>
                <a:cs typeface="KoPubWorld돋움체 Bold" pitchFamily="2" charset="-127"/>
              </a:rPr>
              <a:t>7</a:t>
            </a:r>
            <a:endParaRPr sz="4000" spc="-100">
              <a:latin typeface="강한공군체 Bold" pitchFamily="34" charset="-127"/>
              <a:ea typeface="강한공군체 Bold" pitchFamily="34" charset="-127"/>
              <a:cs typeface="KoPubWorld돋움체 Bold" pitchFamily="2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2FF85A26-51AD-EC44-7085-9E1319CECC8D}"/>
              </a:ext>
            </a:extLst>
          </p:cNvPr>
          <p:cNvSpPr txBox="1"/>
          <p:nvPr/>
        </p:nvSpPr>
        <p:spPr>
          <a:xfrm>
            <a:off x="4989418" y="2113735"/>
            <a:ext cx="610339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US" altLang="ko-KR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※ </a:t>
            </a:r>
            <a:r>
              <a:rPr lang="ko-KR" altLang="en-US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상생협력법 시행령 제</a:t>
            </a:r>
            <a:r>
              <a:rPr lang="en-US" altLang="ko-KR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14</a:t>
            </a:r>
            <a:r>
              <a:rPr lang="ko-KR" altLang="en-US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조</a:t>
            </a:r>
            <a:r>
              <a:rPr lang="en-US" altLang="ko-KR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(</a:t>
            </a:r>
            <a:r>
              <a:rPr lang="ko-KR" altLang="en-US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법정 기재사항</a:t>
            </a:r>
            <a:r>
              <a:rPr lang="en-US" altLang="ko-KR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2204000" cy="68640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2" name="object 46"/>
          <p:cNvSpPr txBox="1">
            <a:spLocks noGrp="1"/>
          </p:cNvSpPr>
          <p:nvPr>
            <p:ph type="sldNum" sz="quarter" idx="7"/>
          </p:nvPr>
        </p:nvSpPr>
        <p:spPr>
          <a:xfrm>
            <a:off x="11843257" y="6527415"/>
            <a:ext cx="289559" cy="246221"/>
          </a:xfrm>
          <a:prstGeom prst="rect">
            <a:avLst/>
          </a:prstGeom>
        </p:spPr>
        <p:txBody>
          <a:bodyPr vert="horz" wrap="square" lIns="0" tIns="30480" rIns="0" bIns="0" rtlCol="0">
            <a:spAutoFit/>
          </a:bodyPr>
          <a:lstStyle/>
          <a:p>
            <a:pPr marL="38100" algn="ctr">
              <a:lnSpc>
                <a:spcPct val="100000"/>
              </a:lnSpc>
              <a:spcBef>
                <a:spcPts val="240"/>
              </a:spcBef>
            </a:pPr>
            <a:r>
              <a:rPr lang="en-US" altLang="ko-KR" spc="-150" dirty="0" smtClean="0"/>
              <a:t>2</a:t>
            </a:r>
            <a:r>
              <a:rPr lang="en-US" altLang="ko-KR" spc="-150" dirty="0" smtClean="0"/>
              <a:t>7</a:t>
            </a:r>
            <a:endParaRPr lang="en-US" altLang="ko-KR" spc="-150" dirty="0"/>
          </a:p>
        </p:txBody>
      </p:sp>
      <p:grpSp>
        <p:nvGrpSpPr>
          <p:cNvPr id="2" name="그룹 3"/>
          <p:cNvGrpSpPr/>
          <p:nvPr/>
        </p:nvGrpSpPr>
        <p:grpSpPr>
          <a:xfrm>
            <a:off x="0" y="0"/>
            <a:ext cx="12099836" cy="1234440"/>
            <a:chOff x="0" y="0"/>
            <a:chExt cx="12099836" cy="1234440"/>
          </a:xfrm>
        </p:grpSpPr>
        <p:sp>
          <p:nvSpPr>
            <p:cNvPr id="5" name="object 2"/>
            <p:cNvSpPr/>
            <p:nvPr/>
          </p:nvSpPr>
          <p:spPr>
            <a:xfrm>
              <a:off x="0" y="395998"/>
              <a:ext cx="9864090" cy="792480"/>
            </a:xfrm>
            <a:custGeom>
              <a:avLst/>
              <a:gdLst/>
              <a:ahLst/>
              <a:cxnLst/>
              <a:rect l="l" t="t" r="r" b="b"/>
              <a:pathLst>
                <a:path w="9864090" h="792480">
                  <a:moveTo>
                    <a:pt x="9864001" y="0"/>
                  </a:moveTo>
                  <a:lnTo>
                    <a:pt x="0" y="0"/>
                  </a:lnTo>
                  <a:lnTo>
                    <a:pt x="0" y="791997"/>
                  </a:lnTo>
                  <a:lnTo>
                    <a:pt x="9864001" y="791997"/>
                  </a:lnTo>
                  <a:lnTo>
                    <a:pt x="9864001" y="0"/>
                  </a:lnTo>
                  <a:close/>
                </a:path>
              </a:pathLst>
            </a:custGeom>
            <a:solidFill>
              <a:srgbClr val="C00000"/>
            </a:solidFill>
          </p:spPr>
          <p:txBody>
            <a:bodyPr wrap="square" lIns="0" tIns="0" rIns="0" bIns="0" rtlCol="0"/>
            <a:lstStyle/>
            <a:p>
              <a:endParaRPr spc="-100">
                <a:latin typeface="KoPubWorld돋움체 Bold" pitchFamily="2" charset="-127"/>
              </a:endParaRPr>
            </a:p>
          </p:txBody>
        </p:sp>
        <p:grpSp>
          <p:nvGrpSpPr>
            <p:cNvPr id="3" name="object 25"/>
            <p:cNvGrpSpPr/>
            <p:nvPr/>
          </p:nvGrpSpPr>
          <p:grpSpPr>
            <a:xfrm>
              <a:off x="9864001" y="0"/>
              <a:ext cx="2236127" cy="1234440"/>
              <a:chOff x="9864001" y="0"/>
              <a:chExt cx="2236127" cy="1234440"/>
            </a:xfrm>
          </p:grpSpPr>
          <p:sp>
            <p:nvSpPr>
              <p:cNvPr id="7" name="object 26"/>
              <p:cNvSpPr/>
              <p:nvPr/>
            </p:nvSpPr>
            <p:spPr>
              <a:xfrm>
                <a:off x="9864001" y="404761"/>
                <a:ext cx="1464945" cy="720090"/>
              </a:xfrm>
              <a:custGeom>
                <a:avLst/>
                <a:gdLst/>
                <a:ahLst/>
                <a:cxnLst/>
                <a:rect l="l" t="t" r="r" b="b"/>
                <a:pathLst>
                  <a:path w="1464945" h="720090">
                    <a:moveTo>
                      <a:pt x="370916" y="117513"/>
                    </a:moveTo>
                    <a:lnTo>
                      <a:pt x="0" y="69049"/>
                    </a:lnTo>
                    <a:lnTo>
                      <a:pt x="0" y="719874"/>
                    </a:lnTo>
                    <a:lnTo>
                      <a:pt x="340563" y="669912"/>
                    </a:lnTo>
                    <a:lnTo>
                      <a:pt x="370916" y="117513"/>
                    </a:lnTo>
                    <a:close/>
                  </a:path>
                  <a:path w="1464945" h="720090">
                    <a:moveTo>
                      <a:pt x="1271536" y="607949"/>
                    </a:moveTo>
                    <a:lnTo>
                      <a:pt x="1271498" y="605053"/>
                    </a:lnTo>
                    <a:lnTo>
                      <a:pt x="1270977" y="598398"/>
                    </a:lnTo>
                    <a:lnTo>
                      <a:pt x="1270342" y="590296"/>
                    </a:lnTo>
                    <a:lnTo>
                      <a:pt x="1163408" y="598398"/>
                    </a:lnTo>
                    <a:lnTo>
                      <a:pt x="1082713" y="586397"/>
                    </a:lnTo>
                    <a:lnTo>
                      <a:pt x="1091539" y="629437"/>
                    </a:lnTo>
                    <a:lnTo>
                      <a:pt x="1110729" y="672160"/>
                    </a:lnTo>
                    <a:lnTo>
                      <a:pt x="1121105" y="684072"/>
                    </a:lnTo>
                    <a:lnTo>
                      <a:pt x="1149540" y="681126"/>
                    </a:lnTo>
                    <a:lnTo>
                      <a:pt x="1173378" y="683006"/>
                    </a:lnTo>
                    <a:lnTo>
                      <a:pt x="1187005" y="683590"/>
                    </a:lnTo>
                    <a:lnTo>
                      <a:pt x="1195539" y="682879"/>
                    </a:lnTo>
                    <a:lnTo>
                      <a:pt x="1202867" y="681126"/>
                    </a:lnTo>
                    <a:lnTo>
                      <a:pt x="1204099" y="680834"/>
                    </a:lnTo>
                    <a:lnTo>
                      <a:pt x="1247698" y="657085"/>
                    </a:lnTo>
                    <a:lnTo>
                      <a:pt x="1269593" y="624941"/>
                    </a:lnTo>
                    <a:lnTo>
                      <a:pt x="1271536" y="607949"/>
                    </a:lnTo>
                    <a:close/>
                  </a:path>
                  <a:path w="1464945" h="720090">
                    <a:moveTo>
                      <a:pt x="1464602" y="273532"/>
                    </a:moveTo>
                    <a:lnTo>
                      <a:pt x="1445882" y="228981"/>
                    </a:lnTo>
                    <a:lnTo>
                      <a:pt x="1348879" y="179095"/>
                    </a:lnTo>
                    <a:lnTo>
                      <a:pt x="914552" y="153835"/>
                    </a:lnTo>
                    <a:lnTo>
                      <a:pt x="896620" y="197523"/>
                    </a:lnTo>
                    <a:lnTo>
                      <a:pt x="868540" y="236385"/>
                    </a:lnTo>
                    <a:lnTo>
                      <a:pt x="832612" y="267665"/>
                    </a:lnTo>
                    <a:lnTo>
                      <a:pt x="791146" y="288569"/>
                    </a:lnTo>
                    <a:lnTo>
                      <a:pt x="752182" y="296341"/>
                    </a:lnTo>
                    <a:lnTo>
                      <a:pt x="750265" y="296456"/>
                    </a:lnTo>
                    <a:lnTo>
                      <a:pt x="738708" y="295973"/>
                    </a:lnTo>
                    <a:lnTo>
                      <a:pt x="700570" y="272402"/>
                    </a:lnTo>
                    <a:lnTo>
                      <a:pt x="690486" y="239852"/>
                    </a:lnTo>
                    <a:lnTo>
                      <a:pt x="691083" y="139814"/>
                    </a:lnTo>
                    <a:lnTo>
                      <a:pt x="765962" y="0"/>
                    </a:lnTo>
                    <a:lnTo>
                      <a:pt x="404672" y="153085"/>
                    </a:lnTo>
                    <a:lnTo>
                      <a:pt x="379691" y="607949"/>
                    </a:lnTo>
                    <a:lnTo>
                      <a:pt x="457987" y="601281"/>
                    </a:lnTo>
                    <a:lnTo>
                      <a:pt x="516356" y="639737"/>
                    </a:lnTo>
                    <a:lnTo>
                      <a:pt x="547166" y="659193"/>
                    </a:lnTo>
                    <a:lnTo>
                      <a:pt x="560616" y="665645"/>
                    </a:lnTo>
                    <a:lnTo>
                      <a:pt x="566928" y="665060"/>
                    </a:lnTo>
                    <a:lnTo>
                      <a:pt x="567512" y="664857"/>
                    </a:lnTo>
                    <a:lnTo>
                      <a:pt x="571284" y="653288"/>
                    </a:lnTo>
                    <a:lnTo>
                      <a:pt x="575360" y="642010"/>
                    </a:lnTo>
                    <a:lnTo>
                      <a:pt x="591781" y="605955"/>
                    </a:lnTo>
                    <a:lnTo>
                      <a:pt x="632904" y="583234"/>
                    </a:lnTo>
                    <a:lnTo>
                      <a:pt x="647534" y="583272"/>
                    </a:lnTo>
                    <a:lnTo>
                      <a:pt x="686435" y="600087"/>
                    </a:lnTo>
                    <a:lnTo>
                      <a:pt x="690562" y="605053"/>
                    </a:lnTo>
                    <a:lnTo>
                      <a:pt x="698169" y="583234"/>
                    </a:lnTo>
                    <a:lnTo>
                      <a:pt x="719810" y="527786"/>
                    </a:lnTo>
                    <a:lnTo>
                      <a:pt x="747280" y="492696"/>
                    </a:lnTo>
                    <a:lnTo>
                      <a:pt x="772998" y="485571"/>
                    </a:lnTo>
                    <a:lnTo>
                      <a:pt x="790689" y="486308"/>
                    </a:lnTo>
                    <a:lnTo>
                      <a:pt x="830922" y="506349"/>
                    </a:lnTo>
                    <a:lnTo>
                      <a:pt x="846709" y="531939"/>
                    </a:lnTo>
                    <a:lnTo>
                      <a:pt x="855713" y="515454"/>
                    </a:lnTo>
                    <a:lnTo>
                      <a:pt x="868006" y="502323"/>
                    </a:lnTo>
                    <a:lnTo>
                      <a:pt x="881976" y="492582"/>
                    </a:lnTo>
                    <a:lnTo>
                      <a:pt x="896061" y="486232"/>
                    </a:lnTo>
                    <a:lnTo>
                      <a:pt x="898029" y="485571"/>
                    </a:lnTo>
                    <a:lnTo>
                      <a:pt x="901039" y="484543"/>
                    </a:lnTo>
                    <a:lnTo>
                      <a:pt x="906043" y="483387"/>
                    </a:lnTo>
                    <a:lnTo>
                      <a:pt x="910945" y="482803"/>
                    </a:lnTo>
                    <a:lnTo>
                      <a:pt x="926985" y="482244"/>
                    </a:lnTo>
                    <a:lnTo>
                      <a:pt x="941438" y="484568"/>
                    </a:lnTo>
                    <a:lnTo>
                      <a:pt x="973721" y="507238"/>
                    </a:lnTo>
                    <a:lnTo>
                      <a:pt x="987132" y="541845"/>
                    </a:lnTo>
                    <a:lnTo>
                      <a:pt x="991857" y="538530"/>
                    </a:lnTo>
                    <a:lnTo>
                      <a:pt x="997127" y="535825"/>
                    </a:lnTo>
                    <a:lnTo>
                      <a:pt x="1002855" y="533882"/>
                    </a:lnTo>
                    <a:lnTo>
                      <a:pt x="1020254" y="530656"/>
                    </a:lnTo>
                    <a:lnTo>
                      <a:pt x="1037361" y="532536"/>
                    </a:lnTo>
                    <a:lnTo>
                      <a:pt x="1053261" y="539318"/>
                    </a:lnTo>
                    <a:lnTo>
                      <a:pt x="1067079" y="550735"/>
                    </a:lnTo>
                    <a:lnTo>
                      <a:pt x="1071143" y="555218"/>
                    </a:lnTo>
                    <a:lnTo>
                      <a:pt x="1074089" y="557441"/>
                    </a:lnTo>
                    <a:lnTo>
                      <a:pt x="1076172" y="558088"/>
                    </a:lnTo>
                    <a:lnTo>
                      <a:pt x="1077417" y="563638"/>
                    </a:lnTo>
                    <a:lnTo>
                      <a:pt x="1078890" y="569963"/>
                    </a:lnTo>
                    <a:lnTo>
                      <a:pt x="1080681" y="577215"/>
                    </a:lnTo>
                    <a:lnTo>
                      <a:pt x="1162799" y="585660"/>
                    </a:lnTo>
                    <a:lnTo>
                      <a:pt x="1197876" y="584809"/>
                    </a:lnTo>
                    <a:lnTo>
                      <a:pt x="1277823" y="578269"/>
                    </a:lnTo>
                    <a:lnTo>
                      <a:pt x="1323568" y="550303"/>
                    </a:lnTo>
                    <a:lnTo>
                      <a:pt x="1347889" y="502627"/>
                    </a:lnTo>
                    <a:lnTo>
                      <a:pt x="1352537" y="482244"/>
                    </a:lnTo>
                    <a:lnTo>
                      <a:pt x="1353540" y="477850"/>
                    </a:lnTo>
                    <a:lnTo>
                      <a:pt x="1158786" y="464807"/>
                    </a:lnTo>
                    <a:lnTo>
                      <a:pt x="1156550" y="464464"/>
                    </a:lnTo>
                    <a:lnTo>
                      <a:pt x="1154417" y="463613"/>
                    </a:lnTo>
                    <a:lnTo>
                      <a:pt x="1064628" y="400786"/>
                    </a:lnTo>
                    <a:lnTo>
                      <a:pt x="1177696" y="449783"/>
                    </a:lnTo>
                    <a:lnTo>
                      <a:pt x="1178902" y="450126"/>
                    </a:lnTo>
                    <a:lnTo>
                      <a:pt x="1180147" y="450329"/>
                    </a:lnTo>
                    <a:lnTo>
                      <a:pt x="1273390" y="456133"/>
                    </a:lnTo>
                    <a:lnTo>
                      <a:pt x="1322590" y="458571"/>
                    </a:lnTo>
                    <a:lnTo>
                      <a:pt x="1344002" y="458063"/>
                    </a:lnTo>
                    <a:lnTo>
                      <a:pt x="1353947" y="455066"/>
                    </a:lnTo>
                    <a:lnTo>
                      <a:pt x="1373060" y="444373"/>
                    </a:lnTo>
                    <a:lnTo>
                      <a:pt x="1389176" y="427113"/>
                    </a:lnTo>
                    <a:lnTo>
                      <a:pt x="1402613" y="400786"/>
                    </a:lnTo>
                    <a:lnTo>
                      <a:pt x="1403654" y="398754"/>
                    </a:lnTo>
                    <a:lnTo>
                      <a:pt x="1417866" y="354761"/>
                    </a:lnTo>
                    <a:lnTo>
                      <a:pt x="1221587" y="309626"/>
                    </a:lnTo>
                    <a:lnTo>
                      <a:pt x="1220292" y="309397"/>
                    </a:lnTo>
                    <a:lnTo>
                      <a:pt x="1219060" y="308991"/>
                    </a:lnTo>
                    <a:lnTo>
                      <a:pt x="1193012" y="296456"/>
                    </a:lnTo>
                    <a:lnTo>
                      <a:pt x="1052830" y="228981"/>
                    </a:lnTo>
                    <a:lnTo>
                      <a:pt x="1229321" y="291439"/>
                    </a:lnTo>
                    <a:lnTo>
                      <a:pt x="1230299" y="291668"/>
                    </a:lnTo>
                    <a:lnTo>
                      <a:pt x="1231303" y="291807"/>
                    </a:lnTo>
                    <a:lnTo>
                      <a:pt x="1404086" y="328193"/>
                    </a:lnTo>
                    <a:lnTo>
                      <a:pt x="1409547" y="327990"/>
                    </a:lnTo>
                    <a:lnTo>
                      <a:pt x="1414894" y="327240"/>
                    </a:lnTo>
                    <a:lnTo>
                      <a:pt x="1420063" y="326034"/>
                    </a:lnTo>
                    <a:lnTo>
                      <a:pt x="1452003" y="306260"/>
                    </a:lnTo>
                    <a:lnTo>
                      <a:pt x="1464602" y="273532"/>
                    </a:lnTo>
                    <a:close/>
                  </a:path>
                </a:pathLst>
              </a:custGeom>
              <a:solidFill>
                <a:srgbClr val="C00000"/>
              </a:solidFill>
            </p:spPr>
            <p:txBody>
              <a:bodyPr wrap="square" lIns="0" tIns="0" rIns="0" bIns="0" rtlCol="0"/>
              <a:lstStyle/>
              <a:p>
                <a:endParaRPr spc="-100">
                  <a:latin typeface="KoPubWorld돋움체 Bold" pitchFamily="2" charset="-127"/>
                </a:endParaRPr>
              </a:p>
            </p:txBody>
          </p:sp>
          <p:sp>
            <p:nvSpPr>
              <p:cNvPr id="8" name="object 27"/>
              <p:cNvSpPr/>
              <p:nvPr/>
            </p:nvSpPr>
            <p:spPr>
              <a:xfrm>
                <a:off x="10442143" y="0"/>
                <a:ext cx="1657985" cy="1234440"/>
              </a:xfrm>
              <a:custGeom>
                <a:avLst/>
                <a:gdLst/>
                <a:ahLst/>
                <a:cxnLst/>
                <a:rect l="l" t="t" r="r" b="b"/>
                <a:pathLst>
                  <a:path w="1657984" h="1234440">
                    <a:moveTo>
                      <a:pt x="544360" y="1121257"/>
                    </a:moveTo>
                    <a:lnTo>
                      <a:pt x="514959" y="1090142"/>
                    </a:lnTo>
                    <a:lnTo>
                      <a:pt x="491820" y="1038618"/>
                    </a:lnTo>
                    <a:lnTo>
                      <a:pt x="480225" y="982091"/>
                    </a:lnTo>
                    <a:lnTo>
                      <a:pt x="477342" y="975499"/>
                    </a:lnTo>
                    <a:lnTo>
                      <a:pt x="472643" y="970330"/>
                    </a:lnTo>
                    <a:lnTo>
                      <a:pt x="452793" y="958430"/>
                    </a:lnTo>
                    <a:lnTo>
                      <a:pt x="431609" y="959573"/>
                    </a:lnTo>
                    <a:lnTo>
                      <a:pt x="414274" y="971638"/>
                    </a:lnTo>
                    <a:lnTo>
                      <a:pt x="405993" y="992517"/>
                    </a:lnTo>
                    <a:lnTo>
                      <a:pt x="394462" y="1044321"/>
                    </a:lnTo>
                    <a:lnTo>
                      <a:pt x="388569" y="1069949"/>
                    </a:lnTo>
                    <a:lnTo>
                      <a:pt x="386473" y="1076947"/>
                    </a:lnTo>
                    <a:lnTo>
                      <a:pt x="386346" y="1072896"/>
                    </a:lnTo>
                    <a:lnTo>
                      <a:pt x="388823" y="998575"/>
                    </a:lnTo>
                    <a:lnTo>
                      <a:pt x="389140" y="969340"/>
                    </a:lnTo>
                    <a:lnTo>
                      <a:pt x="384390" y="938669"/>
                    </a:lnTo>
                    <a:lnTo>
                      <a:pt x="368490" y="915670"/>
                    </a:lnTo>
                    <a:lnTo>
                      <a:pt x="335407" y="909447"/>
                    </a:lnTo>
                    <a:lnTo>
                      <a:pt x="319862" y="913892"/>
                    </a:lnTo>
                    <a:lnTo>
                      <a:pt x="305028" y="923112"/>
                    </a:lnTo>
                    <a:lnTo>
                      <a:pt x="293255" y="936421"/>
                    </a:lnTo>
                    <a:lnTo>
                      <a:pt x="286893" y="953084"/>
                    </a:lnTo>
                    <a:lnTo>
                      <a:pt x="258025" y="1072896"/>
                    </a:lnTo>
                    <a:lnTo>
                      <a:pt x="256057" y="1060881"/>
                    </a:lnTo>
                    <a:lnTo>
                      <a:pt x="253580" y="1023010"/>
                    </a:lnTo>
                    <a:lnTo>
                      <a:pt x="251409" y="982091"/>
                    </a:lnTo>
                    <a:lnTo>
                      <a:pt x="250558" y="964311"/>
                    </a:lnTo>
                    <a:lnTo>
                      <a:pt x="240601" y="930541"/>
                    </a:lnTo>
                    <a:lnTo>
                      <a:pt x="216001" y="914387"/>
                    </a:lnTo>
                    <a:lnTo>
                      <a:pt x="188442" y="913587"/>
                    </a:lnTo>
                    <a:lnTo>
                      <a:pt x="169621" y="925906"/>
                    </a:lnTo>
                    <a:lnTo>
                      <a:pt x="149390" y="971638"/>
                    </a:lnTo>
                    <a:lnTo>
                      <a:pt x="128117" y="1032332"/>
                    </a:lnTo>
                    <a:lnTo>
                      <a:pt x="111315" y="1085354"/>
                    </a:lnTo>
                    <a:lnTo>
                      <a:pt x="104495" y="1108049"/>
                    </a:lnTo>
                    <a:lnTo>
                      <a:pt x="105816" y="1082827"/>
                    </a:lnTo>
                    <a:lnTo>
                      <a:pt x="101790" y="1037209"/>
                    </a:lnTo>
                    <a:lnTo>
                      <a:pt x="67945" y="1010018"/>
                    </a:lnTo>
                    <a:lnTo>
                      <a:pt x="44653" y="1013104"/>
                    </a:lnTo>
                    <a:lnTo>
                      <a:pt x="28308" y="1029246"/>
                    </a:lnTo>
                    <a:lnTo>
                      <a:pt x="18745" y="1051953"/>
                    </a:lnTo>
                    <a:lnTo>
                      <a:pt x="5994" y="1091844"/>
                    </a:lnTo>
                    <a:lnTo>
                      <a:pt x="0" y="1138605"/>
                    </a:lnTo>
                    <a:lnTo>
                      <a:pt x="10756" y="1181938"/>
                    </a:lnTo>
                    <a:lnTo>
                      <a:pt x="16395" y="1190726"/>
                    </a:lnTo>
                    <a:lnTo>
                      <a:pt x="23342" y="1198600"/>
                    </a:lnTo>
                    <a:lnTo>
                      <a:pt x="32588" y="1205191"/>
                    </a:lnTo>
                    <a:lnTo>
                      <a:pt x="45161" y="1210056"/>
                    </a:lnTo>
                    <a:lnTo>
                      <a:pt x="62331" y="1208519"/>
                    </a:lnTo>
                    <a:lnTo>
                      <a:pt x="80479" y="1199908"/>
                    </a:lnTo>
                    <a:lnTo>
                      <a:pt x="94856" y="1190282"/>
                    </a:lnTo>
                    <a:lnTo>
                      <a:pt x="100736" y="1185710"/>
                    </a:lnTo>
                    <a:lnTo>
                      <a:pt x="125450" y="1215097"/>
                    </a:lnTo>
                    <a:lnTo>
                      <a:pt x="159689" y="1223886"/>
                    </a:lnTo>
                    <a:lnTo>
                      <a:pt x="196481" y="1212672"/>
                    </a:lnTo>
                    <a:lnTo>
                      <a:pt x="224917" y="1185710"/>
                    </a:lnTo>
                    <a:lnTo>
                      <a:pt x="228841" y="1182001"/>
                    </a:lnTo>
                    <a:lnTo>
                      <a:pt x="238874" y="1206030"/>
                    </a:lnTo>
                    <a:lnTo>
                      <a:pt x="255879" y="1222209"/>
                    </a:lnTo>
                    <a:lnTo>
                      <a:pt x="275932" y="1231277"/>
                    </a:lnTo>
                    <a:lnTo>
                      <a:pt x="295135" y="1234008"/>
                    </a:lnTo>
                    <a:lnTo>
                      <a:pt x="328536" y="1223987"/>
                    </a:lnTo>
                    <a:lnTo>
                      <a:pt x="350570" y="1202512"/>
                    </a:lnTo>
                    <a:lnTo>
                      <a:pt x="362204" y="1182001"/>
                    </a:lnTo>
                    <a:lnTo>
                      <a:pt x="362699" y="1181150"/>
                    </a:lnTo>
                    <a:lnTo>
                      <a:pt x="366420" y="1171448"/>
                    </a:lnTo>
                    <a:lnTo>
                      <a:pt x="367817" y="1174953"/>
                    </a:lnTo>
                    <a:lnTo>
                      <a:pt x="408228" y="1211300"/>
                    </a:lnTo>
                    <a:lnTo>
                      <a:pt x="448500" y="1214983"/>
                    </a:lnTo>
                    <a:lnTo>
                      <a:pt x="482206" y="1195743"/>
                    </a:lnTo>
                    <a:lnTo>
                      <a:pt x="497751" y="1171448"/>
                    </a:lnTo>
                    <a:lnTo>
                      <a:pt x="502958" y="1163320"/>
                    </a:lnTo>
                    <a:lnTo>
                      <a:pt x="506958" y="1151978"/>
                    </a:lnTo>
                    <a:lnTo>
                      <a:pt x="513486" y="1140218"/>
                    </a:lnTo>
                    <a:lnTo>
                      <a:pt x="525081" y="1129487"/>
                    </a:lnTo>
                    <a:lnTo>
                      <a:pt x="544360" y="1121257"/>
                    </a:lnTo>
                    <a:close/>
                  </a:path>
                  <a:path w="1657984" h="1234440">
                    <a:moveTo>
                      <a:pt x="1657464" y="0"/>
                    </a:moveTo>
                    <a:lnTo>
                      <a:pt x="796848" y="0"/>
                    </a:lnTo>
                    <a:lnTo>
                      <a:pt x="645858" y="163804"/>
                    </a:lnTo>
                    <a:lnTo>
                      <a:pt x="705967" y="212242"/>
                    </a:lnTo>
                    <a:lnTo>
                      <a:pt x="595617" y="322859"/>
                    </a:lnTo>
                    <a:lnTo>
                      <a:pt x="222961" y="389039"/>
                    </a:lnTo>
                    <a:lnTo>
                      <a:pt x="136702" y="532511"/>
                    </a:lnTo>
                    <a:lnTo>
                      <a:pt x="135013" y="538556"/>
                    </a:lnTo>
                    <a:lnTo>
                      <a:pt x="134378" y="644753"/>
                    </a:lnTo>
                    <a:lnTo>
                      <a:pt x="137210" y="658698"/>
                    </a:lnTo>
                    <a:lnTo>
                      <a:pt x="145072" y="669899"/>
                    </a:lnTo>
                    <a:lnTo>
                      <a:pt x="156667" y="677164"/>
                    </a:lnTo>
                    <a:lnTo>
                      <a:pt x="170738" y="679234"/>
                    </a:lnTo>
                    <a:lnTo>
                      <a:pt x="172707" y="679107"/>
                    </a:lnTo>
                    <a:lnTo>
                      <a:pt x="214274" y="669328"/>
                    </a:lnTo>
                    <a:lnTo>
                      <a:pt x="251993" y="647077"/>
                    </a:lnTo>
                    <a:lnTo>
                      <a:pt x="283527" y="615365"/>
                    </a:lnTo>
                    <a:lnTo>
                      <a:pt x="306527" y="577189"/>
                    </a:lnTo>
                    <a:lnTo>
                      <a:pt x="318681" y="535533"/>
                    </a:lnTo>
                    <a:lnTo>
                      <a:pt x="769683" y="560984"/>
                    </a:lnTo>
                    <a:lnTo>
                      <a:pt x="915885" y="624370"/>
                    </a:lnTo>
                    <a:lnTo>
                      <a:pt x="938860" y="557593"/>
                    </a:lnTo>
                    <a:lnTo>
                      <a:pt x="963879" y="535533"/>
                    </a:lnTo>
                    <a:lnTo>
                      <a:pt x="1032357" y="475170"/>
                    </a:lnTo>
                    <a:lnTo>
                      <a:pt x="1146251" y="566915"/>
                    </a:lnTo>
                    <a:lnTo>
                      <a:pt x="1657464" y="0"/>
                    </a:lnTo>
                    <a:close/>
                  </a:path>
                </a:pathLst>
              </a:custGeom>
              <a:solidFill>
                <a:srgbClr val="B2B4BA"/>
              </a:solidFill>
            </p:spPr>
            <p:txBody>
              <a:bodyPr wrap="square" lIns="0" tIns="0" rIns="0" bIns="0" rtlCol="0"/>
              <a:lstStyle/>
              <a:p>
                <a:endParaRPr spc="-100">
                  <a:latin typeface="KoPubWorld돋움체 Bold" pitchFamily="2" charset="-127"/>
                </a:endParaRPr>
              </a:p>
            </p:txBody>
          </p:sp>
        </p:grpSp>
      </p:grpSp>
      <p:sp>
        <p:nvSpPr>
          <p:cNvPr id="9" name="object 13"/>
          <p:cNvSpPr txBox="1">
            <a:spLocks noGrp="1"/>
          </p:cNvSpPr>
          <p:nvPr>
            <p:ph type="title"/>
          </p:nvPr>
        </p:nvSpPr>
        <p:spPr>
          <a:xfrm>
            <a:off x="1139300" y="485927"/>
            <a:ext cx="8614300" cy="5206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ko-KR" altLang="en-US" sz="3300" spc="-100" dirty="0">
                <a:latin typeface="강한공군체 Bold" pitchFamily="34" charset="-127"/>
                <a:ea typeface="강한공군체 Bold" pitchFamily="34" charset="-127"/>
              </a:rPr>
              <a:t>표준 연동계약서의 주요 내용</a:t>
            </a:r>
            <a:r>
              <a:rPr lang="en-US" altLang="ko-KR" sz="3300" spc="-100" dirty="0">
                <a:latin typeface="강한공군체 Bold" pitchFamily="34" charset="-127"/>
                <a:ea typeface="강한공군체 Bold" pitchFamily="34" charset="-127"/>
              </a:rPr>
              <a:t>(</a:t>
            </a:r>
            <a:r>
              <a:rPr lang="ko-KR" altLang="en-US" sz="3300" spc="-100" dirty="0">
                <a:latin typeface="강한공군체 Bold" pitchFamily="34" charset="-127"/>
                <a:ea typeface="강한공군체 Bold" pitchFamily="34" charset="-127"/>
              </a:rPr>
              <a:t>첨부</a:t>
            </a:r>
            <a:r>
              <a:rPr lang="en-US" altLang="ko-KR" sz="3300" spc="-100" dirty="0">
                <a:latin typeface="강한공군체 Bold" pitchFamily="34" charset="-127"/>
                <a:ea typeface="강한공군체 Bold" pitchFamily="34" charset="-127"/>
              </a:rPr>
              <a:t>1)</a:t>
            </a:r>
            <a:endParaRPr sz="3300" spc="-100" dirty="0">
              <a:latin typeface="강한공군체 Bold" pitchFamily="34" charset="-127"/>
              <a:ea typeface="강한공군체 Bold" pitchFamily="34" charset="-127"/>
            </a:endParaRPr>
          </a:p>
        </p:txBody>
      </p:sp>
      <p:grpSp>
        <p:nvGrpSpPr>
          <p:cNvPr id="4" name="그룹 9"/>
          <p:cNvGrpSpPr/>
          <p:nvPr/>
        </p:nvGrpSpPr>
        <p:grpSpPr>
          <a:xfrm>
            <a:off x="1044003" y="1583994"/>
            <a:ext cx="10080625" cy="504190"/>
            <a:chOff x="1044003" y="1583994"/>
            <a:chExt cx="10080625" cy="504190"/>
          </a:xfrm>
        </p:grpSpPr>
        <p:sp>
          <p:nvSpPr>
            <p:cNvPr id="11" name="object 4"/>
            <p:cNvSpPr/>
            <p:nvPr/>
          </p:nvSpPr>
          <p:spPr>
            <a:xfrm>
              <a:off x="1044003" y="1583994"/>
              <a:ext cx="10080625" cy="504190"/>
            </a:xfrm>
            <a:custGeom>
              <a:avLst/>
              <a:gdLst/>
              <a:ahLst/>
              <a:cxnLst/>
              <a:rect l="l" t="t" r="r" b="b"/>
              <a:pathLst>
                <a:path w="10080625" h="504189">
                  <a:moveTo>
                    <a:pt x="9851402" y="0"/>
                  </a:moveTo>
                  <a:lnTo>
                    <a:pt x="228600" y="0"/>
                  </a:lnTo>
                  <a:lnTo>
                    <a:pt x="96440" y="3571"/>
                  </a:lnTo>
                  <a:lnTo>
                    <a:pt x="28575" y="28575"/>
                  </a:lnTo>
                  <a:lnTo>
                    <a:pt x="3571" y="96440"/>
                  </a:lnTo>
                  <a:lnTo>
                    <a:pt x="0" y="228600"/>
                  </a:lnTo>
                  <a:lnTo>
                    <a:pt x="0" y="275399"/>
                  </a:lnTo>
                  <a:lnTo>
                    <a:pt x="3571" y="407558"/>
                  </a:lnTo>
                  <a:lnTo>
                    <a:pt x="28575" y="475424"/>
                  </a:lnTo>
                  <a:lnTo>
                    <a:pt x="96440" y="500427"/>
                  </a:lnTo>
                  <a:lnTo>
                    <a:pt x="228600" y="503999"/>
                  </a:lnTo>
                  <a:lnTo>
                    <a:pt x="9851402" y="503999"/>
                  </a:lnTo>
                  <a:lnTo>
                    <a:pt x="9983562" y="500427"/>
                  </a:lnTo>
                  <a:lnTo>
                    <a:pt x="10051427" y="475424"/>
                  </a:lnTo>
                  <a:lnTo>
                    <a:pt x="10076430" y="407558"/>
                  </a:lnTo>
                  <a:lnTo>
                    <a:pt x="10080002" y="275399"/>
                  </a:lnTo>
                  <a:lnTo>
                    <a:pt x="10080002" y="228600"/>
                  </a:lnTo>
                  <a:lnTo>
                    <a:pt x="10076430" y="96440"/>
                  </a:lnTo>
                  <a:lnTo>
                    <a:pt x="10051427" y="28575"/>
                  </a:lnTo>
                  <a:lnTo>
                    <a:pt x="9983562" y="3571"/>
                  </a:lnTo>
                  <a:lnTo>
                    <a:pt x="9851402" y="0"/>
                  </a:lnTo>
                  <a:close/>
                </a:path>
              </a:pathLst>
            </a:custGeom>
            <a:solidFill>
              <a:srgbClr val="E6E6C8"/>
            </a:solidFill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  <p:grpSp>
          <p:nvGrpSpPr>
            <p:cNvPr id="6" name="그룹 55"/>
            <p:cNvGrpSpPr/>
            <p:nvPr/>
          </p:nvGrpSpPr>
          <p:grpSpPr>
            <a:xfrm>
              <a:off x="1151991" y="1684794"/>
              <a:ext cx="302895" cy="302895"/>
              <a:chOff x="1151991" y="1684794"/>
              <a:chExt cx="302895" cy="302895"/>
            </a:xfrm>
          </p:grpSpPr>
          <p:sp>
            <p:nvSpPr>
              <p:cNvPr id="13" name="object 5"/>
              <p:cNvSpPr/>
              <p:nvPr/>
            </p:nvSpPr>
            <p:spPr>
              <a:xfrm>
                <a:off x="1151991" y="1684794"/>
                <a:ext cx="302895" cy="302895"/>
              </a:xfrm>
              <a:custGeom>
                <a:avLst/>
                <a:gdLst/>
                <a:ahLst/>
                <a:cxnLst/>
                <a:rect l="l" t="t" r="r" b="b"/>
                <a:pathLst>
                  <a:path w="302894" h="302894">
                    <a:moveTo>
                      <a:pt x="151206" y="0"/>
                    </a:moveTo>
                    <a:lnTo>
                      <a:pt x="103415" y="7707"/>
                    </a:lnTo>
                    <a:lnTo>
                      <a:pt x="61908" y="29171"/>
                    </a:lnTo>
                    <a:lnTo>
                      <a:pt x="29175" y="61900"/>
                    </a:lnTo>
                    <a:lnTo>
                      <a:pt x="7709" y="103404"/>
                    </a:lnTo>
                    <a:lnTo>
                      <a:pt x="0" y="151193"/>
                    </a:lnTo>
                    <a:lnTo>
                      <a:pt x="7709" y="198988"/>
                    </a:lnTo>
                    <a:lnTo>
                      <a:pt x="29175" y="240496"/>
                    </a:lnTo>
                    <a:lnTo>
                      <a:pt x="61908" y="273227"/>
                    </a:lnTo>
                    <a:lnTo>
                      <a:pt x="103415" y="294691"/>
                    </a:lnTo>
                    <a:lnTo>
                      <a:pt x="151206" y="302399"/>
                    </a:lnTo>
                    <a:lnTo>
                      <a:pt x="198996" y="294691"/>
                    </a:lnTo>
                    <a:lnTo>
                      <a:pt x="240503" y="273227"/>
                    </a:lnTo>
                    <a:lnTo>
                      <a:pt x="273236" y="240496"/>
                    </a:lnTo>
                    <a:lnTo>
                      <a:pt x="294703" y="198988"/>
                    </a:lnTo>
                    <a:lnTo>
                      <a:pt x="302412" y="151193"/>
                    </a:lnTo>
                    <a:lnTo>
                      <a:pt x="294703" y="103404"/>
                    </a:lnTo>
                    <a:lnTo>
                      <a:pt x="273236" y="61900"/>
                    </a:lnTo>
                    <a:lnTo>
                      <a:pt x="240503" y="29171"/>
                    </a:lnTo>
                    <a:lnTo>
                      <a:pt x="198996" y="7707"/>
                    </a:lnTo>
                    <a:lnTo>
                      <a:pt x="151206" y="0"/>
                    </a:lnTo>
                    <a:close/>
                  </a:path>
                </a:pathLst>
              </a:custGeom>
              <a:solidFill>
                <a:srgbClr val="F47920"/>
              </a:solidFill>
            </p:spPr>
            <p:txBody>
              <a:bodyPr wrap="square" lIns="0" tIns="0" rIns="0" bIns="0" rtlCol="0"/>
              <a:lstStyle/>
              <a:p>
                <a:endParaRPr>
                  <a:latin typeface="KoPubWorld돋움체 Bold" pitchFamily="2" charset="-127"/>
                </a:endParaRPr>
              </a:p>
            </p:txBody>
          </p:sp>
          <p:sp>
            <p:nvSpPr>
              <p:cNvPr id="14" name="object 6"/>
              <p:cNvSpPr/>
              <p:nvPr/>
            </p:nvSpPr>
            <p:spPr>
              <a:xfrm>
                <a:off x="1225265" y="1746008"/>
                <a:ext cx="155867" cy="179997"/>
              </a:xfrm>
              <a:prstGeom prst="rect">
                <a:avLst/>
              </a:prstGeom>
              <a:blipFill>
                <a:blip r:embed="rId3" cstate="print"/>
                <a:stretch>
                  <a:fillRect/>
                </a:stretch>
              </a:blipFill>
            </p:spPr>
            <p:txBody>
              <a:bodyPr wrap="square" lIns="0" tIns="0" rIns="0" bIns="0" rtlCol="0"/>
              <a:lstStyle/>
              <a:p>
                <a:endParaRPr>
                  <a:latin typeface="KoPubWorld돋움체 Bold" pitchFamily="2" charset="-127"/>
                </a:endParaRPr>
              </a:p>
            </p:txBody>
          </p:sp>
        </p:grpSp>
      </p:grpSp>
      <p:grpSp>
        <p:nvGrpSpPr>
          <p:cNvPr id="10" name="그룹 17"/>
          <p:cNvGrpSpPr/>
          <p:nvPr/>
        </p:nvGrpSpPr>
        <p:grpSpPr>
          <a:xfrm>
            <a:off x="-2" y="216001"/>
            <a:ext cx="1027033" cy="1152525"/>
            <a:chOff x="-2" y="216001"/>
            <a:chExt cx="1027033" cy="1152525"/>
          </a:xfrm>
        </p:grpSpPr>
        <p:sp>
          <p:nvSpPr>
            <p:cNvPr id="19" name="object 43"/>
            <p:cNvSpPr/>
            <p:nvPr/>
          </p:nvSpPr>
          <p:spPr>
            <a:xfrm>
              <a:off x="594597" y="378002"/>
              <a:ext cx="432434" cy="829944"/>
            </a:xfrm>
            <a:custGeom>
              <a:avLst/>
              <a:gdLst/>
              <a:ahLst/>
              <a:cxnLst/>
              <a:rect l="l" t="t" r="r" b="b"/>
              <a:pathLst>
                <a:path w="432434" h="829944">
                  <a:moveTo>
                    <a:pt x="121500" y="0"/>
                  </a:moveTo>
                  <a:lnTo>
                    <a:pt x="0" y="0"/>
                  </a:lnTo>
                  <a:lnTo>
                    <a:pt x="0" y="829792"/>
                  </a:lnTo>
                  <a:lnTo>
                    <a:pt x="120154" y="829792"/>
                  </a:lnTo>
                  <a:lnTo>
                    <a:pt x="432003" y="413994"/>
                  </a:lnTo>
                  <a:lnTo>
                    <a:pt x="1215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u="sng">
                <a:latin typeface="KoPubWorld돋움체 Bold" pitchFamily="2" charset="-127"/>
              </a:endParaRPr>
            </a:p>
          </p:txBody>
        </p:sp>
        <p:sp>
          <p:nvSpPr>
            <p:cNvPr id="20" name="object 44"/>
            <p:cNvSpPr/>
            <p:nvPr/>
          </p:nvSpPr>
          <p:spPr>
            <a:xfrm>
              <a:off x="-2" y="216001"/>
              <a:ext cx="918844" cy="1152525"/>
            </a:xfrm>
            <a:custGeom>
              <a:avLst/>
              <a:gdLst/>
              <a:ahLst/>
              <a:cxnLst/>
              <a:rect l="l" t="t" r="r" b="b"/>
              <a:pathLst>
                <a:path w="918844" h="1152525">
                  <a:moveTo>
                    <a:pt x="486600" y="0"/>
                  </a:moveTo>
                  <a:lnTo>
                    <a:pt x="486600" y="179997"/>
                  </a:lnTo>
                  <a:lnTo>
                    <a:pt x="0" y="179997"/>
                  </a:lnTo>
                  <a:lnTo>
                    <a:pt x="0" y="971994"/>
                  </a:lnTo>
                  <a:lnTo>
                    <a:pt x="486600" y="971994"/>
                  </a:lnTo>
                  <a:lnTo>
                    <a:pt x="486600" y="1151991"/>
                  </a:lnTo>
                  <a:lnTo>
                    <a:pt x="918603" y="575995"/>
                  </a:lnTo>
                  <a:lnTo>
                    <a:pt x="486600" y="0"/>
                  </a:lnTo>
                  <a:close/>
                </a:path>
              </a:pathLst>
            </a:custGeom>
            <a:solidFill>
              <a:srgbClr val="003964"/>
            </a:solidFill>
          </p:spPr>
          <p:txBody>
            <a:bodyPr wrap="square" lIns="0" tIns="0" rIns="0" bIns="0" rtlCol="0"/>
            <a:lstStyle/>
            <a:p>
              <a:endParaRPr u="sng">
                <a:latin typeface="KoPubWorld돋움체 Bold" pitchFamily="2" charset="-127"/>
              </a:endParaRPr>
            </a:p>
          </p:txBody>
        </p:sp>
      </p:grpSp>
      <p:sp>
        <p:nvSpPr>
          <p:cNvPr id="23" name="object 22"/>
          <p:cNvSpPr txBox="1"/>
          <p:nvPr/>
        </p:nvSpPr>
        <p:spPr>
          <a:xfrm>
            <a:off x="1499361" y="1695204"/>
            <a:ext cx="8230234" cy="35137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0165">
              <a:lnSpc>
                <a:spcPct val="100000"/>
              </a:lnSpc>
              <a:spcBef>
                <a:spcPts val="100"/>
              </a:spcBef>
            </a:pPr>
            <a:r>
              <a:rPr lang="ko-KR" altLang="en-US" sz="2200" spc="-100" dirty="0">
                <a:latin typeface="에스코어 드림 7 ExtraBold" pitchFamily="34" charset="-127"/>
                <a:ea typeface="에스코어 드림 7 ExtraBold" pitchFamily="34" charset="-127"/>
                <a:cs typeface="KoPubWorld돋움체 Bold" pitchFamily="2" charset="-127"/>
              </a:rPr>
              <a:t>조정대금 반영일</a:t>
            </a:r>
            <a:endParaRPr sz="2200" spc="-100" dirty="0">
              <a:latin typeface="KoPubWorld돋움체 Bold" pitchFamily="2" charset="-127"/>
              <a:ea typeface="KoPubWorld돋움체 Bold" pitchFamily="2" charset="-127"/>
              <a:cs typeface="KoPubWorld돋움체 Bold" pitchFamily="2" charset="-127"/>
            </a:endParaRPr>
          </a:p>
        </p:txBody>
      </p:sp>
      <p:sp>
        <p:nvSpPr>
          <p:cNvPr id="24" name="object 2"/>
          <p:cNvSpPr/>
          <p:nvPr/>
        </p:nvSpPr>
        <p:spPr>
          <a:xfrm>
            <a:off x="1224000" y="2743239"/>
            <a:ext cx="133273" cy="13343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KoPubWorld돋움체 Bold" pitchFamily="2" charset="-127"/>
            </a:endParaRPr>
          </a:p>
        </p:txBody>
      </p:sp>
      <p:sp>
        <p:nvSpPr>
          <p:cNvPr id="25" name="object 22"/>
          <p:cNvSpPr txBox="1"/>
          <p:nvPr/>
        </p:nvSpPr>
        <p:spPr>
          <a:xfrm>
            <a:off x="1499360" y="2640781"/>
            <a:ext cx="9360000" cy="139781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ts val="2800"/>
              </a:lnSpc>
              <a:spcBef>
                <a:spcPts val="2400"/>
              </a:spcBef>
            </a:pPr>
            <a:r>
              <a:rPr lang="ko-KR" altLang="en-US" sz="2200" spc="-100" dirty="0" err="1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물품등에</a:t>
            </a:r>
            <a:r>
              <a:rPr lang="ko-KR" altLang="en-US" sz="2200" spc="-100" dirty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 대하여 </a:t>
            </a:r>
            <a:r>
              <a:rPr lang="ko-KR" altLang="en-US" sz="2200" spc="-100" dirty="0">
                <a:solidFill>
                  <a:srgbClr val="C00000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조정된 납품대금</a:t>
            </a:r>
            <a:r>
              <a:rPr lang="ko-KR" altLang="en-US" sz="2200" spc="-100" dirty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을 적용하는 </a:t>
            </a:r>
            <a:r>
              <a:rPr lang="ko-KR" altLang="en-US" sz="2200" spc="-100" dirty="0">
                <a:solidFill>
                  <a:srgbClr val="C00000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기준이 되는 날</a:t>
            </a:r>
            <a:endParaRPr lang="en-US" altLang="ko-KR" sz="2200" spc="-100" dirty="0">
              <a:solidFill>
                <a:srgbClr val="C00000"/>
              </a:solidFill>
              <a:latin typeface="KoPubWorld돋움체 Bold" pitchFamily="2" charset="-127"/>
              <a:ea typeface="KoPubWorld돋움체 Bold" pitchFamily="2" charset="-127"/>
              <a:cs typeface="KoPubWorld돋움체 Bold" pitchFamily="2" charset="-127"/>
            </a:endParaRPr>
          </a:p>
          <a:p>
            <a:pPr>
              <a:lnSpc>
                <a:spcPts val="2800"/>
              </a:lnSpc>
              <a:spcBef>
                <a:spcPts val="2400"/>
              </a:spcBef>
              <a:tabLst>
                <a:tab pos="180975" algn="l"/>
              </a:tabLst>
            </a:pPr>
            <a:r>
              <a:rPr lang="ko-KR" altLang="en-US" sz="2200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*</a:t>
            </a:r>
            <a:r>
              <a:rPr lang="en-US" altLang="ko-KR" sz="2200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	</a:t>
            </a:r>
            <a:r>
              <a:rPr lang="ko-KR" altLang="en-US" sz="2200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위탁기업은 </a:t>
            </a:r>
            <a:r>
              <a:rPr lang="ko-KR" altLang="en-US" sz="2200" spc="-100" dirty="0">
                <a:solidFill>
                  <a:srgbClr val="C00000"/>
                </a:solidFill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조정대금 반영일 이후에 납품되는 </a:t>
            </a:r>
            <a:r>
              <a:rPr lang="ko-KR" altLang="en-US" sz="2200" spc="-100" dirty="0" err="1">
                <a:solidFill>
                  <a:srgbClr val="C00000"/>
                </a:solidFill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물품등</a:t>
            </a:r>
            <a:r>
              <a:rPr lang="ko-KR" altLang="en-US" sz="2200" spc="-100" dirty="0" err="1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에</a:t>
            </a:r>
            <a:r>
              <a:rPr lang="ko-KR" altLang="en-US" sz="2200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 대하여 조정된 금액을</a:t>
            </a:r>
            <a:r>
              <a:rPr lang="en-US" altLang="ko-KR" sz="2200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 </a:t>
            </a:r>
            <a:r>
              <a:rPr lang="ko-KR" altLang="en-US" sz="2200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기준으로</a:t>
            </a:r>
            <a:r>
              <a:rPr lang="en-US" altLang="ko-KR" sz="2200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/>
            </a:r>
            <a:br>
              <a:rPr lang="en-US" altLang="ko-KR" sz="2200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</a:br>
            <a:r>
              <a:rPr lang="en-US" altLang="ko-KR" sz="2200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   </a:t>
            </a:r>
            <a:r>
              <a:rPr lang="ko-KR" altLang="en-US" sz="2200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납품대금을 지급</a:t>
            </a:r>
            <a:endParaRPr sz="2200" spc="-100" dirty="0">
              <a:latin typeface="KoPubWorld돋움체 Bold" pitchFamily="2" charset="-127"/>
              <a:ea typeface="KoPubWorld돋움체 Bold" pitchFamily="2" charset="-127"/>
              <a:cs typeface="KoPubWorld돋움체 Bold" pitchFamily="2" charset="-127"/>
            </a:endParaRPr>
          </a:p>
        </p:txBody>
      </p:sp>
      <p:graphicFrame>
        <p:nvGraphicFramePr>
          <p:cNvPr id="26" name="표 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09721166"/>
              </p:ext>
            </p:extLst>
          </p:nvPr>
        </p:nvGraphicFramePr>
        <p:xfrm>
          <a:off x="1495425" y="4121000"/>
          <a:ext cx="9477375" cy="98020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77177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670560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32007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구 분</a:t>
                      </a:r>
                      <a:endParaRPr lang="ko-KR" altLang="en-US" sz="1500" b="1" dirty="0">
                        <a:latin typeface="KoPubWorld돋움체 Bold" pitchFamily="2" charset="-127"/>
                        <a:ea typeface="KoPubWorld돋움체 Bold" pitchFamily="2" charset="-127"/>
                        <a:cs typeface="KoPubWorld돋움체 Bold" pitchFamily="2" charset="-127"/>
                      </a:endParaRPr>
                    </a:p>
                  </a:txBody>
                  <a:tcPr marL="91442" marR="91442" marT="54000" marB="54000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기재사항</a:t>
                      </a:r>
                      <a:r>
                        <a:rPr lang="en-US" altLang="ko-KR" sz="1500" dirty="0"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(</a:t>
                      </a:r>
                      <a:r>
                        <a:rPr lang="ko-KR" altLang="en-US" sz="1500" dirty="0"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예시</a:t>
                      </a:r>
                      <a:r>
                        <a:rPr lang="en-US" altLang="ko-KR" sz="1500" dirty="0"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)</a:t>
                      </a:r>
                    </a:p>
                  </a:txBody>
                  <a:tcPr marL="91442" marR="91442" marT="54000" marB="54000" anchor="ctr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65725">
                <a:tc>
                  <a:txBody>
                    <a:bodyPr/>
                    <a:lstStyle/>
                    <a:p>
                      <a:pPr algn="ctr" latinLnBrk="1">
                        <a:lnSpc>
                          <a:spcPts val="28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altLang="ko-KR" sz="2000" b="0" spc="-100" baseline="0" dirty="0"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8. </a:t>
                      </a:r>
                      <a:r>
                        <a:rPr lang="ko-KR" altLang="en-US" sz="2000" b="0" spc="-100" baseline="0" dirty="0"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조정대금 </a:t>
                      </a:r>
                      <a:r>
                        <a:rPr lang="ko-KR" altLang="en-US" sz="2000" b="0" spc="-100" baseline="0" dirty="0">
                          <a:solidFill>
                            <a:schemeClr val="tx1"/>
                          </a:solidFill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반영일</a:t>
                      </a:r>
                    </a:p>
                  </a:txBody>
                  <a:tcPr marL="180000" marR="180000" marT="144000" marB="144000" anchor="ctr">
                    <a:solidFill>
                      <a:srgbClr val="E8E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ts val="28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>
                          <a:tab pos="1162050" algn="l"/>
                        </a:tabLst>
                        <a:defRPr/>
                      </a:pPr>
                      <a:r>
                        <a:rPr lang="ko-KR" altLang="en-US" sz="2000" b="0" u="none" strike="noStrike" spc="-100" baseline="0" dirty="0">
                          <a:effectLst/>
                          <a:latin typeface="KoPubWorld돋움체 Medium" pitchFamily="2" charset="-127"/>
                          <a:ea typeface="KoPubWorld돋움체 Medium" pitchFamily="2" charset="-127"/>
                          <a:cs typeface="KoPubWorld돋움체 Medium" pitchFamily="2" charset="-127"/>
                        </a:rPr>
                        <a:t>매월 </a:t>
                      </a:r>
                      <a:r>
                        <a:rPr lang="en-US" altLang="ko-KR" sz="2000" b="0" u="none" strike="noStrike" spc="-100" baseline="0" dirty="0">
                          <a:effectLst/>
                          <a:latin typeface="KoPubWorld돋움체 Medium" pitchFamily="2" charset="-127"/>
                          <a:ea typeface="KoPubWorld돋움체 Medium" pitchFamily="2" charset="-127"/>
                          <a:cs typeface="KoPubWorld돋움체 Medium" pitchFamily="2" charset="-127"/>
                        </a:rPr>
                        <a:t>1</a:t>
                      </a:r>
                      <a:r>
                        <a:rPr lang="ko-KR" altLang="en-US" sz="2000" b="0" u="none" strike="noStrike" spc="-100" baseline="0" dirty="0">
                          <a:effectLst/>
                          <a:latin typeface="KoPubWorld돋움체 Medium" pitchFamily="2" charset="-127"/>
                          <a:ea typeface="KoPubWorld돋움체 Medium" pitchFamily="2" charset="-127"/>
                          <a:cs typeface="KoPubWorld돋움체 Medium" pitchFamily="2" charset="-127"/>
                        </a:rPr>
                        <a:t>일</a:t>
                      </a:r>
                    </a:p>
                  </a:txBody>
                  <a:tcPr marL="180000" marR="180000" marT="144000" marB="144000" anchor="ctr">
                    <a:solidFill>
                      <a:srgbClr val="E8E8E8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8" name="object 16"/>
          <p:cNvSpPr txBox="1"/>
          <p:nvPr/>
        </p:nvSpPr>
        <p:spPr>
          <a:xfrm>
            <a:off x="328645" y="447774"/>
            <a:ext cx="369570" cy="635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US" sz="4000" b="1" spc="-100" dirty="0">
                <a:solidFill>
                  <a:srgbClr val="FFF799"/>
                </a:solidFill>
                <a:latin typeface="강한공군체 Bold" pitchFamily="34" charset="-127"/>
                <a:ea typeface="강한공군체 Bold" pitchFamily="34" charset="-127"/>
                <a:cs typeface="KoPubWorld돋움체 Bold" pitchFamily="2" charset="-127"/>
              </a:rPr>
              <a:t>7</a:t>
            </a:r>
            <a:endParaRPr sz="4000" spc="-100">
              <a:latin typeface="강한공군체 Bold" pitchFamily="34" charset="-127"/>
              <a:ea typeface="강한공군체 Bold" pitchFamily="34" charset="-127"/>
              <a:cs typeface="KoPubWorld돋움체 Bold" pitchFamily="2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9D12B66B-C659-B8B9-6080-3B507B48B49A}"/>
              </a:ext>
            </a:extLst>
          </p:cNvPr>
          <p:cNvSpPr txBox="1"/>
          <p:nvPr/>
        </p:nvSpPr>
        <p:spPr>
          <a:xfrm>
            <a:off x="4989418" y="2113735"/>
            <a:ext cx="610339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US" altLang="ko-KR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※ </a:t>
            </a:r>
            <a:r>
              <a:rPr lang="ko-KR" altLang="en-US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상생협력법 시행령 제</a:t>
            </a:r>
            <a:r>
              <a:rPr lang="en-US" altLang="ko-KR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14</a:t>
            </a:r>
            <a:r>
              <a:rPr lang="ko-KR" altLang="en-US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조</a:t>
            </a:r>
            <a:r>
              <a:rPr lang="en-US" altLang="ko-KR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(</a:t>
            </a:r>
            <a:r>
              <a:rPr lang="ko-KR" altLang="en-US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법정 기재사항</a:t>
            </a:r>
            <a:r>
              <a:rPr lang="en-US" altLang="ko-KR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2204000" cy="68640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2" name="object 46"/>
          <p:cNvSpPr txBox="1">
            <a:spLocks noGrp="1"/>
          </p:cNvSpPr>
          <p:nvPr>
            <p:ph type="sldNum" sz="quarter" idx="7"/>
          </p:nvPr>
        </p:nvSpPr>
        <p:spPr>
          <a:xfrm>
            <a:off x="11843257" y="6527415"/>
            <a:ext cx="289559" cy="246221"/>
          </a:xfrm>
          <a:prstGeom prst="rect">
            <a:avLst/>
          </a:prstGeom>
        </p:spPr>
        <p:txBody>
          <a:bodyPr vert="horz" wrap="square" lIns="0" tIns="30480" rIns="0" bIns="0" rtlCol="0">
            <a:spAutoFit/>
          </a:bodyPr>
          <a:lstStyle/>
          <a:p>
            <a:pPr marL="38100" algn="ctr">
              <a:lnSpc>
                <a:spcPct val="100000"/>
              </a:lnSpc>
              <a:spcBef>
                <a:spcPts val="240"/>
              </a:spcBef>
            </a:pPr>
            <a:r>
              <a:rPr lang="en-US" altLang="ko-KR" spc="-150" dirty="0" smtClean="0"/>
              <a:t>2</a:t>
            </a:r>
            <a:r>
              <a:rPr lang="en-US" altLang="ko-KR" spc="-150" dirty="0" smtClean="0"/>
              <a:t>8</a:t>
            </a:r>
            <a:endParaRPr lang="en-US" altLang="ko-KR" spc="-150" dirty="0"/>
          </a:p>
        </p:txBody>
      </p:sp>
      <p:grpSp>
        <p:nvGrpSpPr>
          <p:cNvPr id="2" name="그룹 3"/>
          <p:cNvGrpSpPr/>
          <p:nvPr/>
        </p:nvGrpSpPr>
        <p:grpSpPr>
          <a:xfrm>
            <a:off x="0" y="0"/>
            <a:ext cx="12099836" cy="1234440"/>
            <a:chOff x="0" y="0"/>
            <a:chExt cx="12099836" cy="1234440"/>
          </a:xfrm>
        </p:grpSpPr>
        <p:sp>
          <p:nvSpPr>
            <p:cNvPr id="5" name="object 2"/>
            <p:cNvSpPr/>
            <p:nvPr/>
          </p:nvSpPr>
          <p:spPr>
            <a:xfrm>
              <a:off x="0" y="395998"/>
              <a:ext cx="9864090" cy="792480"/>
            </a:xfrm>
            <a:custGeom>
              <a:avLst/>
              <a:gdLst/>
              <a:ahLst/>
              <a:cxnLst/>
              <a:rect l="l" t="t" r="r" b="b"/>
              <a:pathLst>
                <a:path w="9864090" h="792480">
                  <a:moveTo>
                    <a:pt x="9864001" y="0"/>
                  </a:moveTo>
                  <a:lnTo>
                    <a:pt x="0" y="0"/>
                  </a:lnTo>
                  <a:lnTo>
                    <a:pt x="0" y="791997"/>
                  </a:lnTo>
                  <a:lnTo>
                    <a:pt x="9864001" y="791997"/>
                  </a:lnTo>
                  <a:lnTo>
                    <a:pt x="9864001" y="0"/>
                  </a:lnTo>
                  <a:close/>
                </a:path>
              </a:pathLst>
            </a:custGeom>
            <a:solidFill>
              <a:srgbClr val="C00000"/>
            </a:solidFill>
          </p:spPr>
          <p:txBody>
            <a:bodyPr wrap="square" lIns="0" tIns="0" rIns="0" bIns="0" rtlCol="0"/>
            <a:lstStyle/>
            <a:p>
              <a:endParaRPr spc="-100">
                <a:latin typeface="KoPubWorld돋움체 Bold" pitchFamily="2" charset="-127"/>
              </a:endParaRPr>
            </a:p>
          </p:txBody>
        </p:sp>
        <p:grpSp>
          <p:nvGrpSpPr>
            <p:cNvPr id="3" name="object 25"/>
            <p:cNvGrpSpPr/>
            <p:nvPr/>
          </p:nvGrpSpPr>
          <p:grpSpPr>
            <a:xfrm>
              <a:off x="9864001" y="0"/>
              <a:ext cx="2236127" cy="1234440"/>
              <a:chOff x="9864001" y="0"/>
              <a:chExt cx="2236127" cy="1234440"/>
            </a:xfrm>
          </p:grpSpPr>
          <p:sp>
            <p:nvSpPr>
              <p:cNvPr id="7" name="object 26"/>
              <p:cNvSpPr/>
              <p:nvPr/>
            </p:nvSpPr>
            <p:spPr>
              <a:xfrm>
                <a:off x="9864001" y="404761"/>
                <a:ext cx="1464945" cy="720090"/>
              </a:xfrm>
              <a:custGeom>
                <a:avLst/>
                <a:gdLst/>
                <a:ahLst/>
                <a:cxnLst/>
                <a:rect l="l" t="t" r="r" b="b"/>
                <a:pathLst>
                  <a:path w="1464945" h="720090">
                    <a:moveTo>
                      <a:pt x="370916" y="117513"/>
                    </a:moveTo>
                    <a:lnTo>
                      <a:pt x="0" y="69049"/>
                    </a:lnTo>
                    <a:lnTo>
                      <a:pt x="0" y="719874"/>
                    </a:lnTo>
                    <a:lnTo>
                      <a:pt x="340563" y="669912"/>
                    </a:lnTo>
                    <a:lnTo>
                      <a:pt x="370916" y="117513"/>
                    </a:lnTo>
                    <a:close/>
                  </a:path>
                  <a:path w="1464945" h="720090">
                    <a:moveTo>
                      <a:pt x="1271536" y="607949"/>
                    </a:moveTo>
                    <a:lnTo>
                      <a:pt x="1271498" y="605053"/>
                    </a:lnTo>
                    <a:lnTo>
                      <a:pt x="1270977" y="598398"/>
                    </a:lnTo>
                    <a:lnTo>
                      <a:pt x="1270342" y="590296"/>
                    </a:lnTo>
                    <a:lnTo>
                      <a:pt x="1163408" y="598398"/>
                    </a:lnTo>
                    <a:lnTo>
                      <a:pt x="1082713" y="586397"/>
                    </a:lnTo>
                    <a:lnTo>
                      <a:pt x="1091539" y="629437"/>
                    </a:lnTo>
                    <a:lnTo>
                      <a:pt x="1110729" y="672160"/>
                    </a:lnTo>
                    <a:lnTo>
                      <a:pt x="1121105" y="684072"/>
                    </a:lnTo>
                    <a:lnTo>
                      <a:pt x="1149540" y="681126"/>
                    </a:lnTo>
                    <a:lnTo>
                      <a:pt x="1173378" y="683006"/>
                    </a:lnTo>
                    <a:lnTo>
                      <a:pt x="1187005" y="683590"/>
                    </a:lnTo>
                    <a:lnTo>
                      <a:pt x="1195539" y="682879"/>
                    </a:lnTo>
                    <a:lnTo>
                      <a:pt x="1202867" y="681126"/>
                    </a:lnTo>
                    <a:lnTo>
                      <a:pt x="1204099" y="680834"/>
                    </a:lnTo>
                    <a:lnTo>
                      <a:pt x="1247698" y="657085"/>
                    </a:lnTo>
                    <a:lnTo>
                      <a:pt x="1269593" y="624941"/>
                    </a:lnTo>
                    <a:lnTo>
                      <a:pt x="1271536" y="607949"/>
                    </a:lnTo>
                    <a:close/>
                  </a:path>
                  <a:path w="1464945" h="720090">
                    <a:moveTo>
                      <a:pt x="1464602" y="273532"/>
                    </a:moveTo>
                    <a:lnTo>
                      <a:pt x="1445882" y="228981"/>
                    </a:lnTo>
                    <a:lnTo>
                      <a:pt x="1348879" y="179095"/>
                    </a:lnTo>
                    <a:lnTo>
                      <a:pt x="914552" y="153835"/>
                    </a:lnTo>
                    <a:lnTo>
                      <a:pt x="896620" y="197523"/>
                    </a:lnTo>
                    <a:lnTo>
                      <a:pt x="868540" y="236385"/>
                    </a:lnTo>
                    <a:lnTo>
                      <a:pt x="832612" y="267665"/>
                    </a:lnTo>
                    <a:lnTo>
                      <a:pt x="791146" y="288569"/>
                    </a:lnTo>
                    <a:lnTo>
                      <a:pt x="752182" y="296341"/>
                    </a:lnTo>
                    <a:lnTo>
                      <a:pt x="750265" y="296456"/>
                    </a:lnTo>
                    <a:lnTo>
                      <a:pt x="738708" y="295973"/>
                    </a:lnTo>
                    <a:lnTo>
                      <a:pt x="700570" y="272402"/>
                    </a:lnTo>
                    <a:lnTo>
                      <a:pt x="690486" y="239852"/>
                    </a:lnTo>
                    <a:lnTo>
                      <a:pt x="691083" y="139814"/>
                    </a:lnTo>
                    <a:lnTo>
                      <a:pt x="765962" y="0"/>
                    </a:lnTo>
                    <a:lnTo>
                      <a:pt x="404672" y="153085"/>
                    </a:lnTo>
                    <a:lnTo>
                      <a:pt x="379691" y="607949"/>
                    </a:lnTo>
                    <a:lnTo>
                      <a:pt x="457987" y="601281"/>
                    </a:lnTo>
                    <a:lnTo>
                      <a:pt x="516356" y="639737"/>
                    </a:lnTo>
                    <a:lnTo>
                      <a:pt x="547166" y="659193"/>
                    </a:lnTo>
                    <a:lnTo>
                      <a:pt x="560616" y="665645"/>
                    </a:lnTo>
                    <a:lnTo>
                      <a:pt x="566928" y="665060"/>
                    </a:lnTo>
                    <a:lnTo>
                      <a:pt x="567512" y="664857"/>
                    </a:lnTo>
                    <a:lnTo>
                      <a:pt x="571284" y="653288"/>
                    </a:lnTo>
                    <a:lnTo>
                      <a:pt x="575360" y="642010"/>
                    </a:lnTo>
                    <a:lnTo>
                      <a:pt x="591781" y="605955"/>
                    </a:lnTo>
                    <a:lnTo>
                      <a:pt x="632904" y="583234"/>
                    </a:lnTo>
                    <a:lnTo>
                      <a:pt x="647534" y="583272"/>
                    </a:lnTo>
                    <a:lnTo>
                      <a:pt x="686435" y="600087"/>
                    </a:lnTo>
                    <a:lnTo>
                      <a:pt x="690562" y="605053"/>
                    </a:lnTo>
                    <a:lnTo>
                      <a:pt x="698169" y="583234"/>
                    </a:lnTo>
                    <a:lnTo>
                      <a:pt x="719810" y="527786"/>
                    </a:lnTo>
                    <a:lnTo>
                      <a:pt x="747280" y="492696"/>
                    </a:lnTo>
                    <a:lnTo>
                      <a:pt x="772998" y="485571"/>
                    </a:lnTo>
                    <a:lnTo>
                      <a:pt x="790689" y="486308"/>
                    </a:lnTo>
                    <a:lnTo>
                      <a:pt x="830922" y="506349"/>
                    </a:lnTo>
                    <a:lnTo>
                      <a:pt x="846709" y="531939"/>
                    </a:lnTo>
                    <a:lnTo>
                      <a:pt x="855713" y="515454"/>
                    </a:lnTo>
                    <a:lnTo>
                      <a:pt x="868006" y="502323"/>
                    </a:lnTo>
                    <a:lnTo>
                      <a:pt x="881976" y="492582"/>
                    </a:lnTo>
                    <a:lnTo>
                      <a:pt x="896061" y="486232"/>
                    </a:lnTo>
                    <a:lnTo>
                      <a:pt x="898029" y="485571"/>
                    </a:lnTo>
                    <a:lnTo>
                      <a:pt x="901039" y="484543"/>
                    </a:lnTo>
                    <a:lnTo>
                      <a:pt x="906043" y="483387"/>
                    </a:lnTo>
                    <a:lnTo>
                      <a:pt x="910945" y="482803"/>
                    </a:lnTo>
                    <a:lnTo>
                      <a:pt x="926985" y="482244"/>
                    </a:lnTo>
                    <a:lnTo>
                      <a:pt x="941438" y="484568"/>
                    </a:lnTo>
                    <a:lnTo>
                      <a:pt x="973721" y="507238"/>
                    </a:lnTo>
                    <a:lnTo>
                      <a:pt x="987132" y="541845"/>
                    </a:lnTo>
                    <a:lnTo>
                      <a:pt x="991857" y="538530"/>
                    </a:lnTo>
                    <a:lnTo>
                      <a:pt x="997127" y="535825"/>
                    </a:lnTo>
                    <a:lnTo>
                      <a:pt x="1002855" y="533882"/>
                    </a:lnTo>
                    <a:lnTo>
                      <a:pt x="1020254" y="530656"/>
                    </a:lnTo>
                    <a:lnTo>
                      <a:pt x="1037361" y="532536"/>
                    </a:lnTo>
                    <a:lnTo>
                      <a:pt x="1053261" y="539318"/>
                    </a:lnTo>
                    <a:lnTo>
                      <a:pt x="1067079" y="550735"/>
                    </a:lnTo>
                    <a:lnTo>
                      <a:pt x="1071143" y="555218"/>
                    </a:lnTo>
                    <a:lnTo>
                      <a:pt x="1074089" y="557441"/>
                    </a:lnTo>
                    <a:lnTo>
                      <a:pt x="1076172" y="558088"/>
                    </a:lnTo>
                    <a:lnTo>
                      <a:pt x="1077417" y="563638"/>
                    </a:lnTo>
                    <a:lnTo>
                      <a:pt x="1078890" y="569963"/>
                    </a:lnTo>
                    <a:lnTo>
                      <a:pt x="1080681" y="577215"/>
                    </a:lnTo>
                    <a:lnTo>
                      <a:pt x="1162799" y="585660"/>
                    </a:lnTo>
                    <a:lnTo>
                      <a:pt x="1197876" y="584809"/>
                    </a:lnTo>
                    <a:lnTo>
                      <a:pt x="1277823" y="578269"/>
                    </a:lnTo>
                    <a:lnTo>
                      <a:pt x="1323568" y="550303"/>
                    </a:lnTo>
                    <a:lnTo>
                      <a:pt x="1347889" y="502627"/>
                    </a:lnTo>
                    <a:lnTo>
                      <a:pt x="1352537" y="482244"/>
                    </a:lnTo>
                    <a:lnTo>
                      <a:pt x="1353540" y="477850"/>
                    </a:lnTo>
                    <a:lnTo>
                      <a:pt x="1158786" y="464807"/>
                    </a:lnTo>
                    <a:lnTo>
                      <a:pt x="1156550" y="464464"/>
                    </a:lnTo>
                    <a:lnTo>
                      <a:pt x="1154417" y="463613"/>
                    </a:lnTo>
                    <a:lnTo>
                      <a:pt x="1064628" y="400786"/>
                    </a:lnTo>
                    <a:lnTo>
                      <a:pt x="1177696" y="449783"/>
                    </a:lnTo>
                    <a:lnTo>
                      <a:pt x="1178902" y="450126"/>
                    </a:lnTo>
                    <a:lnTo>
                      <a:pt x="1180147" y="450329"/>
                    </a:lnTo>
                    <a:lnTo>
                      <a:pt x="1273390" y="456133"/>
                    </a:lnTo>
                    <a:lnTo>
                      <a:pt x="1322590" y="458571"/>
                    </a:lnTo>
                    <a:lnTo>
                      <a:pt x="1344002" y="458063"/>
                    </a:lnTo>
                    <a:lnTo>
                      <a:pt x="1353947" y="455066"/>
                    </a:lnTo>
                    <a:lnTo>
                      <a:pt x="1373060" y="444373"/>
                    </a:lnTo>
                    <a:lnTo>
                      <a:pt x="1389176" y="427113"/>
                    </a:lnTo>
                    <a:lnTo>
                      <a:pt x="1402613" y="400786"/>
                    </a:lnTo>
                    <a:lnTo>
                      <a:pt x="1403654" y="398754"/>
                    </a:lnTo>
                    <a:lnTo>
                      <a:pt x="1417866" y="354761"/>
                    </a:lnTo>
                    <a:lnTo>
                      <a:pt x="1221587" y="309626"/>
                    </a:lnTo>
                    <a:lnTo>
                      <a:pt x="1220292" y="309397"/>
                    </a:lnTo>
                    <a:lnTo>
                      <a:pt x="1219060" y="308991"/>
                    </a:lnTo>
                    <a:lnTo>
                      <a:pt x="1193012" y="296456"/>
                    </a:lnTo>
                    <a:lnTo>
                      <a:pt x="1052830" y="228981"/>
                    </a:lnTo>
                    <a:lnTo>
                      <a:pt x="1229321" y="291439"/>
                    </a:lnTo>
                    <a:lnTo>
                      <a:pt x="1230299" y="291668"/>
                    </a:lnTo>
                    <a:lnTo>
                      <a:pt x="1231303" y="291807"/>
                    </a:lnTo>
                    <a:lnTo>
                      <a:pt x="1404086" y="328193"/>
                    </a:lnTo>
                    <a:lnTo>
                      <a:pt x="1409547" y="327990"/>
                    </a:lnTo>
                    <a:lnTo>
                      <a:pt x="1414894" y="327240"/>
                    </a:lnTo>
                    <a:lnTo>
                      <a:pt x="1420063" y="326034"/>
                    </a:lnTo>
                    <a:lnTo>
                      <a:pt x="1452003" y="306260"/>
                    </a:lnTo>
                    <a:lnTo>
                      <a:pt x="1464602" y="273532"/>
                    </a:lnTo>
                    <a:close/>
                  </a:path>
                </a:pathLst>
              </a:custGeom>
              <a:solidFill>
                <a:srgbClr val="C00000"/>
              </a:solidFill>
            </p:spPr>
            <p:txBody>
              <a:bodyPr wrap="square" lIns="0" tIns="0" rIns="0" bIns="0" rtlCol="0"/>
              <a:lstStyle/>
              <a:p>
                <a:endParaRPr spc="-100">
                  <a:latin typeface="KoPubWorld돋움체 Bold" pitchFamily="2" charset="-127"/>
                </a:endParaRPr>
              </a:p>
            </p:txBody>
          </p:sp>
          <p:sp>
            <p:nvSpPr>
              <p:cNvPr id="8" name="object 27"/>
              <p:cNvSpPr/>
              <p:nvPr/>
            </p:nvSpPr>
            <p:spPr>
              <a:xfrm>
                <a:off x="10442143" y="0"/>
                <a:ext cx="1657985" cy="1234440"/>
              </a:xfrm>
              <a:custGeom>
                <a:avLst/>
                <a:gdLst/>
                <a:ahLst/>
                <a:cxnLst/>
                <a:rect l="l" t="t" r="r" b="b"/>
                <a:pathLst>
                  <a:path w="1657984" h="1234440">
                    <a:moveTo>
                      <a:pt x="544360" y="1121257"/>
                    </a:moveTo>
                    <a:lnTo>
                      <a:pt x="514959" y="1090142"/>
                    </a:lnTo>
                    <a:lnTo>
                      <a:pt x="491820" y="1038618"/>
                    </a:lnTo>
                    <a:lnTo>
                      <a:pt x="480225" y="982091"/>
                    </a:lnTo>
                    <a:lnTo>
                      <a:pt x="477342" y="975499"/>
                    </a:lnTo>
                    <a:lnTo>
                      <a:pt x="472643" y="970330"/>
                    </a:lnTo>
                    <a:lnTo>
                      <a:pt x="452793" y="958430"/>
                    </a:lnTo>
                    <a:lnTo>
                      <a:pt x="431609" y="959573"/>
                    </a:lnTo>
                    <a:lnTo>
                      <a:pt x="414274" y="971638"/>
                    </a:lnTo>
                    <a:lnTo>
                      <a:pt x="405993" y="992517"/>
                    </a:lnTo>
                    <a:lnTo>
                      <a:pt x="394462" y="1044321"/>
                    </a:lnTo>
                    <a:lnTo>
                      <a:pt x="388569" y="1069949"/>
                    </a:lnTo>
                    <a:lnTo>
                      <a:pt x="386473" y="1076947"/>
                    </a:lnTo>
                    <a:lnTo>
                      <a:pt x="386346" y="1072896"/>
                    </a:lnTo>
                    <a:lnTo>
                      <a:pt x="388823" y="998575"/>
                    </a:lnTo>
                    <a:lnTo>
                      <a:pt x="389140" y="969340"/>
                    </a:lnTo>
                    <a:lnTo>
                      <a:pt x="384390" y="938669"/>
                    </a:lnTo>
                    <a:lnTo>
                      <a:pt x="368490" y="915670"/>
                    </a:lnTo>
                    <a:lnTo>
                      <a:pt x="335407" y="909447"/>
                    </a:lnTo>
                    <a:lnTo>
                      <a:pt x="319862" y="913892"/>
                    </a:lnTo>
                    <a:lnTo>
                      <a:pt x="305028" y="923112"/>
                    </a:lnTo>
                    <a:lnTo>
                      <a:pt x="293255" y="936421"/>
                    </a:lnTo>
                    <a:lnTo>
                      <a:pt x="286893" y="953084"/>
                    </a:lnTo>
                    <a:lnTo>
                      <a:pt x="258025" y="1072896"/>
                    </a:lnTo>
                    <a:lnTo>
                      <a:pt x="256057" y="1060881"/>
                    </a:lnTo>
                    <a:lnTo>
                      <a:pt x="253580" y="1023010"/>
                    </a:lnTo>
                    <a:lnTo>
                      <a:pt x="251409" y="982091"/>
                    </a:lnTo>
                    <a:lnTo>
                      <a:pt x="250558" y="964311"/>
                    </a:lnTo>
                    <a:lnTo>
                      <a:pt x="240601" y="930541"/>
                    </a:lnTo>
                    <a:lnTo>
                      <a:pt x="216001" y="914387"/>
                    </a:lnTo>
                    <a:lnTo>
                      <a:pt x="188442" y="913587"/>
                    </a:lnTo>
                    <a:lnTo>
                      <a:pt x="169621" y="925906"/>
                    </a:lnTo>
                    <a:lnTo>
                      <a:pt x="149390" y="971638"/>
                    </a:lnTo>
                    <a:lnTo>
                      <a:pt x="128117" y="1032332"/>
                    </a:lnTo>
                    <a:lnTo>
                      <a:pt x="111315" y="1085354"/>
                    </a:lnTo>
                    <a:lnTo>
                      <a:pt x="104495" y="1108049"/>
                    </a:lnTo>
                    <a:lnTo>
                      <a:pt x="105816" y="1082827"/>
                    </a:lnTo>
                    <a:lnTo>
                      <a:pt x="101790" y="1037209"/>
                    </a:lnTo>
                    <a:lnTo>
                      <a:pt x="67945" y="1010018"/>
                    </a:lnTo>
                    <a:lnTo>
                      <a:pt x="44653" y="1013104"/>
                    </a:lnTo>
                    <a:lnTo>
                      <a:pt x="28308" y="1029246"/>
                    </a:lnTo>
                    <a:lnTo>
                      <a:pt x="18745" y="1051953"/>
                    </a:lnTo>
                    <a:lnTo>
                      <a:pt x="5994" y="1091844"/>
                    </a:lnTo>
                    <a:lnTo>
                      <a:pt x="0" y="1138605"/>
                    </a:lnTo>
                    <a:lnTo>
                      <a:pt x="10756" y="1181938"/>
                    </a:lnTo>
                    <a:lnTo>
                      <a:pt x="16395" y="1190726"/>
                    </a:lnTo>
                    <a:lnTo>
                      <a:pt x="23342" y="1198600"/>
                    </a:lnTo>
                    <a:lnTo>
                      <a:pt x="32588" y="1205191"/>
                    </a:lnTo>
                    <a:lnTo>
                      <a:pt x="45161" y="1210056"/>
                    </a:lnTo>
                    <a:lnTo>
                      <a:pt x="62331" y="1208519"/>
                    </a:lnTo>
                    <a:lnTo>
                      <a:pt x="80479" y="1199908"/>
                    </a:lnTo>
                    <a:lnTo>
                      <a:pt x="94856" y="1190282"/>
                    </a:lnTo>
                    <a:lnTo>
                      <a:pt x="100736" y="1185710"/>
                    </a:lnTo>
                    <a:lnTo>
                      <a:pt x="125450" y="1215097"/>
                    </a:lnTo>
                    <a:lnTo>
                      <a:pt x="159689" y="1223886"/>
                    </a:lnTo>
                    <a:lnTo>
                      <a:pt x="196481" y="1212672"/>
                    </a:lnTo>
                    <a:lnTo>
                      <a:pt x="224917" y="1185710"/>
                    </a:lnTo>
                    <a:lnTo>
                      <a:pt x="228841" y="1182001"/>
                    </a:lnTo>
                    <a:lnTo>
                      <a:pt x="238874" y="1206030"/>
                    </a:lnTo>
                    <a:lnTo>
                      <a:pt x="255879" y="1222209"/>
                    </a:lnTo>
                    <a:lnTo>
                      <a:pt x="275932" y="1231277"/>
                    </a:lnTo>
                    <a:lnTo>
                      <a:pt x="295135" y="1234008"/>
                    </a:lnTo>
                    <a:lnTo>
                      <a:pt x="328536" y="1223987"/>
                    </a:lnTo>
                    <a:lnTo>
                      <a:pt x="350570" y="1202512"/>
                    </a:lnTo>
                    <a:lnTo>
                      <a:pt x="362204" y="1182001"/>
                    </a:lnTo>
                    <a:lnTo>
                      <a:pt x="362699" y="1181150"/>
                    </a:lnTo>
                    <a:lnTo>
                      <a:pt x="366420" y="1171448"/>
                    </a:lnTo>
                    <a:lnTo>
                      <a:pt x="367817" y="1174953"/>
                    </a:lnTo>
                    <a:lnTo>
                      <a:pt x="408228" y="1211300"/>
                    </a:lnTo>
                    <a:lnTo>
                      <a:pt x="448500" y="1214983"/>
                    </a:lnTo>
                    <a:lnTo>
                      <a:pt x="482206" y="1195743"/>
                    </a:lnTo>
                    <a:lnTo>
                      <a:pt x="497751" y="1171448"/>
                    </a:lnTo>
                    <a:lnTo>
                      <a:pt x="502958" y="1163320"/>
                    </a:lnTo>
                    <a:lnTo>
                      <a:pt x="506958" y="1151978"/>
                    </a:lnTo>
                    <a:lnTo>
                      <a:pt x="513486" y="1140218"/>
                    </a:lnTo>
                    <a:lnTo>
                      <a:pt x="525081" y="1129487"/>
                    </a:lnTo>
                    <a:lnTo>
                      <a:pt x="544360" y="1121257"/>
                    </a:lnTo>
                    <a:close/>
                  </a:path>
                  <a:path w="1657984" h="1234440">
                    <a:moveTo>
                      <a:pt x="1657464" y="0"/>
                    </a:moveTo>
                    <a:lnTo>
                      <a:pt x="796848" y="0"/>
                    </a:lnTo>
                    <a:lnTo>
                      <a:pt x="645858" y="163804"/>
                    </a:lnTo>
                    <a:lnTo>
                      <a:pt x="705967" y="212242"/>
                    </a:lnTo>
                    <a:lnTo>
                      <a:pt x="595617" y="322859"/>
                    </a:lnTo>
                    <a:lnTo>
                      <a:pt x="222961" y="389039"/>
                    </a:lnTo>
                    <a:lnTo>
                      <a:pt x="136702" y="532511"/>
                    </a:lnTo>
                    <a:lnTo>
                      <a:pt x="135013" y="538556"/>
                    </a:lnTo>
                    <a:lnTo>
                      <a:pt x="134378" y="644753"/>
                    </a:lnTo>
                    <a:lnTo>
                      <a:pt x="137210" y="658698"/>
                    </a:lnTo>
                    <a:lnTo>
                      <a:pt x="145072" y="669899"/>
                    </a:lnTo>
                    <a:lnTo>
                      <a:pt x="156667" y="677164"/>
                    </a:lnTo>
                    <a:lnTo>
                      <a:pt x="170738" y="679234"/>
                    </a:lnTo>
                    <a:lnTo>
                      <a:pt x="172707" y="679107"/>
                    </a:lnTo>
                    <a:lnTo>
                      <a:pt x="214274" y="669328"/>
                    </a:lnTo>
                    <a:lnTo>
                      <a:pt x="251993" y="647077"/>
                    </a:lnTo>
                    <a:lnTo>
                      <a:pt x="283527" y="615365"/>
                    </a:lnTo>
                    <a:lnTo>
                      <a:pt x="306527" y="577189"/>
                    </a:lnTo>
                    <a:lnTo>
                      <a:pt x="318681" y="535533"/>
                    </a:lnTo>
                    <a:lnTo>
                      <a:pt x="769683" y="560984"/>
                    </a:lnTo>
                    <a:lnTo>
                      <a:pt x="915885" y="624370"/>
                    </a:lnTo>
                    <a:lnTo>
                      <a:pt x="938860" y="557593"/>
                    </a:lnTo>
                    <a:lnTo>
                      <a:pt x="963879" y="535533"/>
                    </a:lnTo>
                    <a:lnTo>
                      <a:pt x="1032357" y="475170"/>
                    </a:lnTo>
                    <a:lnTo>
                      <a:pt x="1146251" y="566915"/>
                    </a:lnTo>
                    <a:lnTo>
                      <a:pt x="1657464" y="0"/>
                    </a:lnTo>
                    <a:close/>
                  </a:path>
                </a:pathLst>
              </a:custGeom>
              <a:solidFill>
                <a:srgbClr val="B2B4BA"/>
              </a:solidFill>
            </p:spPr>
            <p:txBody>
              <a:bodyPr wrap="square" lIns="0" tIns="0" rIns="0" bIns="0" rtlCol="0"/>
              <a:lstStyle/>
              <a:p>
                <a:endParaRPr spc="-100">
                  <a:latin typeface="KoPubWorld돋움체 Bold" pitchFamily="2" charset="-127"/>
                </a:endParaRPr>
              </a:p>
            </p:txBody>
          </p:sp>
        </p:grpSp>
      </p:grpSp>
      <p:sp>
        <p:nvSpPr>
          <p:cNvPr id="9" name="object 13"/>
          <p:cNvSpPr txBox="1">
            <a:spLocks noGrp="1"/>
          </p:cNvSpPr>
          <p:nvPr>
            <p:ph type="title"/>
          </p:nvPr>
        </p:nvSpPr>
        <p:spPr>
          <a:xfrm>
            <a:off x="1139300" y="485927"/>
            <a:ext cx="8614300" cy="5206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ko-KR" altLang="en-US" sz="3300" spc="-100" dirty="0">
                <a:latin typeface="강한공군체 Bold" pitchFamily="34" charset="-127"/>
                <a:ea typeface="강한공군체 Bold" pitchFamily="34" charset="-127"/>
              </a:rPr>
              <a:t>표준 연동계약서의 주요 내용</a:t>
            </a:r>
            <a:r>
              <a:rPr lang="en-US" altLang="ko-KR" sz="3300" spc="-100" dirty="0">
                <a:latin typeface="강한공군체 Bold" pitchFamily="34" charset="-127"/>
                <a:ea typeface="강한공군체 Bold" pitchFamily="34" charset="-127"/>
              </a:rPr>
              <a:t>(</a:t>
            </a:r>
            <a:r>
              <a:rPr lang="ko-KR" altLang="en-US" sz="3300" spc="-100" dirty="0">
                <a:latin typeface="강한공군체 Bold" pitchFamily="34" charset="-127"/>
                <a:ea typeface="강한공군체 Bold" pitchFamily="34" charset="-127"/>
              </a:rPr>
              <a:t>첨부</a:t>
            </a:r>
            <a:r>
              <a:rPr lang="en-US" altLang="ko-KR" sz="3300" spc="-100" dirty="0">
                <a:latin typeface="강한공군체 Bold" pitchFamily="34" charset="-127"/>
                <a:ea typeface="강한공군체 Bold" pitchFamily="34" charset="-127"/>
              </a:rPr>
              <a:t>1)</a:t>
            </a:r>
            <a:endParaRPr sz="3300" spc="-100" dirty="0">
              <a:latin typeface="강한공군체 Bold" pitchFamily="34" charset="-127"/>
              <a:ea typeface="강한공군체 Bold" pitchFamily="34" charset="-127"/>
            </a:endParaRPr>
          </a:p>
        </p:txBody>
      </p:sp>
      <p:grpSp>
        <p:nvGrpSpPr>
          <p:cNvPr id="4" name="그룹 9"/>
          <p:cNvGrpSpPr/>
          <p:nvPr/>
        </p:nvGrpSpPr>
        <p:grpSpPr>
          <a:xfrm>
            <a:off x="1044003" y="1583994"/>
            <a:ext cx="10080625" cy="504190"/>
            <a:chOff x="1044003" y="1583994"/>
            <a:chExt cx="10080625" cy="504190"/>
          </a:xfrm>
        </p:grpSpPr>
        <p:sp>
          <p:nvSpPr>
            <p:cNvPr id="11" name="object 4"/>
            <p:cNvSpPr/>
            <p:nvPr/>
          </p:nvSpPr>
          <p:spPr>
            <a:xfrm>
              <a:off x="1044003" y="1583994"/>
              <a:ext cx="10080625" cy="504190"/>
            </a:xfrm>
            <a:custGeom>
              <a:avLst/>
              <a:gdLst/>
              <a:ahLst/>
              <a:cxnLst/>
              <a:rect l="l" t="t" r="r" b="b"/>
              <a:pathLst>
                <a:path w="10080625" h="504189">
                  <a:moveTo>
                    <a:pt x="9851402" y="0"/>
                  </a:moveTo>
                  <a:lnTo>
                    <a:pt x="228600" y="0"/>
                  </a:lnTo>
                  <a:lnTo>
                    <a:pt x="96440" y="3571"/>
                  </a:lnTo>
                  <a:lnTo>
                    <a:pt x="28575" y="28575"/>
                  </a:lnTo>
                  <a:lnTo>
                    <a:pt x="3571" y="96440"/>
                  </a:lnTo>
                  <a:lnTo>
                    <a:pt x="0" y="228600"/>
                  </a:lnTo>
                  <a:lnTo>
                    <a:pt x="0" y="275399"/>
                  </a:lnTo>
                  <a:lnTo>
                    <a:pt x="3571" y="407558"/>
                  </a:lnTo>
                  <a:lnTo>
                    <a:pt x="28575" y="475424"/>
                  </a:lnTo>
                  <a:lnTo>
                    <a:pt x="96440" y="500427"/>
                  </a:lnTo>
                  <a:lnTo>
                    <a:pt x="228600" y="503999"/>
                  </a:lnTo>
                  <a:lnTo>
                    <a:pt x="9851402" y="503999"/>
                  </a:lnTo>
                  <a:lnTo>
                    <a:pt x="9983562" y="500427"/>
                  </a:lnTo>
                  <a:lnTo>
                    <a:pt x="10051427" y="475424"/>
                  </a:lnTo>
                  <a:lnTo>
                    <a:pt x="10076430" y="407558"/>
                  </a:lnTo>
                  <a:lnTo>
                    <a:pt x="10080002" y="275399"/>
                  </a:lnTo>
                  <a:lnTo>
                    <a:pt x="10080002" y="228600"/>
                  </a:lnTo>
                  <a:lnTo>
                    <a:pt x="10076430" y="96440"/>
                  </a:lnTo>
                  <a:lnTo>
                    <a:pt x="10051427" y="28575"/>
                  </a:lnTo>
                  <a:lnTo>
                    <a:pt x="9983562" y="3571"/>
                  </a:lnTo>
                  <a:lnTo>
                    <a:pt x="9851402" y="0"/>
                  </a:lnTo>
                  <a:close/>
                </a:path>
              </a:pathLst>
            </a:custGeom>
            <a:solidFill>
              <a:srgbClr val="E6E6C8"/>
            </a:solidFill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  <p:grpSp>
          <p:nvGrpSpPr>
            <p:cNvPr id="6" name="그룹 55"/>
            <p:cNvGrpSpPr/>
            <p:nvPr/>
          </p:nvGrpSpPr>
          <p:grpSpPr>
            <a:xfrm>
              <a:off x="1151991" y="1684794"/>
              <a:ext cx="302895" cy="302895"/>
              <a:chOff x="1151991" y="1684794"/>
              <a:chExt cx="302895" cy="302895"/>
            </a:xfrm>
          </p:grpSpPr>
          <p:sp>
            <p:nvSpPr>
              <p:cNvPr id="13" name="object 5"/>
              <p:cNvSpPr/>
              <p:nvPr/>
            </p:nvSpPr>
            <p:spPr>
              <a:xfrm>
                <a:off x="1151991" y="1684794"/>
                <a:ext cx="302895" cy="302895"/>
              </a:xfrm>
              <a:custGeom>
                <a:avLst/>
                <a:gdLst/>
                <a:ahLst/>
                <a:cxnLst/>
                <a:rect l="l" t="t" r="r" b="b"/>
                <a:pathLst>
                  <a:path w="302894" h="302894">
                    <a:moveTo>
                      <a:pt x="151206" y="0"/>
                    </a:moveTo>
                    <a:lnTo>
                      <a:pt x="103415" y="7707"/>
                    </a:lnTo>
                    <a:lnTo>
                      <a:pt x="61908" y="29171"/>
                    </a:lnTo>
                    <a:lnTo>
                      <a:pt x="29175" y="61900"/>
                    </a:lnTo>
                    <a:lnTo>
                      <a:pt x="7709" y="103404"/>
                    </a:lnTo>
                    <a:lnTo>
                      <a:pt x="0" y="151193"/>
                    </a:lnTo>
                    <a:lnTo>
                      <a:pt x="7709" y="198988"/>
                    </a:lnTo>
                    <a:lnTo>
                      <a:pt x="29175" y="240496"/>
                    </a:lnTo>
                    <a:lnTo>
                      <a:pt x="61908" y="273227"/>
                    </a:lnTo>
                    <a:lnTo>
                      <a:pt x="103415" y="294691"/>
                    </a:lnTo>
                    <a:lnTo>
                      <a:pt x="151206" y="302399"/>
                    </a:lnTo>
                    <a:lnTo>
                      <a:pt x="198996" y="294691"/>
                    </a:lnTo>
                    <a:lnTo>
                      <a:pt x="240503" y="273227"/>
                    </a:lnTo>
                    <a:lnTo>
                      <a:pt x="273236" y="240496"/>
                    </a:lnTo>
                    <a:lnTo>
                      <a:pt x="294703" y="198988"/>
                    </a:lnTo>
                    <a:lnTo>
                      <a:pt x="302412" y="151193"/>
                    </a:lnTo>
                    <a:lnTo>
                      <a:pt x="294703" y="103404"/>
                    </a:lnTo>
                    <a:lnTo>
                      <a:pt x="273236" y="61900"/>
                    </a:lnTo>
                    <a:lnTo>
                      <a:pt x="240503" y="29171"/>
                    </a:lnTo>
                    <a:lnTo>
                      <a:pt x="198996" y="7707"/>
                    </a:lnTo>
                    <a:lnTo>
                      <a:pt x="151206" y="0"/>
                    </a:lnTo>
                    <a:close/>
                  </a:path>
                </a:pathLst>
              </a:custGeom>
              <a:solidFill>
                <a:srgbClr val="F47920"/>
              </a:solidFill>
            </p:spPr>
            <p:txBody>
              <a:bodyPr wrap="square" lIns="0" tIns="0" rIns="0" bIns="0" rtlCol="0"/>
              <a:lstStyle/>
              <a:p>
                <a:endParaRPr>
                  <a:latin typeface="KoPubWorld돋움체 Bold" pitchFamily="2" charset="-127"/>
                </a:endParaRPr>
              </a:p>
            </p:txBody>
          </p:sp>
          <p:sp>
            <p:nvSpPr>
              <p:cNvPr id="14" name="object 6"/>
              <p:cNvSpPr/>
              <p:nvPr/>
            </p:nvSpPr>
            <p:spPr>
              <a:xfrm>
                <a:off x="1225265" y="1746008"/>
                <a:ext cx="155867" cy="179997"/>
              </a:xfrm>
              <a:prstGeom prst="rect">
                <a:avLst/>
              </a:prstGeom>
              <a:blipFill>
                <a:blip r:embed="rId3" cstate="print"/>
                <a:stretch>
                  <a:fillRect/>
                </a:stretch>
              </a:blipFill>
            </p:spPr>
            <p:txBody>
              <a:bodyPr wrap="square" lIns="0" tIns="0" rIns="0" bIns="0" rtlCol="0"/>
              <a:lstStyle/>
              <a:p>
                <a:endParaRPr>
                  <a:latin typeface="KoPubWorld돋움체 Bold" pitchFamily="2" charset="-127"/>
                </a:endParaRPr>
              </a:p>
            </p:txBody>
          </p:sp>
        </p:grpSp>
      </p:grpSp>
      <p:grpSp>
        <p:nvGrpSpPr>
          <p:cNvPr id="10" name="그룹 17"/>
          <p:cNvGrpSpPr/>
          <p:nvPr/>
        </p:nvGrpSpPr>
        <p:grpSpPr>
          <a:xfrm>
            <a:off x="-2" y="216001"/>
            <a:ext cx="1027033" cy="1152525"/>
            <a:chOff x="-2" y="216001"/>
            <a:chExt cx="1027033" cy="1152525"/>
          </a:xfrm>
        </p:grpSpPr>
        <p:sp>
          <p:nvSpPr>
            <p:cNvPr id="19" name="object 43"/>
            <p:cNvSpPr/>
            <p:nvPr/>
          </p:nvSpPr>
          <p:spPr>
            <a:xfrm>
              <a:off x="594597" y="378002"/>
              <a:ext cx="432434" cy="829944"/>
            </a:xfrm>
            <a:custGeom>
              <a:avLst/>
              <a:gdLst/>
              <a:ahLst/>
              <a:cxnLst/>
              <a:rect l="l" t="t" r="r" b="b"/>
              <a:pathLst>
                <a:path w="432434" h="829944">
                  <a:moveTo>
                    <a:pt x="121500" y="0"/>
                  </a:moveTo>
                  <a:lnTo>
                    <a:pt x="0" y="0"/>
                  </a:lnTo>
                  <a:lnTo>
                    <a:pt x="0" y="829792"/>
                  </a:lnTo>
                  <a:lnTo>
                    <a:pt x="120154" y="829792"/>
                  </a:lnTo>
                  <a:lnTo>
                    <a:pt x="432003" y="413994"/>
                  </a:lnTo>
                  <a:lnTo>
                    <a:pt x="1215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u="sng">
                <a:latin typeface="KoPubWorld돋움체 Bold" pitchFamily="2" charset="-127"/>
              </a:endParaRPr>
            </a:p>
          </p:txBody>
        </p:sp>
        <p:sp>
          <p:nvSpPr>
            <p:cNvPr id="20" name="object 44"/>
            <p:cNvSpPr/>
            <p:nvPr/>
          </p:nvSpPr>
          <p:spPr>
            <a:xfrm>
              <a:off x="-2" y="216001"/>
              <a:ext cx="918844" cy="1152525"/>
            </a:xfrm>
            <a:custGeom>
              <a:avLst/>
              <a:gdLst/>
              <a:ahLst/>
              <a:cxnLst/>
              <a:rect l="l" t="t" r="r" b="b"/>
              <a:pathLst>
                <a:path w="918844" h="1152525">
                  <a:moveTo>
                    <a:pt x="486600" y="0"/>
                  </a:moveTo>
                  <a:lnTo>
                    <a:pt x="486600" y="179997"/>
                  </a:lnTo>
                  <a:lnTo>
                    <a:pt x="0" y="179997"/>
                  </a:lnTo>
                  <a:lnTo>
                    <a:pt x="0" y="971994"/>
                  </a:lnTo>
                  <a:lnTo>
                    <a:pt x="486600" y="971994"/>
                  </a:lnTo>
                  <a:lnTo>
                    <a:pt x="486600" y="1151991"/>
                  </a:lnTo>
                  <a:lnTo>
                    <a:pt x="918603" y="575995"/>
                  </a:lnTo>
                  <a:lnTo>
                    <a:pt x="486600" y="0"/>
                  </a:lnTo>
                  <a:close/>
                </a:path>
              </a:pathLst>
            </a:custGeom>
            <a:solidFill>
              <a:srgbClr val="003964"/>
            </a:solidFill>
          </p:spPr>
          <p:txBody>
            <a:bodyPr wrap="square" lIns="0" tIns="0" rIns="0" bIns="0" rtlCol="0"/>
            <a:lstStyle/>
            <a:p>
              <a:endParaRPr u="sng">
                <a:latin typeface="KoPubWorld돋움체 Bold" pitchFamily="2" charset="-127"/>
              </a:endParaRPr>
            </a:p>
          </p:txBody>
        </p:sp>
      </p:grpSp>
      <p:sp>
        <p:nvSpPr>
          <p:cNvPr id="23" name="object 22"/>
          <p:cNvSpPr txBox="1"/>
          <p:nvPr/>
        </p:nvSpPr>
        <p:spPr>
          <a:xfrm>
            <a:off x="1499361" y="1669804"/>
            <a:ext cx="8230234" cy="35137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0165">
              <a:lnSpc>
                <a:spcPct val="100000"/>
              </a:lnSpc>
              <a:spcBef>
                <a:spcPts val="100"/>
              </a:spcBef>
            </a:pPr>
            <a:r>
              <a:rPr lang="ko-KR" altLang="en-US" sz="2200" spc="-100" dirty="0" err="1">
                <a:latin typeface="에스코어 드림 7 ExtraBold" pitchFamily="34" charset="-127"/>
                <a:ea typeface="에스코어 드림 7 ExtraBold" pitchFamily="34" charset="-127"/>
                <a:cs typeface="KoPubWorld돋움체 Bold" pitchFamily="2" charset="-127"/>
              </a:rPr>
              <a:t>하도급대금등</a:t>
            </a:r>
            <a:r>
              <a:rPr lang="ko-KR" altLang="en-US" sz="2200" spc="-100" dirty="0">
                <a:latin typeface="에스코어 드림 7 ExtraBold" pitchFamily="34" charset="-127"/>
                <a:ea typeface="에스코어 드림 7 ExtraBold" pitchFamily="34" charset="-127"/>
                <a:cs typeface="KoPubWorld돋움체 Bold" pitchFamily="2" charset="-127"/>
              </a:rPr>
              <a:t> 연동 산식</a:t>
            </a:r>
          </a:p>
        </p:txBody>
      </p:sp>
      <p:graphicFrame>
        <p:nvGraphicFramePr>
          <p:cNvPr id="26" name="표 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53237109"/>
              </p:ext>
            </p:extLst>
          </p:nvPr>
        </p:nvGraphicFramePr>
        <p:xfrm>
          <a:off x="1495425" y="3602058"/>
          <a:ext cx="9477375" cy="294020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77177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670560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31430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구 분</a:t>
                      </a:r>
                      <a:endParaRPr lang="ko-KR" altLang="en-US" sz="1500" b="1" dirty="0">
                        <a:latin typeface="KoPubWorld돋움체 Bold" pitchFamily="2" charset="-127"/>
                        <a:ea typeface="KoPubWorld돋움체 Bold" pitchFamily="2" charset="-127"/>
                        <a:cs typeface="KoPubWorld돋움체 Bold" pitchFamily="2" charset="-127"/>
                      </a:endParaRPr>
                    </a:p>
                  </a:txBody>
                  <a:tcPr marL="91442" marR="91442" marT="54000" marB="54000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기재사항</a:t>
                      </a:r>
                      <a:r>
                        <a:rPr lang="en-US" altLang="ko-KR" sz="1500" dirty="0"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(</a:t>
                      </a:r>
                      <a:r>
                        <a:rPr lang="ko-KR" altLang="en-US" sz="1500" dirty="0"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예시</a:t>
                      </a:r>
                      <a:r>
                        <a:rPr lang="en-US" altLang="ko-KR" sz="1500" dirty="0"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)</a:t>
                      </a:r>
                    </a:p>
                  </a:txBody>
                  <a:tcPr marL="91442" marR="91442" marT="54000" marB="54000" anchor="ctr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2363560">
                <a:tc>
                  <a:txBody>
                    <a:bodyPr/>
                    <a:lstStyle/>
                    <a:p>
                      <a:pPr algn="ctr" latinLnBrk="1">
                        <a:lnSpc>
                          <a:spcPts val="28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altLang="ko-KR" sz="2000" b="0" spc="-100" baseline="0" dirty="0"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9. </a:t>
                      </a:r>
                      <a:r>
                        <a:rPr lang="ko-KR" altLang="en-US" sz="2000" b="0" spc="-100" baseline="0" dirty="0" err="1"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하도급대금등</a:t>
                      </a:r>
                      <a:r>
                        <a:rPr lang="ko-KR" altLang="en-US" sz="2000" b="0" spc="-100" baseline="0" dirty="0">
                          <a:latin typeface="KoPubWorld돋움체 Bold" pitchFamily="2" charset="-127"/>
                          <a:ea typeface="KoPubWorld돋움체 Bold" pitchFamily="2" charset="-127"/>
                          <a:cs typeface="KoPubWorld돋움체 Bold" pitchFamily="2" charset="-127"/>
                        </a:rPr>
                        <a:t> 연동산식</a:t>
                      </a:r>
                    </a:p>
                  </a:txBody>
                  <a:tcPr marL="180000" marR="180000" marT="108000" marB="108000" anchor="ctr">
                    <a:solidFill>
                      <a:srgbClr val="E8E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ts val="28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>
                          <a:tab pos="1162050" algn="l"/>
                        </a:tabLst>
                        <a:defRPr/>
                      </a:pPr>
                      <a:endParaRPr lang="en-US" altLang="ko-KR" sz="2000" b="0" u="none" strike="noStrike" spc="-100" baseline="0" dirty="0">
                        <a:effectLst/>
                        <a:latin typeface="KoPubWorld돋움체 Medium" pitchFamily="2" charset="-127"/>
                        <a:ea typeface="KoPubWorld돋움체 Medium" pitchFamily="2" charset="-127"/>
                        <a:cs typeface="KoPubWorld돋움체 Medium" pitchFamily="2" charset="-127"/>
                      </a:endParaRPr>
                    </a:p>
                    <a:p>
                      <a:pPr marL="0" marR="0" lvl="0" indent="0" algn="ctr" defTabSz="914400" rtl="0" eaLnBrk="1" fontAlgn="auto" latinLnBrk="1" hangingPunct="1">
                        <a:lnSpc>
                          <a:spcPts val="28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>
                          <a:tab pos="1162050" algn="l"/>
                        </a:tabLst>
                        <a:defRPr/>
                      </a:pPr>
                      <a:endParaRPr lang="en-US" altLang="ko-KR" sz="2000" b="0" u="none" strike="noStrike" spc="-100" baseline="0" dirty="0">
                        <a:effectLst/>
                        <a:latin typeface="KoPubWorld돋움체 Medium" pitchFamily="2" charset="-127"/>
                        <a:ea typeface="KoPubWorld돋움체 Medium" pitchFamily="2" charset="-127"/>
                        <a:cs typeface="KoPubWorld돋움체 Medium" pitchFamily="2" charset="-127"/>
                      </a:endParaRPr>
                    </a:p>
                    <a:p>
                      <a:pPr marL="0" marR="0" lvl="0" indent="0" algn="ctr" defTabSz="914400" rtl="0" eaLnBrk="1" fontAlgn="auto" latinLnBrk="1" hangingPunct="1">
                        <a:lnSpc>
                          <a:spcPts val="28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>
                          <a:tab pos="1162050" algn="l"/>
                        </a:tabLst>
                        <a:defRPr/>
                      </a:pPr>
                      <a:endParaRPr lang="en-US" altLang="ko-KR" sz="2000" b="0" u="none" strike="noStrike" spc="-100" baseline="0" dirty="0">
                        <a:effectLst/>
                        <a:latin typeface="KoPubWorld돋움체 Medium" pitchFamily="2" charset="-127"/>
                        <a:ea typeface="KoPubWorld돋움체 Medium" pitchFamily="2" charset="-127"/>
                        <a:cs typeface="KoPubWorld돋움체 Medium" pitchFamily="2" charset="-127"/>
                      </a:endParaRPr>
                    </a:p>
                    <a:p>
                      <a:pPr marL="0" marR="0" lvl="0" indent="0" algn="ctr" defTabSz="914400" rtl="0" eaLnBrk="1" fontAlgn="auto" latinLnBrk="1" hangingPunct="1">
                        <a:lnSpc>
                          <a:spcPts val="28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>
                          <a:tab pos="1162050" algn="l"/>
                        </a:tabLst>
                        <a:defRPr/>
                      </a:pPr>
                      <a:endParaRPr lang="en-US" altLang="ko-KR" sz="2000" b="0" u="none" strike="noStrike" spc="-100" baseline="0" dirty="0">
                        <a:effectLst/>
                        <a:latin typeface="KoPubWorld돋움체 Medium" pitchFamily="2" charset="-127"/>
                        <a:ea typeface="KoPubWorld돋움체 Medium" pitchFamily="2" charset="-127"/>
                        <a:cs typeface="KoPubWorld돋움체 Medium" pitchFamily="2" charset="-127"/>
                      </a:endParaRPr>
                    </a:p>
                    <a:p>
                      <a:pPr marL="0" marR="0" lvl="0" indent="0" algn="ctr" defTabSz="914400" rtl="0" eaLnBrk="1" fontAlgn="auto" latinLnBrk="1" hangingPunct="1">
                        <a:lnSpc>
                          <a:spcPts val="28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>
                          <a:tab pos="1162050" algn="l"/>
                        </a:tabLst>
                        <a:defRPr/>
                      </a:pPr>
                      <a:endParaRPr lang="en-US" altLang="ko-KR" sz="2000" b="0" u="none" strike="noStrike" spc="-100" baseline="0" dirty="0">
                        <a:effectLst/>
                        <a:latin typeface="KoPubWorld돋움체 Medium" pitchFamily="2" charset="-127"/>
                        <a:ea typeface="KoPubWorld돋움체 Medium" pitchFamily="2" charset="-127"/>
                        <a:cs typeface="KoPubWorld돋움체 Medium" pitchFamily="2" charset="-127"/>
                      </a:endParaRPr>
                    </a:p>
                  </a:txBody>
                  <a:tcPr marL="180000" marR="180000" marT="108000" marB="108000" anchor="ctr">
                    <a:solidFill>
                      <a:srgbClr val="E8E8E8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8" name="object 7"/>
          <p:cNvSpPr txBox="1"/>
          <p:nvPr/>
        </p:nvSpPr>
        <p:spPr>
          <a:xfrm>
            <a:off x="4654540" y="5997620"/>
            <a:ext cx="5929354" cy="431776"/>
          </a:xfrm>
          <a:prstGeom prst="rect">
            <a:avLst/>
          </a:prstGeom>
          <a:ln w="12700">
            <a:solidFill>
              <a:srgbClr val="BCBEC0"/>
            </a:solidFill>
          </a:ln>
        </p:spPr>
        <p:txBody>
          <a:bodyPr vert="horz" wrap="square" lIns="36000" tIns="36000" rIns="0" bIns="36000" rtlCol="0">
            <a:spAutoFit/>
          </a:bodyPr>
          <a:lstStyle/>
          <a:p>
            <a:pPr>
              <a:lnSpc>
                <a:spcPts val="1400"/>
              </a:lnSpc>
              <a:tabLst>
                <a:tab pos="177800" algn="l"/>
              </a:tabLst>
            </a:pPr>
            <a:r>
              <a:rPr lang="en-US" sz="1000" spc="-44" baseline="-7936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   </a:t>
            </a:r>
            <a:r>
              <a:rPr sz="1000" spc="-44" baseline="-7936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*</a:t>
            </a:r>
            <a:r>
              <a:rPr lang="en-US" sz="1000" spc="-44" baseline="-7936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	</a:t>
            </a:r>
            <a:r>
              <a:rPr lang="ko-KR" altLang="en-US" sz="1000" spc="-9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원재료</a:t>
            </a:r>
            <a:r>
              <a:rPr sz="1000" spc="-9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 </a:t>
            </a:r>
            <a:r>
              <a:rPr sz="1000" spc="-70" dirty="0" err="1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변동가격</a:t>
            </a:r>
            <a:r>
              <a:rPr sz="1000" spc="-7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(</a:t>
            </a:r>
            <a:r>
              <a:rPr lang="en-US" altLang="ko-KR" sz="1000" spc="-7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2,000</a:t>
            </a:r>
            <a:r>
              <a:rPr sz="1000" spc="-7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원/Kg) </a:t>
            </a:r>
            <a:r>
              <a:rPr sz="1000" spc="45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= </a:t>
            </a:r>
            <a:r>
              <a:rPr sz="1000" spc="-95" dirty="0" err="1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비교시점의</a:t>
            </a:r>
            <a:r>
              <a:rPr sz="1000" spc="-95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 </a:t>
            </a:r>
            <a:r>
              <a:rPr lang="en-US" sz="1000" spc="-95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 </a:t>
            </a:r>
            <a:r>
              <a:rPr lang="ko-KR" altLang="en-US" sz="1000" spc="-95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원재료</a:t>
            </a:r>
            <a:r>
              <a:rPr sz="1000" spc="-85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 </a:t>
            </a:r>
            <a:r>
              <a:rPr sz="1000" spc="-70" dirty="0" err="1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기준가격</a:t>
            </a:r>
            <a:r>
              <a:rPr sz="1000" spc="-7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(</a:t>
            </a:r>
            <a:r>
              <a:rPr lang="en-US" altLang="ko-KR" sz="1000" spc="-7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12,000</a:t>
            </a:r>
            <a:r>
              <a:rPr sz="1000" spc="-7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원/Kg) </a:t>
            </a:r>
            <a:r>
              <a:rPr lang="en-US" sz="1000" spc="-7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 </a:t>
            </a:r>
            <a:r>
              <a:rPr sz="1000" spc="31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-</a:t>
            </a:r>
            <a:r>
              <a:rPr sz="1000" spc="-95" dirty="0" err="1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기준시점의</a:t>
            </a:r>
            <a:r>
              <a:rPr lang="en-US" sz="1000" spc="-95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 </a:t>
            </a:r>
            <a:r>
              <a:rPr lang="ko-KR" altLang="en-US" sz="1000" spc="-95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원재료</a:t>
            </a:r>
            <a:r>
              <a:rPr sz="1000" spc="-12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 </a:t>
            </a:r>
            <a:r>
              <a:rPr sz="1000" spc="-70" dirty="0" err="1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기준가격</a:t>
            </a:r>
            <a:r>
              <a:rPr sz="1000" spc="-7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(</a:t>
            </a:r>
            <a:r>
              <a:rPr lang="en-US" altLang="ko-KR" sz="1000" spc="-7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10,000</a:t>
            </a:r>
            <a:r>
              <a:rPr sz="1000" spc="-7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원/Kg)</a:t>
            </a:r>
            <a:endParaRPr lang="en-US" sz="1000" spc="-70" dirty="0">
              <a:latin typeface="KoPubWorld돋움체 Medium" pitchFamily="2" charset="-127"/>
              <a:ea typeface="KoPubWorld돋움체 Medium" pitchFamily="2" charset="-127"/>
              <a:cs typeface="KoPubWorld돋움체 Medium" pitchFamily="2" charset="-127"/>
            </a:endParaRPr>
          </a:p>
          <a:p>
            <a:pPr>
              <a:lnSpc>
                <a:spcPts val="1400"/>
              </a:lnSpc>
              <a:tabLst>
                <a:tab pos="177800" algn="l"/>
              </a:tabLst>
            </a:pPr>
            <a:r>
              <a:rPr lang="ko-KR" altLang="en-US" sz="1000" spc="-44" baseline="-7936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 **</a:t>
            </a:r>
            <a:r>
              <a:rPr lang="en-US" altLang="ko-KR" sz="1000" spc="-44" baseline="-7936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	</a:t>
            </a:r>
            <a:r>
              <a:rPr lang="ko-KR" altLang="en-US" sz="1000" spc="-44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동</a:t>
            </a:r>
            <a:r>
              <a:rPr lang="en-US" altLang="ko-KR" sz="1000" spc="-44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(</a:t>
            </a:r>
            <a:r>
              <a:rPr lang="ko-KR" altLang="en-US" sz="1000" spc="-44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銅</a:t>
            </a:r>
            <a:r>
              <a:rPr lang="en-US" altLang="ko-KR" sz="1000" spc="-44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)</a:t>
            </a:r>
            <a:r>
              <a:rPr lang="ko-KR" altLang="en-US" sz="1000" spc="-44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을 제외한 원가 구성 내역의 금액은 </a:t>
            </a:r>
            <a:r>
              <a:rPr lang="en-US" altLang="ko-KR" sz="1000" spc="-44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5,000</a:t>
            </a:r>
            <a:r>
              <a:rPr lang="ko-KR" altLang="en-US" sz="1000" spc="-44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원으로 가정</a:t>
            </a:r>
            <a:endParaRPr sz="1000" dirty="0">
              <a:latin typeface="KoPubWorld돋움체 Medium" pitchFamily="2" charset="-127"/>
              <a:ea typeface="KoPubWorld돋움체 Medium" pitchFamily="2" charset="-127"/>
              <a:cs typeface="KoPubWorld돋움체 Medium" pitchFamily="2" charset="-127"/>
            </a:endParaRPr>
          </a:p>
        </p:txBody>
      </p:sp>
      <p:grpSp>
        <p:nvGrpSpPr>
          <p:cNvPr id="12" name="object 8"/>
          <p:cNvGrpSpPr/>
          <p:nvPr/>
        </p:nvGrpSpPr>
        <p:grpSpPr>
          <a:xfrm>
            <a:off x="6231731" y="4575921"/>
            <a:ext cx="1287367" cy="811330"/>
            <a:chOff x="3949026" y="3582009"/>
            <a:chExt cx="1980564" cy="1188085"/>
          </a:xfrm>
        </p:grpSpPr>
        <p:sp>
          <p:nvSpPr>
            <p:cNvPr id="55" name="object 9"/>
            <p:cNvSpPr/>
            <p:nvPr/>
          </p:nvSpPr>
          <p:spPr>
            <a:xfrm>
              <a:off x="3949026" y="3582009"/>
              <a:ext cx="1980564" cy="1188085"/>
            </a:xfrm>
            <a:custGeom>
              <a:avLst/>
              <a:gdLst/>
              <a:ahLst/>
              <a:cxnLst/>
              <a:rect l="l" t="t" r="r" b="b"/>
              <a:pathLst>
                <a:path w="1980564" h="1188085">
                  <a:moveTo>
                    <a:pt x="1907997" y="0"/>
                  </a:moveTo>
                  <a:lnTo>
                    <a:pt x="71996" y="0"/>
                  </a:lnTo>
                  <a:lnTo>
                    <a:pt x="30373" y="1124"/>
                  </a:lnTo>
                  <a:lnTo>
                    <a:pt x="8999" y="8999"/>
                  </a:lnTo>
                  <a:lnTo>
                    <a:pt x="1124" y="30373"/>
                  </a:lnTo>
                  <a:lnTo>
                    <a:pt x="0" y="71996"/>
                  </a:lnTo>
                  <a:lnTo>
                    <a:pt x="0" y="1115999"/>
                  </a:lnTo>
                  <a:lnTo>
                    <a:pt x="1124" y="1157622"/>
                  </a:lnTo>
                  <a:lnTo>
                    <a:pt x="8999" y="1178996"/>
                  </a:lnTo>
                  <a:lnTo>
                    <a:pt x="30373" y="1186871"/>
                  </a:lnTo>
                  <a:lnTo>
                    <a:pt x="71996" y="1187996"/>
                  </a:lnTo>
                  <a:lnTo>
                    <a:pt x="1907997" y="1187996"/>
                  </a:lnTo>
                  <a:lnTo>
                    <a:pt x="1949620" y="1186871"/>
                  </a:lnTo>
                  <a:lnTo>
                    <a:pt x="1970993" y="1178996"/>
                  </a:lnTo>
                  <a:lnTo>
                    <a:pt x="1978868" y="1157622"/>
                  </a:lnTo>
                  <a:lnTo>
                    <a:pt x="1979993" y="1115999"/>
                  </a:lnTo>
                  <a:lnTo>
                    <a:pt x="1979993" y="71996"/>
                  </a:lnTo>
                  <a:lnTo>
                    <a:pt x="1978868" y="30373"/>
                  </a:lnTo>
                  <a:lnTo>
                    <a:pt x="1970993" y="8999"/>
                  </a:lnTo>
                  <a:lnTo>
                    <a:pt x="1949620" y="1124"/>
                  </a:lnTo>
                  <a:lnTo>
                    <a:pt x="1907997" y="0"/>
                  </a:lnTo>
                  <a:close/>
                </a:path>
              </a:pathLst>
            </a:custGeom>
            <a:solidFill>
              <a:srgbClr val="CBE7E8"/>
            </a:solidFill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  <p:sp>
          <p:nvSpPr>
            <p:cNvPr id="56" name="object 10"/>
            <p:cNvSpPr/>
            <p:nvPr/>
          </p:nvSpPr>
          <p:spPr>
            <a:xfrm>
              <a:off x="4105719" y="3738702"/>
              <a:ext cx="1666875" cy="875030"/>
            </a:xfrm>
            <a:custGeom>
              <a:avLst/>
              <a:gdLst/>
              <a:ahLst/>
              <a:cxnLst/>
              <a:rect l="l" t="t" r="r" b="b"/>
              <a:pathLst>
                <a:path w="1666875" h="875029">
                  <a:moveTo>
                    <a:pt x="1607299" y="0"/>
                  </a:moveTo>
                  <a:lnTo>
                    <a:pt x="59321" y="0"/>
                  </a:lnTo>
                  <a:lnTo>
                    <a:pt x="47432" y="1256"/>
                  </a:lnTo>
                  <a:lnTo>
                    <a:pt x="27331" y="8255"/>
                  </a:lnTo>
                  <a:lnTo>
                    <a:pt x="8395" y="25949"/>
                  </a:lnTo>
                  <a:lnTo>
                    <a:pt x="0" y="59296"/>
                  </a:lnTo>
                  <a:lnTo>
                    <a:pt x="0" y="815301"/>
                  </a:lnTo>
                  <a:lnTo>
                    <a:pt x="1246" y="827106"/>
                  </a:lnTo>
                  <a:lnTo>
                    <a:pt x="8226" y="847207"/>
                  </a:lnTo>
                  <a:lnTo>
                    <a:pt x="25917" y="866179"/>
                  </a:lnTo>
                  <a:lnTo>
                    <a:pt x="59296" y="874598"/>
                  </a:lnTo>
                  <a:lnTo>
                    <a:pt x="1607299" y="874598"/>
                  </a:lnTo>
                  <a:lnTo>
                    <a:pt x="1619109" y="873353"/>
                  </a:lnTo>
                  <a:lnTo>
                    <a:pt x="1639209" y="866376"/>
                  </a:lnTo>
                  <a:lnTo>
                    <a:pt x="1658178" y="848686"/>
                  </a:lnTo>
                  <a:lnTo>
                    <a:pt x="1666595" y="815301"/>
                  </a:lnTo>
                  <a:lnTo>
                    <a:pt x="1666595" y="59296"/>
                  </a:lnTo>
                  <a:lnTo>
                    <a:pt x="1665356" y="47491"/>
                  </a:lnTo>
                  <a:lnTo>
                    <a:pt x="1658378" y="27390"/>
                  </a:lnTo>
                  <a:lnTo>
                    <a:pt x="1640685" y="8418"/>
                  </a:lnTo>
                  <a:lnTo>
                    <a:pt x="160729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</p:grpSp>
      <p:sp>
        <p:nvSpPr>
          <p:cNvPr id="31" name="object 11"/>
          <p:cNvSpPr txBox="1"/>
          <p:nvPr/>
        </p:nvSpPr>
        <p:spPr>
          <a:xfrm>
            <a:off x="6396019" y="4734492"/>
            <a:ext cx="949490" cy="489236"/>
          </a:xfrm>
          <a:prstGeom prst="rect">
            <a:avLst/>
          </a:prstGeom>
        </p:spPr>
        <p:txBody>
          <a:bodyPr vert="horz" wrap="square" lIns="0" tIns="103505" rIns="0" bIns="0" rtlCol="0">
            <a:spAutoFit/>
          </a:bodyPr>
          <a:lstStyle/>
          <a:p>
            <a:pPr marL="12700" algn="ctr">
              <a:lnSpc>
                <a:spcPts val="1200"/>
              </a:lnSpc>
              <a:spcBef>
                <a:spcPts val="815"/>
              </a:spcBef>
            </a:pPr>
            <a:r>
              <a:rPr sz="1400" b="1" spc="-120" dirty="0" err="1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기존</a:t>
            </a:r>
            <a:r>
              <a:rPr sz="1400" b="1" spc="-25" dirty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 </a:t>
            </a:r>
            <a:r>
              <a:rPr sz="1400" b="1" spc="-140" dirty="0" err="1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단가</a:t>
            </a:r>
            <a:endParaRPr lang="en-US" sz="1400" spc="-30" dirty="0">
              <a:latin typeface="KoPubWorld돋움체 Bold" pitchFamily="2" charset="-127"/>
              <a:ea typeface="KoPubWorld돋움체 Bold" pitchFamily="2" charset="-127"/>
              <a:cs typeface="KoPubWorld돋움체 Bold" pitchFamily="2" charset="-127"/>
            </a:endParaRPr>
          </a:p>
          <a:p>
            <a:pPr algn="ctr">
              <a:lnSpc>
                <a:spcPts val="1200"/>
              </a:lnSpc>
              <a:spcBef>
                <a:spcPts val="610"/>
              </a:spcBef>
            </a:pPr>
            <a:r>
              <a:rPr lang="en-US" altLang="ko-KR" sz="1100" spc="-30" dirty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(25,000</a:t>
            </a:r>
            <a:r>
              <a:rPr lang="ko-KR" altLang="en-US" sz="1100" spc="-30" dirty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원</a:t>
            </a:r>
            <a:r>
              <a:rPr lang="en-US" altLang="ko-KR" sz="1100" spc="-30" dirty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/</a:t>
            </a:r>
            <a:r>
              <a:rPr lang="en-US" sz="1100" spc="-30" dirty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EA)</a:t>
            </a:r>
            <a:endParaRPr sz="1100" dirty="0">
              <a:latin typeface="KoPubWorld돋움체 Bold" pitchFamily="2" charset="-127"/>
              <a:ea typeface="KoPubWorld돋움체 Bold" pitchFamily="2" charset="-127"/>
              <a:cs typeface="KoPubWorld돋움체 Bold" pitchFamily="2" charset="-127"/>
            </a:endParaRPr>
          </a:p>
        </p:txBody>
      </p:sp>
      <p:grpSp>
        <p:nvGrpSpPr>
          <p:cNvPr id="15" name="object 13"/>
          <p:cNvGrpSpPr/>
          <p:nvPr/>
        </p:nvGrpSpPr>
        <p:grpSpPr>
          <a:xfrm>
            <a:off x="4651262" y="4575921"/>
            <a:ext cx="1287367" cy="811330"/>
            <a:chOff x="1517535" y="3582009"/>
            <a:chExt cx="1980564" cy="1188085"/>
          </a:xfrm>
        </p:grpSpPr>
        <p:sp>
          <p:nvSpPr>
            <p:cNvPr id="53" name="object 14"/>
            <p:cNvSpPr/>
            <p:nvPr/>
          </p:nvSpPr>
          <p:spPr>
            <a:xfrm>
              <a:off x="1517535" y="3582009"/>
              <a:ext cx="1980564" cy="1188085"/>
            </a:xfrm>
            <a:custGeom>
              <a:avLst/>
              <a:gdLst/>
              <a:ahLst/>
              <a:cxnLst/>
              <a:rect l="l" t="t" r="r" b="b"/>
              <a:pathLst>
                <a:path w="1980564" h="1188085">
                  <a:moveTo>
                    <a:pt x="1907997" y="0"/>
                  </a:moveTo>
                  <a:lnTo>
                    <a:pt x="71996" y="0"/>
                  </a:lnTo>
                  <a:lnTo>
                    <a:pt x="30373" y="1124"/>
                  </a:lnTo>
                  <a:lnTo>
                    <a:pt x="8999" y="8999"/>
                  </a:lnTo>
                  <a:lnTo>
                    <a:pt x="1124" y="30373"/>
                  </a:lnTo>
                  <a:lnTo>
                    <a:pt x="0" y="71996"/>
                  </a:lnTo>
                  <a:lnTo>
                    <a:pt x="0" y="1115999"/>
                  </a:lnTo>
                  <a:lnTo>
                    <a:pt x="1124" y="1157622"/>
                  </a:lnTo>
                  <a:lnTo>
                    <a:pt x="8999" y="1178996"/>
                  </a:lnTo>
                  <a:lnTo>
                    <a:pt x="30373" y="1186871"/>
                  </a:lnTo>
                  <a:lnTo>
                    <a:pt x="71996" y="1187996"/>
                  </a:lnTo>
                  <a:lnTo>
                    <a:pt x="1907997" y="1187996"/>
                  </a:lnTo>
                  <a:lnTo>
                    <a:pt x="1949620" y="1186871"/>
                  </a:lnTo>
                  <a:lnTo>
                    <a:pt x="1970993" y="1178996"/>
                  </a:lnTo>
                  <a:lnTo>
                    <a:pt x="1978868" y="1157622"/>
                  </a:lnTo>
                  <a:lnTo>
                    <a:pt x="1979993" y="1115999"/>
                  </a:lnTo>
                  <a:lnTo>
                    <a:pt x="1979993" y="71996"/>
                  </a:lnTo>
                  <a:lnTo>
                    <a:pt x="1978868" y="30373"/>
                  </a:lnTo>
                  <a:lnTo>
                    <a:pt x="1970993" y="8999"/>
                  </a:lnTo>
                  <a:lnTo>
                    <a:pt x="1949620" y="1124"/>
                  </a:lnTo>
                  <a:lnTo>
                    <a:pt x="1907997" y="0"/>
                  </a:lnTo>
                  <a:close/>
                </a:path>
              </a:pathLst>
            </a:custGeom>
            <a:solidFill>
              <a:srgbClr val="DBD2E8"/>
            </a:solidFill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  <p:sp>
          <p:nvSpPr>
            <p:cNvPr id="54" name="object 15"/>
            <p:cNvSpPr/>
            <p:nvPr/>
          </p:nvSpPr>
          <p:spPr>
            <a:xfrm>
              <a:off x="1674228" y="3738702"/>
              <a:ext cx="1666875" cy="875030"/>
            </a:xfrm>
            <a:custGeom>
              <a:avLst/>
              <a:gdLst/>
              <a:ahLst/>
              <a:cxnLst/>
              <a:rect l="l" t="t" r="r" b="b"/>
              <a:pathLst>
                <a:path w="1666875" h="875029">
                  <a:moveTo>
                    <a:pt x="1607299" y="0"/>
                  </a:moveTo>
                  <a:lnTo>
                    <a:pt x="59321" y="0"/>
                  </a:lnTo>
                  <a:lnTo>
                    <a:pt x="47432" y="1256"/>
                  </a:lnTo>
                  <a:lnTo>
                    <a:pt x="27331" y="8255"/>
                  </a:lnTo>
                  <a:lnTo>
                    <a:pt x="8395" y="25949"/>
                  </a:lnTo>
                  <a:lnTo>
                    <a:pt x="0" y="59296"/>
                  </a:lnTo>
                  <a:lnTo>
                    <a:pt x="0" y="815301"/>
                  </a:lnTo>
                  <a:lnTo>
                    <a:pt x="1246" y="827106"/>
                  </a:lnTo>
                  <a:lnTo>
                    <a:pt x="8226" y="847207"/>
                  </a:lnTo>
                  <a:lnTo>
                    <a:pt x="25917" y="866179"/>
                  </a:lnTo>
                  <a:lnTo>
                    <a:pt x="59296" y="874598"/>
                  </a:lnTo>
                  <a:lnTo>
                    <a:pt x="1607299" y="874598"/>
                  </a:lnTo>
                  <a:lnTo>
                    <a:pt x="1619109" y="873353"/>
                  </a:lnTo>
                  <a:lnTo>
                    <a:pt x="1639209" y="866376"/>
                  </a:lnTo>
                  <a:lnTo>
                    <a:pt x="1658178" y="848686"/>
                  </a:lnTo>
                  <a:lnTo>
                    <a:pt x="1666595" y="815301"/>
                  </a:lnTo>
                  <a:lnTo>
                    <a:pt x="1666595" y="59296"/>
                  </a:lnTo>
                  <a:lnTo>
                    <a:pt x="1665356" y="47491"/>
                  </a:lnTo>
                  <a:lnTo>
                    <a:pt x="1658378" y="27390"/>
                  </a:lnTo>
                  <a:lnTo>
                    <a:pt x="1640685" y="8418"/>
                  </a:lnTo>
                  <a:lnTo>
                    <a:pt x="160729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</p:grpSp>
      <p:sp>
        <p:nvSpPr>
          <p:cNvPr id="33" name="object 16"/>
          <p:cNvSpPr txBox="1"/>
          <p:nvPr/>
        </p:nvSpPr>
        <p:spPr>
          <a:xfrm>
            <a:off x="4784550" y="4740712"/>
            <a:ext cx="1000818" cy="489236"/>
          </a:xfrm>
          <a:prstGeom prst="rect">
            <a:avLst/>
          </a:prstGeom>
        </p:spPr>
        <p:txBody>
          <a:bodyPr vert="horz" wrap="square" lIns="0" tIns="103505" rIns="0" bIns="0" rtlCol="0">
            <a:spAutoFit/>
          </a:bodyPr>
          <a:lstStyle/>
          <a:p>
            <a:pPr marL="12700" algn="ctr">
              <a:lnSpc>
                <a:spcPts val="1200"/>
              </a:lnSpc>
              <a:spcBef>
                <a:spcPts val="815"/>
              </a:spcBef>
            </a:pPr>
            <a:r>
              <a:rPr sz="1400" b="1" spc="-120" dirty="0" err="1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변경</a:t>
            </a:r>
            <a:r>
              <a:rPr sz="1400" b="1" spc="-25" dirty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 </a:t>
            </a:r>
            <a:r>
              <a:rPr sz="1400" b="1" spc="-140" dirty="0" err="1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단가</a:t>
            </a:r>
            <a:endParaRPr lang="en-US" sz="1400" spc="-30" dirty="0">
              <a:latin typeface="KoPubWorld돋움체 Bold" pitchFamily="2" charset="-127"/>
              <a:ea typeface="KoPubWorld돋움체 Bold" pitchFamily="2" charset="-127"/>
              <a:cs typeface="KoPubWorld돋움체 Bold" pitchFamily="2" charset="-127"/>
            </a:endParaRPr>
          </a:p>
          <a:p>
            <a:pPr algn="ctr">
              <a:lnSpc>
                <a:spcPts val="1200"/>
              </a:lnSpc>
              <a:spcBef>
                <a:spcPts val="610"/>
              </a:spcBef>
            </a:pPr>
            <a:r>
              <a:rPr sz="1100" spc="-30" dirty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(</a:t>
            </a:r>
            <a:r>
              <a:rPr lang="en-US" altLang="ko-KR" sz="1100" spc="-30" dirty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29,000</a:t>
            </a:r>
            <a:r>
              <a:rPr sz="1100" spc="-30" dirty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원/EA)</a:t>
            </a:r>
            <a:endParaRPr sz="1100" dirty="0">
              <a:latin typeface="KoPubWorld돋움체 Bold" pitchFamily="2" charset="-127"/>
              <a:ea typeface="KoPubWorld돋움체 Bold" pitchFamily="2" charset="-127"/>
              <a:cs typeface="KoPubWorld돋움체 Bold" pitchFamily="2" charset="-127"/>
            </a:endParaRPr>
          </a:p>
        </p:txBody>
      </p:sp>
      <p:sp>
        <p:nvSpPr>
          <p:cNvPr id="34" name="object 18"/>
          <p:cNvSpPr/>
          <p:nvPr/>
        </p:nvSpPr>
        <p:spPr>
          <a:xfrm>
            <a:off x="7612330" y="4915829"/>
            <a:ext cx="120936" cy="130958"/>
          </a:xfrm>
          <a:custGeom>
            <a:avLst/>
            <a:gdLst/>
            <a:ahLst/>
            <a:cxnLst/>
            <a:rect l="l" t="t" r="r" b="b"/>
            <a:pathLst>
              <a:path w="186054" h="191770">
                <a:moveTo>
                  <a:pt x="185445" y="83820"/>
                </a:moveTo>
                <a:lnTo>
                  <a:pt x="106438" y="83820"/>
                </a:lnTo>
                <a:lnTo>
                  <a:pt x="106438" y="0"/>
                </a:lnTo>
                <a:lnTo>
                  <a:pt x="79006" y="0"/>
                </a:lnTo>
                <a:lnTo>
                  <a:pt x="79006" y="83820"/>
                </a:lnTo>
                <a:lnTo>
                  <a:pt x="0" y="83820"/>
                </a:lnTo>
                <a:lnTo>
                  <a:pt x="0" y="109220"/>
                </a:lnTo>
                <a:lnTo>
                  <a:pt x="79006" y="109220"/>
                </a:lnTo>
                <a:lnTo>
                  <a:pt x="79006" y="191770"/>
                </a:lnTo>
                <a:lnTo>
                  <a:pt x="106438" y="191770"/>
                </a:lnTo>
                <a:lnTo>
                  <a:pt x="106438" y="109220"/>
                </a:lnTo>
                <a:lnTo>
                  <a:pt x="185445" y="109220"/>
                </a:lnTo>
                <a:lnTo>
                  <a:pt x="185445" y="83820"/>
                </a:lnTo>
                <a:close/>
              </a:path>
            </a:pathLst>
          </a:custGeom>
          <a:solidFill>
            <a:srgbClr val="323031"/>
          </a:solidFill>
        </p:spPr>
        <p:txBody>
          <a:bodyPr wrap="square" lIns="0" tIns="0" rIns="0" bIns="0" rtlCol="0"/>
          <a:lstStyle/>
          <a:p>
            <a:endParaRPr>
              <a:latin typeface="KoPubWorld돋움체 Bold" pitchFamily="2" charset="-127"/>
            </a:endParaRPr>
          </a:p>
        </p:txBody>
      </p:sp>
      <p:grpSp>
        <p:nvGrpSpPr>
          <p:cNvPr id="16" name="object 19"/>
          <p:cNvGrpSpPr/>
          <p:nvPr/>
        </p:nvGrpSpPr>
        <p:grpSpPr>
          <a:xfrm>
            <a:off x="7826474" y="4071942"/>
            <a:ext cx="2761297" cy="1819530"/>
            <a:chOff x="6402476" y="2843999"/>
            <a:chExt cx="4248150" cy="2664460"/>
          </a:xfrm>
        </p:grpSpPr>
        <p:sp>
          <p:nvSpPr>
            <p:cNvPr id="51" name="object 20"/>
            <p:cNvSpPr/>
            <p:nvPr/>
          </p:nvSpPr>
          <p:spPr>
            <a:xfrm>
              <a:off x="6402476" y="2843999"/>
              <a:ext cx="4248150" cy="2664460"/>
            </a:xfrm>
            <a:custGeom>
              <a:avLst/>
              <a:gdLst/>
              <a:ahLst/>
              <a:cxnLst/>
              <a:rect l="l" t="t" r="r" b="b"/>
              <a:pathLst>
                <a:path w="4248150" h="2664460">
                  <a:moveTo>
                    <a:pt x="4176001" y="0"/>
                  </a:moveTo>
                  <a:lnTo>
                    <a:pt x="71996" y="0"/>
                  </a:lnTo>
                  <a:lnTo>
                    <a:pt x="30373" y="1125"/>
                  </a:lnTo>
                  <a:lnTo>
                    <a:pt x="8999" y="9001"/>
                  </a:lnTo>
                  <a:lnTo>
                    <a:pt x="1124" y="30378"/>
                  </a:lnTo>
                  <a:lnTo>
                    <a:pt x="0" y="72009"/>
                  </a:lnTo>
                  <a:lnTo>
                    <a:pt x="0" y="2592006"/>
                  </a:lnTo>
                  <a:lnTo>
                    <a:pt x="1124" y="2633636"/>
                  </a:lnTo>
                  <a:lnTo>
                    <a:pt x="8999" y="2655014"/>
                  </a:lnTo>
                  <a:lnTo>
                    <a:pt x="30373" y="2662890"/>
                  </a:lnTo>
                  <a:lnTo>
                    <a:pt x="71996" y="2664015"/>
                  </a:lnTo>
                  <a:lnTo>
                    <a:pt x="4176001" y="2664015"/>
                  </a:lnTo>
                  <a:lnTo>
                    <a:pt x="4217624" y="2662890"/>
                  </a:lnTo>
                  <a:lnTo>
                    <a:pt x="4238998" y="2655014"/>
                  </a:lnTo>
                  <a:lnTo>
                    <a:pt x="4246872" y="2633636"/>
                  </a:lnTo>
                  <a:lnTo>
                    <a:pt x="4247997" y="2592006"/>
                  </a:lnTo>
                  <a:lnTo>
                    <a:pt x="4247997" y="72009"/>
                  </a:lnTo>
                  <a:lnTo>
                    <a:pt x="4246872" y="30378"/>
                  </a:lnTo>
                  <a:lnTo>
                    <a:pt x="4238998" y="9001"/>
                  </a:lnTo>
                  <a:lnTo>
                    <a:pt x="4217624" y="1125"/>
                  </a:lnTo>
                  <a:lnTo>
                    <a:pt x="4176001" y="0"/>
                  </a:lnTo>
                  <a:close/>
                </a:path>
              </a:pathLst>
            </a:custGeom>
            <a:solidFill>
              <a:srgbClr val="FEE2C7"/>
            </a:solidFill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  <p:sp>
          <p:nvSpPr>
            <p:cNvPr id="52" name="object 21"/>
            <p:cNvSpPr/>
            <p:nvPr/>
          </p:nvSpPr>
          <p:spPr>
            <a:xfrm>
              <a:off x="6559169" y="3025521"/>
              <a:ext cx="3935094" cy="551180"/>
            </a:xfrm>
            <a:custGeom>
              <a:avLst/>
              <a:gdLst/>
              <a:ahLst/>
              <a:cxnLst/>
              <a:rect l="l" t="t" r="r" b="b"/>
              <a:pathLst>
                <a:path w="3935095" h="551179">
                  <a:moveTo>
                    <a:pt x="3875303" y="0"/>
                  </a:moveTo>
                  <a:lnTo>
                    <a:pt x="59347" y="0"/>
                  </a:lnTo>
                  <a:lnTo>
                    <a:pt x="47513" y="1246"/>
                  </a:lnTo>
                  <a:lnTo>
                    <a:pt x="27397" y="8226"/>
                  </a:lnTo>
                  <a:lnTo>
                    <a:pt x="8419" y="25917"/>
                  </a:lnTo>
                  <a:lnTo>
                    <a:pt x="0" y="59296"/>
                  </a:lnTo>
                  <a:lnTo>
                    <a:pt x="0" y="491299"/>
                  </a:lnTo>
                  <a:lnTo>
                    <a:pt x="1244" y="503109"/>
                  </a:lnTo>
                  <a:lnTo>
                    <a:pt x="8221" y="523209"/>
                  </a:lnTo>
                  <a:lnTo>
                    <a:pt x="25912" y="542179"/>
                  </a:lnTo>
                  <a:lnTo>
                    <a:pt x="59296" y="550595"/>
                  </a:lnTo>
                  <a:lnTo>
                    <a:pt x="3875303" y="550595"/>
                  </a:lnTo>
                  <a:lnTo>
                    <a:pt x="3887108" y="549356"/>
                  </a:lnTo>
                  <a:lnTo>
                    <a:pt x="3907208" y="542378"/>
                  </a:lnTo>
                  <a:lnTo>
                    <a:pt x="3926181" y="524685"/>
                  </a:lnTo>
                  <a:lnTo>
                    <a:pt x="3934599" y="491299"/>
                  </a:lnTo>
                  <a:lnTo>
                    <a:pt x="3934599" y="59296"/>
                  </a:lnTo>
                  <a:lnTo>
                    <a:pt x="3933353" y="47491"/>
                  </a:lnTo>
                  <a:lnTo>
                    <a:pt x="3926373" y="27390"/>
                  </a:lnTo>
                  <a:lnTo>
                    <a:pt x="3908682" y="8418"/>
                  </a:lnTo>
                  <a:lnTo>
                    <a:pt x="387530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</p:grpSp>
      <p:grpSp>
        <p:nvGrpSpPr>
          <p:cNvPr id="17" name="object 23"/>
          <p:cNvGrpSpPr/>
          <p:nvPr/>
        </p:nvGrpSpPr>
        <p:grpSpPr>
          <a:xfrm>
            <a:off x="7928323" y="4195901"/>
            <a:ext cx="2557812" cy="974047"/>
            <a:chOff x="6559168" y="3025520"/>
            <a:chExt cx="3935095" cy="1426363"/>
          </a:xfrm>
        </p:grpSpPr>
        <p:sp>
          <p:nvSpPr>
            <p:cNvPr id="49" name="object 24"/>
            <p:cNvSpPr/>
            <p:nvPr/>
          </p:nvSpPr>
          <p:spPr>
            <a:xfrm>
              <a:off x="6559168" y="3025520"/>
              <a:ext cx="3935095" cy="551180"/>
            </a:xfrm>
            <a:custGeom>
              <a:avLst/>
              <a:gdLst/>
              <a:ahLst/>
              <a:cxnLst/>
              <a:rect l="l" t="t" r="r" b="b"/>
              <a:pathLst>
                <a:path w="3935095" h="551179">
                  <a:moveTo>
                    <a:pt x="59347" y="0"/>
                  </a:moveTo>
                  <a:lnTo>
                    <a:pt x="47513" y="1246"/>
                  </a:lnTo>
                  <a:lnTo>
                    <a:pt x="27397" y="8226"/>
                  </a:lnTo>
                  <a:lnTo>
                    <a:pt x="8419" y="25917"/>
                  </a:lnTo>
                  <a:lnTo>
                    <a:pt x="0" y="59296"/>
                  </a:lnTo>
                  <a:lnTo>
                    <a:pt x="0" y="491299"/>
                  </a:lnTo>
                  <a:lnTo>
                    <a:pt x="1244" y="503109"/>
                  </a:lnTo>
                  <a:lnTo>
                    <a:pt x="8221" y="523209"/>
                  </a:lnTo>
                  <a:lnTo>
                    <a:pt x="25912" y="542179"/>
                  </a:lnTo>
                  <a:lnTo>
                    <a:pt x="59296" y="550595"/>
                  </a:lnTo>
                  <a:lnTo>
                    <a:pt x="3875303" y="550595"/>
                  </a:lnTo>
                  <a:lnTo>
                    <a:pt x="3887108" y="549356"/>
                  </a:lnTo>
                  <a:lnTo>
                    <a:pt x="3907208" y="542378"/>
                  </a:lnTo>
                  <a:lnTo>
                    <a:pt x="3926181" y="524685"/>
                  </a:lnTo>
                  <a:lnTo>
                    <a:pt x="3934599" y="491299"/>
                  </a:lnTo>
                  <a:lnTo>
                    <a:pt x="3934599" y="59296"/>
                  </a:lnTo>
                  <a:lnTo>
                    <a:pt x="3933353" y="47491"/>
                  </a:lnTo>
                  <a:lnTo>
                    <a:pt x="3926373" y="27390"/>
                  </a:lnTo>
                  <a:lnTo>
                    <a:pt x="3908682" y="8418"/>
                  </a:lnTo>
                  <a:lnTo>
                    <a:pt x="3875303" y="0"/>
                  </a:lnTo>
                  <a:lnTo>
                    <a:pt x="59296" y="0"/>
                  </a:lnTo>
                  <a:close/>
                </a:path>
              </a:pathLst>
            </a:custGeom>
            <a:ln w="25400">
              <a:solidFill>
                <a:srgbClr val="B2B4BA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  <p:sp>
          <p:nvSpPr>
            <p:cNvPr id="50" name="object 25"/>
            <p:cNvSpPr/>
            <p:nvPr/>
          </p:nvSpPr>
          <p:spPr>
            <a:xfrm>
              <a:off x="6559168" y="3900703"/>
              <a:ext cx="3935095" cy="551180"/>
            </a:xfrm>
            <a:custGeom>
              <a:avLst/>
              <a:gdLst/>
              <a:ahLst/>
              <a:cxnLst/>
              <a:rect l="l" t="t" r="r" b="b"/>
              <a:pathLst>
                <a:path w="3935095" h="551179">
                  <a:moveTo>
                    <a:pt x="3875303" y="0"/>
                  </a:moveTo>
                  <a:lnTo>
                    <a:pt x="59347" y="0"/>
                  </a:lnTo>
                  <a:lnTo>
                    <a:pt x="47513" y="1246"/>
                  </a:lnTo>
                  <a:lnTo>
                    <a:pt x="27397" y="8226"/>
                  </a:lnTo>
                  <a:lnTo>
                    <a:pt x="8419" y="25917"/>
                  </a:lnTo>
                  <a:lnTo>
                    <a:pt x="0" y="59296"/>
                  </a:lnTo>
                  <a:lnTo>
                    <a:pt x="0" y="491299"/>
                  </a:lnTo>
                  <a:lnTo>
                    <a:pt x="1244" y="503109"/>
                  </a:lnTo>
                  <a:lnTo>
                    <a:pt x="8221" y="523209"/>
                  </a:lnTo>
                  <a:lnTo>
                    <a:pt x="25912" y="542179"/>
                  </a:lnTo>
                  <a:lnTo>
                    <a:pt x="59296" y="550595"/>
                  </a:lnTo>
                  <a:lnTo>
                    <a:pt x="3875303" y="550595"/>
                  </a:lnTo>
                  <a:lnTo>
                    <a:pt x="3887108" y="549356"/>
                  </a:lnTo>
                  <a:lnTo>
                    <a:pt x="3907208" y="542378"/>
                  </a:lnTo>
                  <a:lnTo>
                    <a:pt x="3926181" y="524685"/>
                  </a:lnTo>
                  <a:lnTo>
                    <a:pt x="3934599" y="491299"/>
                  </a:lnTo>
                  <a:lnTo>
                    <a:pt x="3934599" y="59296"/>
                  </a:lnTo>
                  <a:lnTo>
                    <a:pt x="3933353" y="47491"/>
                  </a:lnTo>
                  <a:lnTo>
                    <a:pt x="3926373" y="27390"/>
                  </a:lnTo>
                  <a:lnTo>
                    <a:pt x="3908682" y="8418"/>
                  </a:lnTo>
                  <a:lnTo>
                    <a:pt x="387530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</p:grpSp>
      <p:sp>
        <p:nvSpPr>
          <p:cNvPr id="37" name="object 26"/>
          <p:cNvSpPr txBox="1"/>
          <p:nvPr/>
        </p:nvSpPr>
        <p:spPr>
          <a:xfrm>
            <a:off x="8217320" y="4879014"/>
            <a:ext cx="2017958" cy="22826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lang="ko-KR" altLang="en-US" sz="1400" b="1" spc="-130" dirty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원재료 중량</a:t>
            </a:r>
            <a:r>
              <a:rPr sz="1400" b="1" spc="-245" dirty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 </a:t>
            </a:r>
            <a:r>
              <a:rPr sz="1400" spc="-44" baseline="3267" dirty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(</a:t>
            </a:r>
            <a:r>
              <a:rPr lang="en-US" altLang="ko-KR" sz="1400" spc="-44" baseline="3267" dirty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2</a:t>
            </a:r>
            <a:r>
              <a:rPr sz="1400" spc="-44" baseline="3267" dirty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Kg/EA)</a:t>
            </a:r>
            <a:endParaRPr sz="1400" baseline="3267" dirty="0">
              <a:latin typeface="KoPubWorld돋움체 Bold" pitchFamily="2" charset="-127"/>
              <a:ea typeface="KoPubWorld돋움체 Bold" pitchFamily="2" charset="-127"/>
              <a:cs typeface="KoPubWorld돋움체 Bold" pitchFamily="2" charset="-127"/>
            </a:endParaRPr>
          </a:p>
        </p:txBody>
      </p:sp>
      <p:grpSp>
        <p:nvGrpSpPr>
          <p:cNvPr id="18" name="object 27"/>
          <p:cNvGrpSpPr/>
          <p:nvPr/>
        </p:nvGrpSpPr>
        <p:grpSpPr>
          <a:xfrm>
            <a:off x="7928323" y="4793553"/>
            <a:ext cx="2557812" cy="974038"/>
            <a:chOff x="6559168" y="3900703"/>
            <a:chExt cx="3935095" cy="1426350"/>
          </a:xfrm>
        </p:grpSpPr>
        <p:sp>
          <p:nvSpPr>
            <p:cNvPr id="47" name="object 28"/>
            <p:cNvSpPr/>
            <p:nvPr/>
          </p:nvSpPr>
          <p:spPr>
            <a:xfrm>
              <a:off x="6559168" y="3900703"/>
              <a:ext cx="3935095" cy="551180"/>
            </a:xfrm>
            <a:custGeom>
              <a:avLst/>
              <a:gdLst/>
              <a:ahLst/>
              <a:cxnLst/>
              <a:rect l="l" t="t" r="r" b="b"/>
              <a:pathLst>
                <a:path w="3935095" h="551179">
                  <a:moveTo>
                    <a:pt x="59347" y="0"/>
                  </a:moveTo>
                  <a:lnTo>
                    <a:pt x="47513" y="1246"/>
                  </a:lnTo>
                  <a:lnTo>
                    <a:pt x="27397" y="8226"/>
                  </a:lnTo>
                  <a:lnTo>
                    <a:pt x="8419" y="25917"/>
                  </a:lnTo>
                  <a:lnTo>
                    <a:pt x="0" y="59296"/>
                  </a:lnTo>
                  <a:lnTo>
                    <a:pt x="0" y="491299"/>
                  </a:lnTo>
                  <a:lnTo>
                    <a:pt x="1244" y="503109"/>
                  </a:lnTo>
                  <a:lnTo>
                    <a:pt x="8221" y="523209"/>
                  </a:lnTo>
                  <a:lnTo>
                    <a:pt x="25912" y="542179"/>
                  </a:lnTo>
                  <a:lnTo>
                    <a:pt x="59296" y="550595"/>
                  </a:lnTo>
                  <a:lnTo>
                    <a:pt x="3875303" y="550595"/>
                  </a:lnTo>
                  <a:lnTo>
                    <a:pt x="3887108" y="549356"/>
                  </a:lnTo>
                  <a:lnTo>
                    <a:pt x="3907208" y="542378"/>
                  </a:lnTo>
                  <a:lnTo>
                    <a:pt x="3926181" y="524685"/>
                  </a:lnTo>
                  <a:lnTo>
                    <a:pt x="3934599" y="491299"/>
                  </a:lnTo>
                  <a:lnTo>
                    <a:pt x="3934599" y="59296"/>
                  </a:lnTo>
                  <a:lnTo>
                    <a:pt x="3933353" y="47491"/>
                  </a:lnTo>
                  <a:lnTo>
                    <a:pt x="3926373" y="27390"/>
                  </a:lnTo>
                  <a:lnTo>
                    <a:pt x="3908682" y="8418"/>
                  </a:lnTo>
                  <a:lnTo>
                    <a:pt x="3875303" y="0"/>
                  </a:lnTo>
                  <a:lnTo>
                    <a:pt x="59296" y="0"/>
                  </a:lnTo>
                  <a:close/>
                </a:path>
              </a:pathLst>
            </a:custGeom>
            <a:ln w="25400">
              <a:solidFill>
                <a:srgbClr val="B2B4BA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  <p:sp>
          <p:nvSpPr>
            <p:cNvPr id="48" name="object 29"/>
            <p:cNvSpPr/>
            <p:nvPr/>
          </p:nvSpPr>
          <p:spPr>
            <a:xfrm>
              <a:off x="6559168" y="4775873"/>
              <a:ext cx="3935095" cy="551180"/>
            </a:xfrm>
            <a:custGeom>
              <a:avLst/>
              <a:gdLst/>
              <a:ahLst/>
              <a:cxnLst/>
              <a:rect l="l" t="t" r="r" b="b"/>
              <a:pathLst>
                <a:path w="3935095" h="551179">
                  <a:moveTo>
                    <a:pt x="3875303" y="0"/>
                  </a:moveTo>
                  <a:lnTo>
                    <a:pt x="59347" y="0"/>
                  </a:lnTo>
                  <a:lnTo>
                    <a:pt x="47513" y="1246"/>
                  </a:lnTo>
                  <a:lnTo>
                    <a:pt x="27397" y="8226"/>
                  </a:lnTo>
                  <a:lnTo>
                    <a:pt x="8419" y="25917"/>
                  </a:lnTo>
                  <a:lnTo>
                    <a:pt x="0" y="59296"/>
                  </a:lnTo>
                  <a:lnTo>
                    <a:pt x="0" y="491299"/>
                  </a:lnTo>
                  <a:lnTo>
                    <a:pt x="1244" y="503109"/>
                  </a:lnTo>
                  <a:lnTo>
                    <a:pt x="8221" y="523209"/>
                  </a:lnTo>
                  <a:lnTo>
                    <a:pt x="25912" y="542179"/>
                  </a:lnTo>
                  <a:lnTo>
                    <a:pt x="59296" y="550595"/>
                  </a:lnTo>
                  <a:lnTo>
                    <a:pt x="3875303" y="550595"/>
                  </a:lnTo>
                  <a:lnTo>
                    <a:pt x="3887108" y="549356"/>
                  </a:lnTo>
                  <a:lnTo>
                    <a:pt x="3907208" y="542378"/>
                  </a:lnTo>
                  <a:lnTo>
                    <a:pt x="3926181" y="524685"/>
                  </a:lnTo>
                  <a:lnTo>
                    <a:pt x="3934599" y="491299"/>
                  </a:lnTo>
                  <a:lnTo>
                    <a:pt x="3934599" y="59296"/>
                  </a:lnTo>
                  <a:lnTo>
                    <a:pt x="3933353" y="47491"/>
                  </a:lnTo>
                  <a:lnTo>
                    <a:pt x="3926373" y="27390"/>
                  </a:lnTo>
                  <a:lnTo>
                    <a:pt x="3908682" y="8418"/>
                  </a:lnTo>
                  <a:lnTo>
                    <a:pt x="387530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</p:grpSp>
      <p:sp>
        <p:nvSpPr>
          <p:cNvPr id="39" name="object 30"/>
          <p:cNvSpPr txBox="1"/>
          <p:nvPr/>
        </p:nvSpPr>
        <p:spPr>
          <a:xfrm>
            <a:off x="8678869" y="5478043"/>
            <a:ext cx="1047147" cy="23981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lang="ko-KR" altLang="en-US" sz="1400" b="1" spc="-13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반영비율 </a:t>
            </a:r>
            <a:r>
              <a:rPr sz="1400" spc="-89" baseline="3267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(100%)</a:t>
            </a:r>
            <a:endParaRPr sz="1400" baseline="3267" dirty="0">
              <a:latin typeface="KoPubWorld돋움체 Bold" pitchFamily="2" charset="-127"/>
              <a:ea typeface="KoPubWorld돋움체 Bold" pitchFamily="2" charset="-127"/>
              <a:cs typeface="KoPubWorld돋움체 Bold" pitchFamily="2" charset="-127"/>
            </a:endParaRPr>
          </a:p>
        </p:txBody>
      </p:sp>
      <p:grpSp>
        <p:nvGrpSpPr>
          <p:cNvPr id="24" name="object 31"/>
          <p:cNvGrpSpPr/>
          <p:nvPr/>
        </p:nvGrpSpPr>
        <p:grpSpPr>
          <a:xfrm>
            <a:off x="7928324" y="4629734"/>
            <a:ext cx="2557811" cy="1137857"/>
            <a:chOff x="6559169" y="3660812"/>
            <a:chExt cx="3935094" cy="1666241"/>
          </a:xfrm>
        </p:grpSpPr>
        <p:sp>
          <p:nvSpPr>
            <p:cNvPr id="44" name="object 32"/>
            <p:cNvSpPr/>
            <p:nvPr/>
          </p:nvSpPr>
          <p:spPr>
            <a:xfrm>
              <a:off x="6559169" y="4775873"/>
              <a:ext cx="3935094" cy="551180"/>
            </a:xfrm>
            <a:custGeom>
              <a:avLst/>
              <a:gdLst/>
              <a:ahLst/>
              <a:cxnLst/>
              <a:rect l="l" t="t" r="r" b="b"/>
              <a:pathLst>
                <a:path w="3935095" h="551179">
                  <a:moveTo>
                    <a:pt x="59347" y="0"/>
                  </a:moveTo>
                  <a:lnTo>
                    <a:pt x="47513" y="1246"/>
                  </a:lnTo>
                  <a:lnTo>
                    <a:pt x="27397" y="8226"/>
                  </a:lnTo>
                  <a:lnTo>
                    <a:pt x="8419" y="25917"/>
                  </a:lnTo>
                  <a:lnTo>
                    <a:pt x="0" y="59296"/>
                  </a:lnTo>
                  <a:lnTo>
                    <a:pt x="0" y="491299"/>
                  </a:lnTo>
                  <a:lnTo>
                    <a:pt x="1244" y="503109"/>
                  </a:lnTo>
                  <a:lnTo>
                    <a:pt x="8221" y="523209"/>
                  </a:lnTo>
                  <a:lnTo>
                    <a:pt x="25912" y="542179"/>
                  </a:lnTo>
                  <a:lnTo>
                    <a:pt x="59296" y="550595"/>
                  </a:lnTo>
                  <a:lnTo>
                    <a:pt x="3875303" y="550595"/>
                  </a:lnTo>
                  <a:lnTo>
                    <a:pt x="3887108" y="549356"/>
                  </a:lnTo>
                  <a:lnTo>
                    <a:pt x="3907208" y="542378"/>
                  </a:lnTo>
                  <a:lnTo>
                    <a:pt x="3926181" y="524685"/>
                  </a:lnTo>
                  <a:lnTo>
                    <a:pt x="3934599" y="491299"/>
                  </a:lnTo>
                  <a:lnTo>
                    <a:pt x="3934599" y="59296"/>
                  </a:lnTo>
                  <a:lnTo>
                    <a:pt x="3933353" y="47491"/>
                  </a:lnTo>
                  <a:lnTo>
                    <a:pt x="3926373" y="27390"/>
                  </a:lnTo>
                  <a:lnTo>
                    <a:pt x="3908682" y="8418"/>
                  </a:lnTo>
                  <a:lnTo>
                    <a:pt x="3875303" y="0"/>
                  </a:lnTo>
                  <a:lnTo>
                    <a:pt x="59296" y="0"/>
                  </a:lnTo>
                  <a:close/>
                </a:path>
              </a:pathLst>
            </a:custGeom>
            <a:ln w="25400">
              <a:solidFill>
                <a:srgbClr val="B2B4BA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  <p:sp>
          <p:nvSpPr>
            <p:cNvPr id="45" name="object 33"/>
            <p:cNvSpPr/>
            <p:nvPr/>
          </p:nvSpPr>
          <p:spPr>
            <a:xfrm>
              <a:off x="8448877" y="3660812"/>
              <a:ext cx="155181" cy="155181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  <p:sp>
          <p:nvSpPr>
            <p:cNvPr id="46" name="object 34"/>
            <p:cNvSpPr/>
            <p:nvPr/>
          </p:nvSpPr>
          <p:spPr>
            <a:xfrm>
              <a:off x="8448877" y="4535995"/>
              <a:ext cx="155181" cy="155181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</p:grpSp>
      <p:sp>
        <p:nvSpPr>
          <p:cNvPr id="41" name="object 35"/>
          <p:cNvSpPr/>
          <p:nvPr/>
        </p:nvSpPr>
        <p:spPr>
          <a:xfrm>
            <a:off x="6031853" y="4947832"/>
            <a:ext cx="106489" cy="17778"/>
          </a:xfrm>
          <a:custGeom>
            <a:avLst/>
            <a:gdLst/>
            <a:ahLst/>
            <a:cxnLst/>
            <a:rect l="l" t="t" r="r" b="b"/>
            <a:pathLst>
              <a:path w="163829" h="26035">
                <a:moveTo>
                  <a:pt x="163499" y="0"/>
                </a:moveTo>
                <a:lnTo>
                  <a:pt x="0" y="0"/>
                </a:lnTo>
                <a:lnTo>
                  <a:pt x="0" y="25603"/>
                </a:lnTo>
                <a:lnTo>
                  <a:pt x="163499" y="25603"/>
                </a:lnTo>
                <a:lnTo>
                  <a:pt x="163499" y="0"/>
                </a:lnTo>
                <a:close/>
              </a:path>
            </a:pathLst>
          </a:custGeom>
          <a:solidFill>
            <a:srgbClr val="323031"/>
          </a:solidFill>
        </p:spPr>
        <p:txBody>
          <a:bodyPr wrap="square" lIns="0" tIns="0" rIns="0" bIns="0" rtlCol="0"/>
          <a:lstStyle/>
          <a:p>
            <a:endParaRPr>
              <a:latin typeface="KoPubWorld돋움체 Bold" pitchFamily="2" charset="-127"/>
            </a:endParaRPr>
          </a:p>
        </p:txBody>
      </p:sp>
      <p:sp>
        <p:nvSpPr>
          <p:cNvPr id="42" name="object 36"/>
          <p:cNvSpPr/>
          <p:nvPr/>
        </p:nvSpPr>
        <p:spPr>
          <a:xfrm>
            <a:off x="6031853" y="4997786"/>
            <a:ext cx="106489" cy="17778"/>
          </a:xfrm>
          <a:custGeom>
            <a:avLst/>
            <a:gdLst/>
            <a:ahLst/>
            <a:cxnLst/>
            <a:rect l="l" t="t" r="r" b="b"/>
            <a:pathLst>
              <a:path w="163829" h="26035">
                <a:moveTo>
                  <a:pt x="163499" y="0"/>
                </a:moveTo>
                <a:lnTo>
                  <a:pt x="0" y="0"/>
                </a:lnTo>
                <a:lnTo>
                  <a:pt x="0" y="25603"/>
                </a:lnTo>
                <a:lnTo>
                  <a:pt x="163499" y="25603"/>
                </a:lnTo>
                <a:lnTo>
                  <a:pt x="163499" y="0"/>
                </a:lnTo>
                <a:close/>
              </a:path>
            </a:pathLst>
          </a:custGeom>
          <a:solidFill>
            <a:srgbClr val="323031"/>
          </a:solidFill>
        </p:spPr>
        <p:txBody>
          <a:bodyPr wrap="square" lIns="0" tIns="0" rIns="0" bIns="0" rtlCol="0"/>
          <a:lstStyle/>
          <a:p>
            <a:endParaRPr>
              <a:latin typeface="KoPubWorld돋움체 Bold" pitchFamily="2" charset="-127"/>
            </a:endParaRPr>
          </a:p>
        </p:txBody>
      </p:sp>
      <p:sp>
        <p:nvSpPr>
          <p:cNvPr id="43" name="object 26"/>
          <p:cNvSpPr txBox="1"/>
          <p:nvPr/>
        </p:nvSpPr>
        <p:spPr>
          <a:xfrm>
            <a:off x="8256792" y="4284127"/>
            <a:ext cx="1939015" cy="22826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5080" algn="ctr">
              <a:lnSpc>
                <a:spcPct val="100000"/>
              </a:lnSpc>
            </a:pPr>
            <a:r>
              <a:rPr lang="ko-KR" altLang="en-US" sz="14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원재료 변동가격</a:t>
            </a:r>
            <a:r>
              <a:rPr lang="ko-KR" altLang="en-US" sz="1400" b="1" spc="-100" baseline="30000" dirty="0">
                <a:solidFill>
                  <a:schemeClr val="accent2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*</a:t>
            </a:r>
            <a:r>
              <a:rPr lang="ko-KR" altLang="en-US" sz="1400" b="1" spc="-100" baseline="5555" dirty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 </a:t>
            </a:r>
            <a:r>
              <a:rPr lang="en-US" altLang="ko-KR" sz="1400" spc="-100" baseline="3267" dirty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(2,000</a:t>
            </a:r>
            <a:r>
              <a:rPr lang="ko-KR" altLang="en-US" sz="1400" spc="-100" baseline="3267" dirty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원</a:t>
            </a:r>
            <a:r>
              <a:rPr lang="en-US" altLang="ko-KR" sz="1400" spc="-100" baseline="3267" dirty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/Kg)</a:t>
            </a:r>
            <a:endParaRPr lang="ko-KR" altLang="en-US" sz="1400" spc="-100" baseline="3267" dirty="0">
              <a:latin typeface="KoPubWorld돋움체 Bold" pitchFamily="2" charset="-127"/>
              <a:ea typeface="KoPubWorld돋움체 Bold" pitchFamily="2" charset="-127"/>
              <a:cs typeface="KoPubWorld돋움체 Bold" pitchFamily="2" charset="-127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6453190" y="2147552"/>
            <a:ext cx="46487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※ </a:t>
            </a:r>
            <a:r>
              <a:rPr lang="ko-KR" altLang="en-US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상생협력법 제</a:t>
            </a:r>
            <a:r>
              <a:rPr lang="en-US" altLang="ko-KR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21</a:t>
            </a:r>
            <a:r>
              <a:rPr lang="ko-KR" altLang="en-US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조 제</a:t>
            </a:r>
            <a:r>
              <a:rPr lang="en-US" altLang="ko-KR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1</a:t>
            </a:r>
            <a:r>
              <a:rPr lang="ko-KR" altLang="en-US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항 제</a:t>
            </a:r>
            <a:r>
              <a:rPr lang="en-US" altLang="ko-KR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4</a:t>
            </a:r>
            <a:r>
              <a:rPr lang="ko-KR" altLang="en-US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호</a:t>
            </a:r>
            <a:r>
              <a:rPr lang="en-US" altLang="ko-KR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(</a:t>
            </a:r>
            <a:r>
              <a:rPr lang="ko-KR" altLang="en-US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법정 기재사항</a:t>
            </a:r>
            <a:r>
              <a:rPr lang="en-US" altLang="ko-KR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)</a:t>
            </a:r>
          </a:p>
        </p:txBody>
      </p:sp>
      <p:sp>
        <p:nvSpPr>
          <p:cNvPr id="60" name="object 2"/>
          <p:cNvSpPr/>
          <p:nvPr/>
        </p:nvSpPr>
        <p:spPr>
          <a:xfrm>
            <a:off x="1224000" y="2863762"/>
            <a:ext cx="133273" cy="133438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KoPubWorld돋움체 Bold" pitchFamily="2" charset="-127"/>
            </a:endParaRPr>
          </a:p>
        </p:txBody>
      </p:sp>
      <p:sp>
        <p:nvSpPr>
          <p:cNvPr id="61" name="object 22"/>
          <p:cNvSpPr txBox="1"/>
          <p:nvPr/>
        </p:nvSpPr>
        <p:spPr>
          <a:xfrm>
            <a:off x="1551838" y="2734977"/>
            <a:ext cx="9360000" cy="37189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ts val="2800"/>
              </a:lnSpc>
              <a:spcBef>
                <a:spcPts val="1000"/>
              </a:spcBef>
            </a:pPr>
            <a:r>
              <a:rPr lang="ko-KR" altLang="en-US" sz="2200" spc="-100" dirty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연동에 따라 변경될 대금을 산출하는 산식 </a:t>
            </a:r>
            <a:r>
              <a:rPr lang="en-US" altLang="ko-KR" sz="2200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(</a:t>
            </a:r>
            <a:r>
              <a:rPr lang="ko-KR" altLang="en-US" sz="2200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다양한 유형이 존재하며 가이드북을 참고</a:t>
            </a:r>
            <a:r>
              <a:rPr lang="en-US" altLang="ko-KR" sz="2200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)</a:t>
            </a:r>
          </a:p>
        </p:txBody>
      </p:sp>
      <p:sp>
        <p:nvSpPr>
          <p:cNvPr id="58" name="object 16"/>
          <p:cNvSpPr txBox="1"/>
          <p:nvPr/>
        </p:nvSpPr>
        <p:spPr>
          <a:xfrm>
            <a:off x="328645" y="447774"/>
            <a:ext cx="369570" cy="635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US" sz="4000" b="1" spc="-100" dirty="0">
                <a:solidFill>
                  <a:srgbClr val="FFF799"/>
                </a:solidFill>
                <a:latin typeface="강한공군체 Bold" pitchFamily="34" charset="-127"/>
                <a:ea typeface="강한공군체 Bold" pitchFamily="34" charset="-127"/>
                <a:cs typeface="KoPubWorld돋움체 Bold" pitchFamily="2" charset="-127"/>
              </a:rPr>
              <a:t>7</a:t>
            </a:r>
            <a:endParaRPr sz="4000" spc="-100">
              <a:latin typeface="강한공군체 Bold" pitchFamily="34" charset="-127"/>
              <a:ea typeface="강한공군체 Bold" pitchFamily="34" charset="-127"/>
              <a:cs typeface="KoPubWorld돋움체 Bold" pitchFamily="2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2204000" cy="68640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2" name="object 46"/>
          <p:cNvSpPr txBox="1">
            <a:spLocks noGrp="1"/>
          </p:cNvSpPr>
          <p:nvPr>
            <p:ph type="sldNum" sz="quarter" idx="7"/>
          </p:nvPr>
        </p:nvSpPr>
        <p:spPr>
          <a:xfrm>
            <a:off x="11843257" y="6527415"/>
            <a:ext cx="289559" cy="246221"/>
          </a:xfrm>
          <a:prstGeom prst="rect">
            <a:avLst/>
          </a:prstGeom>
        </p:spPr>
        <p:txBody>
          <a:bodyPr vert="horz" wrap="square" lIns="0" tIns="30480" rIns="0" bIns="0" rtlCol="0">
            <a:spAutoFit/>
          </a:bodyPr>
          <a:lstStyle/>
          <a:p>
            <a:pPr marL="38100" algn="ctr">
              <a:lnSpc>
                <a:spcPct val="100000"/>
              </a:lnSpc>
              <a:spcBef>
                <a:spcPts val="240"/>
              </a:spcBef>
            </a:pPr>
            <a:r>
              <a:rPr lang="en-US" altLang="ko-KR" spc="-150" dirty="0" smtClean="0"/>
              <a:t>2</a:t>
            </a:r>
            <a:r>
              <a:rPr lang="en-US" altLang="ko-KR" spc="-150" dirty="0" smtClean="0"/>
              <a:t>9</a:t>
            </a:r>
            <a:endParaRPr lang="en-US" altLang="ko-KR" spc="-150" dirty="0"/>
          </a:p>
        </p:txBody>
      </p:sp>
      <p:grpSp>
        <p:nvGrpSpPr>
          <p:cNvPr id="2" name="그룹 3"/>
          <p:cNvGrpSpPr/>
          <p:nvPr/>
        </p:nvGrpSpPr>
        <p:grpSpPr>
          <a:xfrm>
            <a:off x="0" y="0"/>
            <a:ext cx="12099836" cy="1234440"/>
            <a:chOff x="0" y="0"/>
            <a:chExt cx="12099836" cy="1234440"/>
          </a:xfrm>
        </p:grpSpPr>
        <p:sp>
          <p:nvSpPr>
            <p:cNvPr id="5" name="object 2"/>
            <p:cNvSpPr/>
            <p:nvPr/>
          </p:nvSpPr>
          <p:spPr>
            <a:xfrm>
              <a:off x="0" y="395998"/>
              <a:ext cx="9864090" cy="792480"/>
            </a:xfrm>
            <a:custGeom>
              <a:avLst/>
              <a:gdLst/>
              <a:ahLst/>
              <a:cxnLst/>
              <a:rect l="l" t="t" r="r" b="b"/>
              <a:pathLst>
                <a:path w="9864090" h="792480">
                  <a:moveTo>
                    <a:pt x="9864001" y="0"/>
                  </a:moveTo>
                  <a:lnTo>
                    <a:pt x="0" y="0"/>
                  </a:lnTo>
                  <a:lnTo>
                    <a:pt x="0" y="791997"/>
                  </a:lnTo>
                  <a:lnTo>
                    <a:pt x="9864001" y="791997"/>
                  </a:lnTo>
                  <a:lnTo>
                    <a:pt x="9864001" y="0"/>
                  </a:lnTo>
                  <a:close/>
                </a:path>
              </a:pathLst>
            </a:custGeom>
            <a:solidFill>
              <a:srgbClr val="C00000"/>
            </a:solidFill>
          </p:spPr>
          <p:txBody>
            <a:bodyPr wrap="square" lIns="0" tIns="0" rIns="0" bIns="0" rtlCol="0"/>
            <a:lstStyle/>
            <a:p>
              <a:endParaRPr spc="-100">
                <a:latin typeface="KoPubWorld돋움체 Bold" pitchFamily="2" charset="-127"/>
              </a:endParaRPr>
            </a:p>
          </p:txBody>
        </p:sp>
        <p:grpSp>
          <p:nvGrpSpPr>
            <p:cNvPr id="3" name="object 25"/>
            <p:cNvGrpSpPr/>
            <p:nvPr/>
          </p:nvGrpSpPr>
          <p:grpSpPr>
            <a:xfrm>
              <a:off x="9864001" y="0"/>
              <a:ext cx="2236127" cy="1234440"/>
              <a:chOff x="9864001" y="0"/>
              <a:chExt cx="2236127" cy="1234440"/>
            </a:xfrm>
          </p:grpSpPr>
          <p:sp>
            <p:nvSpPr>
              <p:cNvPr id="7" name="object 26"/>
              <p:cNvSpPr/>
              <p:nvPr/>
            </p:nvSpPr>
            <p:spPr>
              <a:xfrm>
                <a:off x="9864001" y="404761"/>
                <a:ext cx="1464945" cy="720090"/>
              </a:xfrm>
              <a:custGeom>
                <a:avLst/>
                <a:gdLst/>
                <a:ahLst/>
                <a:cxnLst/>
                <a:rect l="l" t="t" r="r" b="b"/>
                <a:pathLst>
                  <a:path w="1464945" h="720090">
                    <a:moveTo>
                      <a:pt x="370916" y="117513"/>
                    </a:moveTo>
                    <a:lnTo>
                      <a:pt x="0" y="69049"/>
                    </a:lnTo>
                    <a:lnTo>
                      <a:pt x="0" y="719874"/>
                    </a:lnTo>
                    <a:lnTo>
                      <a:pt x="340563" y="669912"/>
                    </a:lnTo>
                    <a:lnTo>
                      <a:pt x="370916" y="117513"/>
                    </a:lnTo>
                    <a:close/>
                  </a:path>
                  <a:path w="1464945" h="720090">
                    <a:moveTo>
                      <a:pt x="1271536" y="607949"/>
                    </a:moveTo>
                    <a:lnTo>
                      <a:pt x="1271498" y="605053"/>
                    </a:lnTo>
                    <a:lnTo>
                      <a:pt x="1270977" y="598398"/>
                    </a:lnTo>
                    <a:lnTo>
                      <a:pt x="1270342" y="590296"/>
                    </a:lnTo>
                    <a:lnTo>
                      <a:pt x="1163408" y="598398"/>
                    </a:lnTo>
                    <a:lnTo>
                      <a:pt x="1082713" y="586397"/>
                    </a:lnTo>
                    <a:lnTo>
                      <a:pt x="1091539" y="629437"/>
                    </a:lnTo>
                    <a:lnTo>
                      <a:pt x="1110729" y="672160"/>
                    </a:lnTo>
                    <a:lnTo>
                      <a:pt x="1121105" y="684072"/>
                    </a:lnTo>
                    <a:lnTo>
                      <a:pt x="1149540" y="681126"/>
                    </a:lnTo>
                    <a:lnTo>
                      <a:pt x="1173378" y="683006"/>
                    </a:lnTo>
                    <a:lnTo>
                      <a:pt x="1187005" y="683590"/>
                    </a:lnTo>
                    <a:lnTo>
                      <a:pt x="1195539" y="682879"/>
                    </a:lnTo>
                    <a:lnTo>
                      <a:pt x="1202867" y="681126"/>
                    </a:lnTo>
                    <a:lnTo>
                      <a:pt x="1204099" y="680834"/>
                    </a:lnTo>
                    <a:lnTo>
                      <a:pt x="1247698" y="657085"/>
                    </a:lnTo>
                    <a:lnTo>
                      <a:pt x="1269593" y="624941"/>
                    </a:lnTo>
                    <a:lnTo>
                      <a:pt x="1271536" y="607949"/>
                    </a:lnTo>
                    <a:close/>
                  </a:path>
                  <a:path w="1464945" h="720090">
                    <a:moveTo>
                      <a:pt x="1464602" y="273532"/>
                    </a:moveTo>
                    <a:lnTo>
                      <a:pt x="1445882" y="228981"/>
                    </a:lnTo>
                    <a:lnTo>
                      <a:pt x="1348879" y="179095"/>
                    </a:lnTo>
                    <a:lnTo>
                      <a:pt x="914552" y="153835"/>
                    </a:lnTo>
                    <a:lnTo>
                      <a:pt x="896620" y="197523"/>
                    </a:lnTo>
                    <a:lnTo>
                      <a:pt x="868540" y="236385"/>
                    </a:lnTo>
                    <a:lnTo>
                      <a:pt x="832612" y="267665"/>
                    </a:lnTo>
                    <a:lnTo>
                      <a:pt x="791146" y="288569"/>
                    </a:lnTo>
                    <a:lnTo>
                      <a:pt x="752182" y="296341"/>
                    </a:lnTo>
                    <a:lnTo>
                      <a:pt x="750265" y="296456"/>
                    </a:lnTo>
                    <a:lnTo>
                      <a:pt x="738708" y="295973"/>
                    </a:lnTo>
                    <a:lnTo>
                      <a:pt x="700570" y="272402"/>
                    </a:lnTo>
                    <a:lnTo>
                      <a:pt x="690486" y="239852"/>
                    </a:lnTo>
                    <a:lnTo>
                      <a:pt x="691083" y="139814"/>
                    </a:lnTo>
                    <a:lnTo>
                      <a:pt x="765962" y="0"/>
                    </a:lnTo>
                    <a:lnTo>
                      <a:pt x="404672" y="153085"/>
                    </a:lnTo>
                    <a:lnTo>
                      <a:pt x="379691" y="607949"/>
                    </a:lnTo>
                    <a:lnTo>
                      <a:pt x="457987" y="601281"/>
                    </a:lnTo>
                    <a:lnTo>
                      <a:pt x="516356" y="639737"/>
                    </a:lnTo>
                    <a:lnTo>
                      <a:pt x="547166" y="659193"/>
                    </a:lnTo>
                    <a:lnTo>
                      <a:pt x="560616" y="665645"/>
                    </a:lnTo>
                    <a:lnTo>
                      <a:pt x="566928" y="665060"/>
                    </a:lnTo>
                    <a:lnTo>
                      <a:pt x="567512" y="664857"/>
                    </a:lnTo>
                    <a:lnTo>
                      <a:pt x="571284" y="653288"/>
                    </a:lnTo>
                    <a:lnTo>
                      <a:pt x="575360" y="642010"/>
                    </a:lnTo>
                    <a:lnTo>
                      <a:pt x="591781" y="605955"/>
                    </a:lnTo>
                    <a:lnTo>
                      <a:pt x="632904" y="583234"/>
                    </a:lnTo>
                    <a:lnTo>
                      <a:pt x="647534" y="583272"/>
                    </a:lnTo>
                    <a:lnTo>
                      <a:pt x="686435" y="600087"/>
                    </a:lnTo>
                    <a:lnTo>
                      <a:pt x="690562" y="605053"/>
                    </a:lnTo>
                    <a:lnTo>
                      <a:pt x="698169" y="583234"/>
                    </a:lnTo>
                    <a:lnTo>
                      <a:pt x="719810" y="527786"/>
                    </a:lnTo>
                    <a:lnTo>
                      <a:pt x="747280" y="492696"/>
                    </a:lnTo>
                    <a:lnTo>
                      <a:pt x="772998" y="485571"/>
                    </a:lnTo>
                    <a:lnTo>
                      <a:pt x="790689" y="486308"/>
                    </a:lnTo>
                    <a:lnTo>
                      <a:pt x="830922" y="506349"/>
                    </a:lnTo>
                    <a:lnTo>
                      <a:pt x="846709" y="531939"/>
                    </a:lnTo>
                    <a:lnTo>
                      <a:pt x="855713" y="515454"/>
                    </a:lnTo>
                    <a:lnTo>
                      <a:pt x="868006" y="502323"/>
                    </a:lnTo>
                    <a:lnTo>
                      <a:pt x="881976" y="492582"/>
                    </a:lnTo>
                    <a:lnTo>
                      <a:pt x="896061" y="486232"/>
                    </a:lnTo>
                    <a:lnTo>
                      <a:pt x="898029" y="485571"/>
                    </a:lnTo>
                    <a:lnTo>
                      <a:pt x="901039" y="484543"/>
                    </a:lnTo>
                    <a:lnTo>
                      <a:pt x="906043" y="483387"/>
                    </a:lnTo>
                    <a:lnTo>
                      <a:pt x="910945" y="482803"/>
                    </a:lnTo>
                    <a:lnTo>
                      <a:pt x="926985" y="482244"/>
                    </a:lnTo>
                    <a:lnTo>
                      <a:pt x="941438" y="484568"/>
                    </a:lnTo>
                    <a:lnTo>
                      <a:pt x="973721" y="507238"/>
                    </a:lnTo>
                    <a:lnTo>
                      <a:pt x="987132" y="541845"/>
                    </a:lnTo>
                    <a:lnTo>
                      <a:pt x="991857" y="538530"/>
                    </a:lnTo>
                    <a:lnTo>
                      <a:pt x="997127" y="535825"/>
                    </a:lnTo>
                    <a:lnTo>
                      <a:pt x="1002855" y="533882"/>
                    </a:lnTo>
                    <a:lnTo>
                      <a:pt x="1020254" y="530656"/>
                    </a:lnTo>
                    <a:lnTo>
                      <a:pt x="1037361" y="532536"/>
                    </a:lnTo>
                    <a:lnTo>
                      <a:pt x="1053261" y="539318"/>
                    </a:lnTo>
                    <a:lnTo>
                      <a:pt x="1067079" y="550735"/>
                    </a:lnTo>
                    <a:lnTo>
                      <a:pt x="1071143" y="555218"/>
                    </a:lnTo>
                    <a:lnTo>
                      <a:pt x="1074089" y="557441"/>
                    </a:lnTo>
                    <a:lnTo>
                      <a:pt x="1076172" y="558088"/>
                    </a:lnTo>
                    <a:lnTo>
                      <a:pt x="1077417" y="563638"/>
                    </a:lnTo>
                    <a:lnTo>
                      <a:pt x="1078890" y="569963"/>
                    </a:lnTo>
                    <a:lnTo>
                      <a:pt x="1080681" y="577215"/>
                    </a:lnTo>
                    <a:lnTo>
                      <a:pt x="1162799" y="585660"/>
                    </a:lnTo>
                    <a:lnTo>
                      <a:pt x="1197876" y="584809"/>
                    </a:lnTo>
                    <a:lnTo>
                      <a:pt x="1277823" y="578269"/>
                    </a:lnTo>
                    <a:lnTo>
                      <a:pt x="1323568" y="550303"/>
                    </a:lnTo>
                    <a:lnTo>
                      <a:pt x="1347889" y="502627"/>
                    </a:lnTo>
                    <a:lnTo>
                      <a:pt x="1352537" y="482244"/>
                    </a:lnTo>
                    <a:lnTo>
                      <a:pt x="1353540" y="477850"/>
                    </a:lnTo>
                    <a:lnTo>
                      <a:pt x="1158786" y="464807"/>
                    </a:lnTo>
                    <a:lnTo>
                      <a:pt x="1156550" y="464464"/>
                    </a:lnTo>
                    <a:lnTo>
                      <a:pt x="1154417" y="463613"/>
                    </a:lnTo>
                    <a:lnTo>
                      <a:pt x="1064628" y="400786"/>
                    </a:lnTo>
                    <a:lnTo>
                      <a:pt x="1177696" y="449783"/>
                    </a:lnTo>
                    <a:lnTo>
                      <a:pt x="1178902" y="450126"/>
                    </a:lnTo>
                    <a:lnTo>
                      <a:pt x="1180147" y="450329"/>
                    </a:lnTo>
                    <a:lnTo>
                      <a:pt x="1273390" y="456133"/>
                    </a:lnTo>
                    <a:lnTo>
                      <a:pt x="1322590" y="458571"/>
                    </a:lnTo>
                    <a:lnTo>
                      <a:pt x="1344002" y="458063"/>
                    </a:lnTo>
                    <a:lnTo>
                      <a:pt x="1353947" y="455066"/>
                    </a:lnTo>
                    <a:lnTo>
                      <a:pt x="1373060" y="444373"/>
                    </a:lnTo>
                    <a:lnTo>
                      <a:pt x="1389176" y="427113"/>
                    </a:lnTo>
                    <a:lnTo>
                      <a:pt x="1402613" y="400786"/>
                    </a:lnTo>
                    <a:lnTo>
                      <a:pt x="1403654" y="398754"/>
                    </a:lnTo>
                    <a:lnTo>
                      <a:pt x="1417866" y="354761"/>
                    </a:lnTo>
                    <a:lnTo>
                      <a:pt x="1221587" y="309626"/>
                    </a:lnTo>
                    <a:lnTo>
                      <a:pt x="1220292" y="309397"/>
                    </a:lnTo>
                    <a:lnTo>
                      <a:pt x="1219060" y="308991"/>
                    </a:lnTo>
                    <a:lnTo>
                      <a:pt x="1193012" y="296456"/>
                    </a:lnTo>
                    <a:lnTo>
                      <a:pt x="1052830" y="228981"/>
                    </a:lnTo>
                    <a:lnTo>
                      <a:pt x="1229321" y="291439"/>
                    </a:lnTo>
                    <a:lnTo>
                      <a:pt x="1230299" y="291668"/>
                    </a:lnTo>
                    <a:lnTo>
                      <a:pt x="1231303" y="291807"/>
                    </a:lnTo>
                    <a:lnTo>
                      <a:pt x="1404086" y="328193"/>
                    </a:lnTo>
                    <a:lnTo>
                      <a:pt x="1409547" y="327990"/>
                    </a:lnTo>
                    <a:lnTo>
                      <a:pt x="1414894" y="327240"/>
                    </a:lnTo>
                    <a:lnTo>
                      <a:pt x="1420063" y="326034"/>
                    </a:lnTo>
                    <a:lnTo>
                      <a:pt x="1452003" y="306260"/>
                    </a:lnTo>
                    <a:lnTo>
                      <a:pt x="1464602" y="273532"/>
                    </a:lnTo>
                    <a:close/>
                  </a:path>
                </a:pathLst>
              </a:custGeom>
              <a:solidFill>
                <a:srgbClr val="C00000"/>
              </a:solidFill>
            </p:spPr>
            <p:txBody>
              <a:bodyPr wrap="square" lIns="0" tIns="0" rIns="0" bIns="0" rtlCol="0"/>
              <a:lstStyle/>
              <a:p>
                <a:endParaRPr spc="-100">
                  <a:latin typeface="KoPubWorld돋움체 Bold" pitchFamily="2" charset="-127"/>
                </a:endParaRPr>
              </a:p>
            </p:txBody>
          </p:sp>
          <p:sp>
            <p:nvSpPr>
              <p:cNvPr id="8" name="object 27"/>
              <p:cNvSpPr/>
              <p:nvPr/>
            </p:nvSpPr>
            <p:spPr>
              <a:xfrm>
                <a:off x="10442143" y="0"/>
                <a:ext cx="1657985" cy="1234440"/>
              </a:xfrm>
              <a:custGeom>
                <a:avLst/>
                <a:gdLst/>
                <a:ahLst/>
                <a:cxnLst/>
                <a:rect l="l" t="t" r="r" b="b"/>
                <a:pathLst>
                  <a:path w="1657984" h="1234440">
                    <a:moveTo>
                      <a:pt x="544360" y="1121257"/>
                    </a:moveTo>
                    <a:lnTo>
                      <a:pt x="514959" y="1090142"/>
                    </a:lnTo>
                    <a:lnTo>
                      <a:pt x="491820" y="1038618"/>
                    </a:lnTo>
                    <a:lnTo>
                      <a:pt x="480225" y="982091"/>
                    </a:lnTo>
                    <a:lnTo>
                      <a:pt x="477342" y="975499"/>
                    </a:lnTo>
                    <a:lnTo>
                      <a:pt x="472643" y="970330"/>
                    </a:lnTo>
                    <a:lnTo>
                      <a:pt x="452793" y="958430"/>
                    </a:lnTo>
                    <a:lnTo>
                      <a:pt x="431609" y="959573"/>
                    </a:lnTo>
                    <a:lnTo>
                      <a:pt x="414274" y="971638"/>
                    </a:lnTo>
                    <a:lnTo>
                      <a:pt x="405993" y="992517"/>
                    </a:lnTo>
                    <a:lnTo>
                      <a:pt x="394462" y="1044321"/>
                    </a:lnTo>
                    <a:lnTo>
                      <a:pt x="388569" y="1069949"/>
                    </a:lnTo>
                    <a:lnTo>
                      <a:pt x="386473" y="1076947"/>
                    </a:lnTo>
                    <a:lnTo>
                      <a:pt x="386346" y="1072896"/>
                    </a:lnTo>
                    <a:lnTo>
                      <a:pt x="388823" y="998575"/>
                    </a:lnTo>
                    <a:lnTo>
                      <a:pt x="389140" y="969340"/>
                    </a:lnTo>
                    <a:lnTo>
                      <a:pt x="384390" y="938669"/>
                    </a:lnTo>
                    <a:lnTo>
                      <a:pt x="368490" y="915670"/>
                    </a:lnTo>
                    <a:lnTo>
                      <a:pt x="335407" y="909447"/>
                    </a:lnTo>
                    <a:lnTo>
                      <a:pt x="319862" y="913892"/>
                    </a:lnTo>
                    <a:lnTo>
                      <a:pt x="305028" y="923112"/>
                    </a:lnTo>
                    <a:lnTo>
                      <a:pt x="293255" y="936421"/>
                    </a:lnTo>
                    <a:lnTo>
                      <a:pt x="286893" y="953084"/>
                    </a:lnTo>
                    <a:lnTo>
                      <a:pt x="258025" y="1072896"/>
                    </a:lnTo>
                    <a:lnTo>
                      <a:pt x="256057" y="1060881"/>
                    </a:lnTo>
                    <a:lnTo>
                      <a:pt x="253580" y="1023010"/>
                    </a:lnTo>
                    <a:lnTo>
                      <a:pt x="251409" y="982091"/>
                    </a:lnTo>
                    <a:lnTo>
                      <a:pt x="250558" y="964311"/>
                    </a:lnTo>
                    <a:lnTo>
                      <a:pt x="240601" y="930541"/>
                    </a:lnTo>
                    <a:lnTo>
                      <a:pt x="216001" y="914387"/>
                    </a:lnTo>
                    <a:lnTo>
                      <a:pt x="188442" y="913587"/>
                    </a:lnTo>
                    <a:lnTo>
                      <a:pt x="169621" y="925906"/>
                    </a:lnTo>
                    <a:lnTo>
                      <a:pt x="149390" y="971638"/>
                    </a:lnTo>
                    <a:lnTo>
                      <a:pt x="128117" y="1032332"/>
                    </a:lnTo>
                    <a:lnTo>
                      <a:pt x="111315" y="1085354"/>
                    </a:lnTo>
                    <a:lnTo>
                      <a:pt x="104495" y="1108049"/>
                    </a:lnTo>
                    <a:lnTo>
                      <a:pt x="105816" y="1082827"/>
                    </a:lnTo>
                    <a:lnTo>
                      <a:pt x="101790" y="1037209"/>
                    </a:lnTo>
                    <a:lnTo>
                      <a:pt x="67945" y="1010018"/>
                    </a:lnTo>
                    <a:lnTo>
                      <a:pt x="44653" y="1013104"/>
                    </a:lnTo>
                    <a:lnTo>
                      <a:pt x="28308" y="1029246"/>
                    </a:lnTo>
                    <a:lnTo>
                      <a:pt x="18745" y="1051953"/>
                    </a:lnTo>
                    <a:lnTo>
                      <a:pt x="5994" y="1091844"/>
                    </a:lnTo>
                    <a:lnTo>
                      <a:pt x="0" y="1138605"/>
                    </a:lnTo>
                    <a:lnTo>
                      <a:pt x="10756" y="1181938"/>
                    </a:lnTo>
                    <a:lnTo>
                      <a:pt x="16395" y="1190726"/>
                    </a:lnTo>
                    <a:lnTo>
                      <a:pt x="23342" y="1198600"/>
                    </a:lnTo>
                    <a:lnTo>
                      <a:pt x="32588" y="1205191"/>
                    </a:lnTo>
                    <a:lnTo>
                      <a:pt x="45161" y="1210056"/>
                    </a:lnTo>
                    <a:lnTo>
                      <a:pt x="62331" y="1208519"/>
                    </a:lnTo>
                    <a:lnTo>
                      <a:pt x="80479" y="1199908"/>
                    </a:lnTo>
                    <a:lnTo>
                      <a:pt x="94856" y="1190282"/>
                    </a:lnTo>
                    <a:lnTo>
                      <a:pt x="100736" y="1185710"/>
                    </a:lnTo>
                    <a:lnTo>
                      <a:pt x="125450" y="1215097"/>
                    </a:lnTo>
                    <a:lnTo>
                      <a:pt x="159689" y="1223886"/>
                    </a:lnTo>
                    <a:lnTo>
                      <a:pt x="196481" y="1212672"/>
                    </a:lnTo>
                    <a:lnTo>
                      <a:pt x="224917" y="1185710"/>
                    </a:lnTo>
                    <a:lnTo>
                      <a:pt x="228841" y="1182001"/>
                    </a:lnTo>
                    <a:lnTo>
                      <a:pt x="238874" y="1206030"/>
                    </a:lnTo>
                    <a:lnTo>
                      <a:pt x="255879" y="1222209"/>
                    </a:lnTo>
                    <a:lnTo>
                      <a:pt x="275932" y="1231277"/>
                    </a:lnTo>
                    <a:lnTo>
                      <a:pt x="295135" y="1234008"/>
                    </a:lnTo>
                    <a:lnTo>
                      <a:pt x="328536" y="1223987"/>
                    </a:lnTo>
                    <a:lnTo>
                      <a:pt x="350570" y="1202512"/>
                    </a:lnTo>
                    <a:lnTo>
                      <a:pt x="362204" y="1182001"/>
                    </a:lnTo>
                    <a:lnTo>
                      <a:pt x="362699" y="1181150"/>
                    </a:lnTo>
                    <a:lnTo>
                      <a:pt x="366420" y="1171448"/>
                    </a:lnTo>
                    <a:lnTo>
                      <a:pt x="367817" y="1174953"/>
                    </a:lnTo>
                    <a:lnTo>
                      <a:pt x="408228" y="1211300"/>
                    </a:lnTo>
                    <a:lnTo>
                      <a:pt x="448500" y="1214983"/>
                    </a:lnTo>
                    <a:lnTo>
                      <a:pt x="482206" y="1195743"/>
                    </a:lnTo>
                    <a:lnTo>
                      <a:pt x="497751" y="1171448"/>
                    </a:lnTo>
                    <a:lnTo>
                      <a:pt x="502958" y="1163320"/>
                    </a:lnTo>
                    <a:lnTo>
                      <a:pt x="506958" y="1151978"/>
                    </a:lnTo>
                    <a:lnTo>
                      <a:pt x="513486" y="1140218"/>
                    </a:lnTo>
                    <a:lnTo>
                      <a:pt x="525081" y="1129487"/>
                    </a:lnTo>
                    <a:lnTo>
                      <a:pt x="544360" y="1121257"/>
                    </a:lnTo>
                    <a:close/>
                  </a:path>
                  <a:path w="1657984" h="1234440">
                    <a:moveTo>
                      <a:pt x="1657464" y="0"/>
                    </a:moveTo>
                    <a:lnTo>
                      <a:pt x="796848" y="0"/>
                    </a:lnTo>
                    <a:lnTo>
                      <a:pt x="645858" y="163804"/>
                    </a:lnTo>
                    <a:lnTo>
                      <a:pt x="705967" y="212242"/>
                    </a:lnTo>
                    <a:lnTo>
                      <a:pt x="595617" y="322859"/>
                    </a:lnTo>
                    <a:lnTo>
                      <a:pt x="222961" y="389039"/>
                    </a:lnTo>
                    <a:lnTo>
                      <a:pt x="136702" y="532511"/>
                    </a:lnTo>
                    <a:lnTo>
                      <a:pt x="135013" y="538556"/>
                    </a:lnTo>
                    <a:lnTo>
                      <a:pt x="134378" y="644753"/>
                    </a:lnTo>
                    <a:lnTo>
                      <a:pt x="137210" y="658698"/>
                    </a:lnTo>
                    <a:lnTo>
                      <a:pt x="145072" y="669899"/>
                    </a:lnTo>
                    <a:lnTo>
                      <a:pt x="156667" y="677164"/>
                    </a:lnTo>
                    <a:lnTo>
                      <a:pt x="170738" y="679234"/>
                    </a:lnTo>
                    <a:lnTo>
                      <a:pt x="172707" y="679107"/>
                    </a:lnTo>
                    <a:lnTo>
                      <a:pt x="214274" y="669328"/>
                    </a:lnTo>
                    <a:lnTo>
                      <a:pt x="251993" y="647077"/>
                    </a:lnTo>
                    <a:lnTo>
                      <a:pt x="283527" y="615365"/>
                    </a:lnTo>
                    <a:lnTo>
                      <a:pt x="306527" y="577189"/>
                    </a:lnTo>
                    <a:lnTo>
                      <a:pt x="318681" y="535533"/>
                    </a:lnTo>
                    <a:lnTo>
                      <a:pt x="769683" y="560984"/>
                    </a:lnTo>
                    <a:lnTo>
                      <a:pt x="915885" y="624370"/>
                    </a:lnTo>
                    <a:lnTo>
                      <a:pt x="938860" y="557593"/>
                    </a:lnTo>
                    <a:lnTo>
                      <a:pt x="963879" y="535533"/>
                    </a:lnTo>
                    <a:lnTo>
                      <a:pt x="1032357" y="475170"/>
                    </a:lnTo>
                    <a:lnTo>
                      <a:pt x="1146251" y="566915"/>
                    </a:lnTo>
                    <a:lnTo>
                      <a:pt x="1657464" y="0"/>
                    </a:lnTo>
                    <a:close/>
                  </a:path>
                </a:pathLst>
              </a:custGeom>
              <a:solidFill>
                <a:srgbClr val="B2B4BA"/>
              </a:solidFill>
            </p:spPr>
            <p:txBody>
              <a:bodyPr wrap="square" lIns="0" tIns="0" rIns="0" bIns="0" rtlCol="0"/>
              <a:lstStyle/>
              <a:p>
                <a:endParaRPr spc="-100">
                  <a:latin typeface="KoPubWorld돋움체 Bold" pitchFamily="2" charset="-127"/>
                </a:endParaRPr>
              </a:p>
            </p:txBody>
          </p:sp>
        </p:grpSp>
      </p:grpSp>
      <p:sp>
        <p:nvSpPr>
          <p:cNvPr id="9" name="object 13"/>
          <p:cNvSpPr txBox="1">
            <a:spLocks noGrp="1"/>
          </p:cNvSpPr>
          <p:nvPr>
            <p:ph type="title"/>
          </p:nvPr>
        </p:nvSpPr>
        <p:spPr>
          <a:xfrm>
            <a:off x="1139300" y="485927"/>
            <a:ext cx="8614300" cy="5206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ko-KR" altLang="en-US" sz="3300" spc="-100" dirty="0">
                <a:latin typeface="강한공군체 Bold" pitchFamily="34" charset="-127"/>
                <a:ea typeface="강한공군체 Bold" pitchFamily="34" charset="-127"/>
              </a:rPr>
              <a:t>표준 연동계약서의 주요 내용</a:t>
            </a:r>
            <a:r>
              <a:rPr lang="en-US" altLang="ko-KR" sz="3300" spc="-100" dirty="0">
                <a:latin typeface="강한공군체 Bold" pitchFamily="34" charset="-127"/>
                <a:ea typeface="강한공군체 Bold" pitchFamily="34" charset="-127"/>
              </a:rPr>
              <a:t>(</a:t>
            </a:r>
            <a:r>
              <a:rPr lang="ko-KR" altLang="en-US" sz="3300" spc="-100" dirty="0">
                <a:latin typeface="강한공군체 Bold" pitchFamily="34" charset="-127"/>
                <a:ea typeface="강한공군체 Bold" pitchFamily="34" charset="-127"/>
              </a:rPr>
              <a:t>첨부</a:t>
            </a:r>
            <a:r>
              <a:rPr lang="en-US" altLang="ko-KR" sz="3300" spc="-100" dirty="0">
                <a:latin typeface="강한공군체 Bold" pitchFamily="34" charset="-127"/>
                <a:ea typeface="강한공군체 Bold" pitchFamily="34" charset="-127"/>
              </a:rPr>
              <a:t>1)</a:t>
            </a:r>
            <a:endParaRPr sz="3300" spc="-100" dirty="0">
              <a:latin typeface="강한공군체 Bold" pitchFamily="34" charset="-127"/>
              <a:ea typeface="강한공군체 Bold" pitchFamily="34" charset="-127"/>
            </a:endParaRPr>
          </a:p>
        </p:txBody>
      </p:sp>
      <p:grpSp>
        <p:nvGrpSpPr>
          <p:cNvPr id="4" name="그룹 9"/>
          <p:cNvGrpSpPr/>
          <p:nvPr/>
        </p:nvGrpSpPr>
        <p:grpSpPr>
          <a:xfrm>
            <a:off x="1044003" y="1583994"/>
            <a:ext cx="10080625" cy="504190"/>
            <a:chOff x="1044003" y="1583994"/>
            <a:chExt cx="10080625" cy="504190"/>
          </a:xfrm>
        </p:grpSpPr>
        <p:sp>
          <p:nvSpPr>
            <p:cNvPr id="11" name="object 4"/>
            <p:cNvSpPr/>
            <p:nvPr/>
          </p:nvSpPr>
          <p:spPr>
            <a:xfrm>
              <a:off x="1044003" y="1583994"/>
              <a:ext cx="10080625" cy="504190"/>
            </a:xfrm>
            <a:custGeom>
              <a:avLst/>
              <a:gdLst/>
              <a:ahLst/>
              <a:cxnLst/>
              <a:rect l="l" t="t" r="r" b="b"/>
              <a:pathLst>
                <a:path w="10080625" h="504189">
                  <a:moveTo>
                    <a:pt x="9851402" y="0"/>
                  </a:moveTo>
                  <a:lnTo>
                    <a:pt x="228600" y="0"/>
                  </a:lnTo>
                  <a:lnTo>
                    <a:pt x="96440" y="3571"/>
                  </a:lnTo>
                  <a:lnTo>
                    <a:pt x="28575" y="28575"/>
                  </a:lnTo>
                  <a:lnTo>
                    <a:pt x="3571" y="96440"/>
                  </a:lnTo>
                  <a:lnTo>
                    <a:pt x="0" y="228600"/>
                  </a:lnTo>
                  <a:lnTo>
                    <a:pt x="0" y="275399"/>
                  </a:lnTo>
                  <a:lnTo>
                    <a:pt x="3571" y="407558"/>
                  </a:lnTo>
                  <a:lnTo>
                    <a:pt x="28575" y="475424"/>
                  </a:lnTo>
                  <a:lnTo>
                    <a:pt x="96440" y="500427"/>
                  </a:lnTo>
                  <a:lnTo>
                    <a:pt x="228600" y="503999"/>
                  </a:lnTo>
                  <a:lnTo>
                    <a:pt x="9851402" y="503999"/>
                  </a:lnTo>
                  <a:lnTo>
                    <a:pt x="9983562" y="500427"/>
                  </a:lnTo>
                  <a:lnTo>
                    <a:pt x="10051427" y="475424"/>
                  </a:lnTo>
                  <a:lnTo>
                    <a:pt x="10076430" y="407558"/>
                  </a:lnTo>
                  <a:lnTo>
                    <a:pt x="10080002" y="275399"/>
                  </a:lnTo>
                  <a:lnTo>
                    <a:pt x="10080002" y="228600"/>
                  </a:lnTo>
                  <a:lnTo>
                    <a:pt x="10076430" y="96440"/>
                  </a:lnTo>
                  <a:lnTo>
                    <a:pt x="10051427" y="28575"/>
                  </a:lnTo>
                  <a:lnTo>
                    <a:pt x="9983562" y="3571"/>
                  </a:lnTo>
                  <a:lnTo>
                    <a:pt x="9851402" y="0"/>
                  </a:lnTo>
                  <a:close/>
                </a:path>
              </a:pathLst>
            </a:custGeom>
            <a:solidFill>
              <a:srgbClr val="E6E6C8"/>
            </a:solidFill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  <p:grpSp>
          <p:nvGrpSpPr>
            <p:cNvPr id="6" name="그룹 55"/>
            <p:cNvGrpSpPr/>
            <p:nvPr/>
          </p:nvGrpSpPr>
          <p:grpSpPr>
            <a:xfrm>
              <a:off x="1151991" y="1684794"/>
              <a:ext cx="302895" cy="302895"/>
              <a:chOff x="1151991" y="1684794"/>
              <a:chExt cx="302895" cy="302895"/>
            </a:xfrm>
          </p:grpSpPr>
          <p:sp>
            <p:nvSpPr>
              <p:cNvPr id="13" name="object 5"/>
              <p:cNvSpPr/>
              <p:nvPr/>
            </p:nvSpPr>
            <p:spPr>
              <a:xfrm>
                <a:off x="1151991" y="1684794"/>
                <a:ext cx="302895" cy="302895"/>
              </a:xfrm>
              <a:custGeom>
                <a:avLst/>
                <a:gdLst/>
                <a:ahLst/>
                <a:cxnLst/>
                <a:rect l="l" t="t" r="r" b="b"/>
                <a:pathLst>
                  <a:path w="302894" h="302894">
                    <a:moveTo>
                      <a:pt x="151206" y="0"/>
                    </a:moveTo>
                    <a:lnTo>
                      <a:pt x="103415" y="7707"/>
                    </a:lnTo>
                    <a:lnTo>
                      <a:pt x="61908" y="29171"/>
                    </a:lnTo>
                    <a:lnTo>
                      <a:pt x="29175" y="61900"/>
                    </a:lnTo>
                    <a:lnTo>
                      <a:pt x="7709" y="103404"/>
                    </a:lnTo>
                    <a:lnTo>
                      <a:pt x="0" y="151193"/>
                    </a:lnTo>
                    <a:lnTo>
                      <a:pt x="7709" y="198988"/>
                    </a:lnTo>
                    <a:lnTo>
                      <a:pt x="29175" y="240496"/>
                    </a:lnTo>
                    <a:lnTo>
                      <a:pt x="61908" y="273227"/>
                    </a:lnTo>
                    <a:lnTo>
                      <a:pt x="103415" y="294691"/>
                    </a:lnTo>
                    <a:lnTo>
                      <a:pt x="151206" y="302399"/>
                    </a:lnTo>
                    <a:lnTo>
                      <a:pt x="198996" y="294691"/>
                    </a:lnTo>
                    <a:lnTo>
                      <a:pt x="240503" y="273227"/>
                    </a:lnTo>
                    <a:lnTo>
                      <a:pt x="273236" y="240496"/>
                    </a:lnTo>
                    <a:lnTo>
                      <a:pt x="294703" y="198988"/>
                    </a:lnTo>
                    <a:lnTo>
                      <a:pt x="302412" y="151193"/>
                    </a:lnTo>
                    <a:lnTo>
                      <a:pt x="294703" y="103404"/>
                    </a:lnTo>
                    <a:lnTo>
                      <a:pt x="273236" y="61900"/>
                    </a:lnTo>
                    <a:lnTo>
                      <a:pt x="240503" y="29171"/>
                    </a:lnTo>
                    <a:lnTo>
                      <a:pt x="198996" y="7707"/>
                    </a:lnTo>
                    <a:lnTo>
                      <a:pt x="151206" y="0"/>
                    </a:lnTo>
                    <a:close/>
                  </a:path>
                </a:pathLst>
              </a:custGeom>
              <a:solidFill>
                <a:srgbClr val="F47920"/>
              </a:solidFill>
            </p:spPr>
            <p:txBody>
              <a:bodyPr wrap="square" lIns="0" tIns="0" rIns="0" bIns="0" rtlCol="0"/>
              <a:lstStyle/>
              <a:p>
                <a:endParaRPr>
                  <a:latin typeface="KoPubWorld돋움체 Bold" pitchFamily="2" charset="-127"/>
                </a:endParaRPr>
              </a:p>
            </p:txBody>
          </p:sp>
          <p:sp>
            <p:nvSpPr>
              <p:cNvPr id="14" name="object 6"/>
              <p:cNvSpPr/>
              <p:nvPr/>
            </p:nvSpPr>
            <p:spPr>
              <a:xfrm>
                <a:off x="1225265" y="1746008"/>
                <a:ext cx="155867" cy="179997"/>
              </a:xfrm>
              <a:prstGeom prst="rect">
                <a:avLst/>
              </a:prstGeom>
              <a:blipFill>
                <a:blip r:embed="rId3" cstate="print"/>
                <a:stretch>
                  <a:fillRect/>
                </a:stretch>
              </a:blipFill>
            </p:spPr>
            <p:txBody>
              <a:bodyPr wrap="square" lIns="0" tIns="0" rIns="0" bIns="0" rtlCol="0"/>
              <a:lstStyle/>
              <a:p>
                <a:endParaRPr>
                  <a:latin typeface="KoPubWorld돋움체 Bold" pitchFamily="2" charset="-127"/>
                </a:endParaRPr>
              </a:p>
            </p:txBody>
          </p:sp>
        </p:grpSp>
      </p:grpSp>
      <p:grpSp>
        <p:nvGrpSpPr>
          <p:cNvPr id="10" name="그룹 17"/>
          <p:cNvGrpSpPr/>
          <p:nvPr/>
        </p:nvGrpSpPr>
        <p:grpSpPr>
          <a:xfrm>
            <a:off x="-2" y="216001"/>
            <a:ext cx="1027033" cy="1152525"/>
            <a:chOff x="-2" y="216001"/>
            <a:chExt cx="1027033" cy="1152525"/>
          </a:xfrm>
        </p:grpSpPr>
        <p:sp>
          <p:nvSpPr>
            <p:cNvPr id="19" name="object 43"/>
            <p:cNvSpPr/>
            <p:nvPr/>
          </p:nvSpPr>
          <p:spPr>
            <a:xfrm>
              <a:off x="594597" y="378002"/>
              <a:ext cx="432434" cy="829944"/>
            </a:xfrm>
            <a:custGeom>
              <a:avLst/>
              <a:gdLst/>
              <a:ahLst/>
              <a:cxnLst/>
              <a:rect l="l" t="t" r="r" b="b"/>
              <a:pathLst>
                <a:path w="432434" h="829944">
                  <a:moveTo>
                    <a:pt x="121500" y="0"/>
                  </a:moveTo>
                  <a:lnTo>
                    <a:pt x="0" y="0"/>
                  </a:lnTo>
                  <a:lnTo>
                    <a:pt x="0" y="829792"/>
                  </a:lnTo>
                  <a:lnTo>
                    <a:pt x="120154" y="829792"/>
                  </a:lnTo>
                  <a:lnTo>
                    <a:pt x="432003" y="413994"/>
                  </a:lnTo>
                  <a:lnTo>
                    <a:pt x="1215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u="sng">
                <a:latin typeface="KoPubWorld돋움체 Bold" pitchFamily="2" charset="-127"/>
              </a:endParaRPr>
            </a:p>
          </p:txBody>
        </p:sp>
        <p:sp>
          <p:nvSpPr>
            <p:cNvPr id="20" name="object 44"/>
            <p:cNvSpPr/>
            <p:nvPr/>
          </p:nvSpPr>
          <p:spPr>
            <a:xfrm>
              <a:off x="-2" y="216001"/>
              <a:ext cx="918844" cy="1152525"/>
            </a:xfrm>
            <a:custGeom>
              <a:avLst/>
              <a:gdLst/>
              <a:ahLst/>
              <a:cxnLst/>
              <a:rect l="l" t="t" r="r" b="b"/>
              <a:pathLst>
                <a:path w="918844" h="1152525">
                  <a:moveTo>
                    <a:pt x="486600" y="0"/>
                  </a:moveTo>
                  <a:lnTo>
                    <a:pt x="486600" y="179997"/>
                  </a:lnTo>
                  <a:lnTo>
                    <a:pt x="0" y="179997"/>
                  </a:lnTo>
                  <a:lnTo>
                    <a:pt x="0" y="971994"/>
                  </a:lnTo>
                  <a:lnTo>
                    <a:pt x="486600" y="971994"/>
                  </a:lnTo>
                  <a:lnTo>
                    <a:pt x="486600" y="1151991"/>
                  </a:lnTo>
                  <a:lnTo>
                    <a:pt x="918603" y="575995"/>
                  </a:lnTo>
                  <a:lnTo>
                    <a:pt x="486600" y="0"/>
                  </a:lnTo>
                  <a:close/>
                </a:path>
              </a:pathLst>
            </a:custGeom>
            <a:solidFill>
              <a:srgbClr val="003964"/>
            </a:solidFill>
          </p:spPr>
          <p:txBody>
            <a:bodyPr wrap="square" lIns="0" tIns="0" rIns="0" bIns="0" rtlCol="0"/>
            <a:lstStyle/>
            <a:p>
              <a:endParaRPr u="sng">
                <a:latin typeface="KoPubWorld돋움체 Bold" pitchFamily="2" charset="-127"/>
              </a:endParaRPr>
            </a:p>
          </p:txBody>
        </p:sp>
      </p:grpSp>
      <p:sp>
        <p:nvSpPr>
          <p:cNvPr id="23" name="object 22"/>
          <p:cNvSpPr txBox="1"/>
          <p:nvPr/>
        </p:nvSpPr>
        <p:spPr>
          <a:xfrm>
            <a:off x="1499361" y="1695204"/>
            <a:ext cx="8230234" cy="35137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0165">
              <a:lnSpc>
                <a:spcPct val="100000"/>
              </a:lnSpc>
              <a:spcBef>
                <a:spcPts val="100"/>
              </a:spcBef>
            </a:pPr>
            <a:r>
              <a:rPr lang="en-US" altLang="ko-KR" sz="2200" spc="-100" dirty="0">
                <a:solidFill>
                  <a:srgbClr val="231F20"/>
                </a:solidFill>
                <a:latin typeface="에스코어 드림 7 ExtraBold" pitchFamily="34" charset="-127"/>
                <a:ea typeface="에스코어 드림 7 ExtraBold" pitchFamily="34" charset="-127"/>
                <a:cs typeface="KoPubWorld돋움체 Bold" pitchFamily="2" charset="-127"/>
              </a:rPr>
              <a:t>[</a:t>
            </a:r>
            <a:r>
              <a:rPr lang="ko-KR" altLang="en-US" sz="2200" spc="-100" dirty="0" err="1">
                <a:solidFill>
                  <a:srgbClr val="231F20"/>
                </a:solidFill>
                <a:latin typeface="에스코어 드림 7 ExtraBold" pitchFamily="34" charset="-127"/>
                <a:ea typeface="에스코어 드림 7 ExtraBold" pitchFamily="34" charset="-127"/>
                <a:cs typeface="KoPubWorld돋움체 Bold" pitchFamily="2" charset="-127"/>
              </a:rPr>
              <a:t>하도급대금등</a:t>
            </a:r>
            <a:r>
              <a:rPr lang="ko-KR" altLang="en-US" sz="2200" spc="-100" dirty="0">
                <a:solidFill>
                  <a:srgbClr val="231F20"/>
                </a:solidFill>
                <a:latin typeface="에스코어 드림 7 ExtraBold" pitchFamily="34" charset="-127"/>
                <a:ea typeface="에스코어 드림 7 ExtraBold" pitchFamily="34" charset="-127"/>
                <a:cs typeface="KoPubWorld돋움체 Bold" pitchFamily="2" charset="-127"/>
              </a:rPr>
              <a:t> 변동표</a:t>
            </a:r>
            <a:r>
              <a:rPr lang="en-US" altLang="ko-KR" sz="2200" spc="-100" dirty="0">
                <a:solidFill>
                  <a:srgbClr val="231F20"/>
                </a:solidFill>
                <a:latin typeface="에스코어 드림 7 ExtraBold" pitchFamily="34" charset="-127"/>
                <a:ea typeface="에스코어 드림 7 ExtraBold" pitchFamily="34" charset="-127"/>
                <a:cs typeface="KoPubWorld돋움체 Bold" pitchFamily="2" charset="-127"/>
              </a:rPr>
              <a:t>]</a:t>
            </a:r>
            <a:r>
              <a:rPr lang="ko-KR" altLang="en-US" sz="2200" spc="-100" dirty="0">
                <a:solidFill>
                  <a:srgbClr val="231F20"/>
                </a:solidFill>
                <a:latin typeface="에스코어 드림 7 ExtraBold" pitchFamily="34" charset="-127"/>
                <a:ea typeface="에스코어 드림 7 ExtraBold" pitchFamily="34" charset="-127"/>
                <a:cs typeface="KoPubWorld돋움체 Bold" pitchFamily="2" charset="-127"/>
              </a:rPr>
              <a:t>의 활용 방법</a:t>
            </a:r>
            <a:endParaRPr sz="2200" spc="-100" dirty="0">
              <a:latin typeface="KoPubWorld돋움체 Bold" pitchFamily="2" charset="-127"/>
              <a:ea typeface="KoPubWorld돋움체 Bold" pitchFamily="2" charset="-127"/>
              <a:cs typeface="KoPubWorld돋움체 Bold" pitchFamily="2" charset="-127"/>
            </a:endParaRPr>
          </a:p>
        </p:txBody>
      </p:sp>
      <p:sp>
        <p:nvSpPr>
          <p:cNvPr id="24" name="object 2"/>
          <p:cNvSpPr/>
          <p:nvPr/>
        </p:nvSpPr>
        <p:spPr>
          <a:xfrm>
            <a:off x="1224001" y="2363058"/>
            <a:ext cx="133273" cy="13343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KoPubWorld돋움체 Bold" pitchFamily="2" charset="-127"/>
            </a:endParaRPr>
          </a:p>
        </p:txBody>
      </p:sp>
      <p:sp>
        <p:nvSpPr>
          <p:cNvPr id="25" name="object 22"/>
          <p:cNvSpPr txBox="1"/>
          <p:nvPr/>
        </p:nvSpPr>
        <p:spPr>
          <a:xfrm>
            <a:off x="1499361" y="2286000"/>
            <a:ext cx="9360000" cy="73096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ts val="2800"/>
              </a:lnSpc>
              <a:spcBef>
                <a:spcPts val="2400"/>
              </a:spcBef>
            </a:pPr>
            <a:r>
              <a:rPr lang="ko-KR" altLang="en-US" sz="2200" spc="-100" dirty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연동에 따른 조정된 하도급단가</a:t>
            </a:r>
            <a:r>
              <a:rPr lang="en-US" altLang="ko-KR" sz="2200" spc="-100" dirty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/</a:t>
            </a:r>
            <a:r>
              <a:rPr lang="ko-KR" altLang="en-US" sz="2200" spc="-100" dirty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대금을 </a:t>
            </a:r>
            <a:r>
              <a:rPr lang="ko-KR" altLang="en-US" sz="2200" spc="-100" dirty="0">
                <a:solidFill>
                  <a:srgbClr val="C00000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서면에 명확하게 기재</a:t>
            </a:r>
            <a:r>
              <a:rPr lang="ko-KR" altLang="en-US" sz="2200" spc="-100" dirty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하고 상호 확인취지로</a:t>
            </a:r>
            <a:r>
              <a:rPr lang="en-US" altLang="ko-KR" sz="2200" spc="-100" dirty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/>
            </a:r>
            <a:br>
              <a:rPr lang="en-US" altLang="ko-KR" sz="2200" spc="-100" dirty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</a:br>
            <a:r>
              <a:rPr lang="ko-KR" altLang="en-US" sz="2200" spc="-100" dirty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서명</a:t>
            </a:r>
            <a:r>
              <a:rPr lang="en-US" altLang="ko-KR" sz="2200" spc="-100" dirty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·</a:t>
            </a:r>
            <a:r>
              <a:rPr lang="ko-KR" altLang="en-US" sz="2200" spc="-100" dirty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기명 날인하여 추후 발생할 수도 있는 </a:t>
            </a:r>
            <a:r>
              <a:rPr lang="ko-KR" altLang="en-US" sz="2200" spc="-100" dirty="0">
                <a:solidFill>
                  <a:srgbClr val="C00000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분쟁을 예방</a:t>
            </a:r>
            <a:endParaRPr sz="2200" spc="-100" dirty="0">
              <a:solidFill>
                <a:srgbClr val="C00000"/>
              </a:solidFill>
              <a:latin typeface="KoPubWorld돋움체 Bold" pitchFamily="2" charset="-127"/>
              <a:ea typeface="KoPubWorld돋움체 Bold" pitchFamily="2" charset="-127"/>
              <a:cs typeface="KoPubWorld돋움체 Bold" pitchFamily="2" charset="-127"/>
            </a:endParaRPr>
          </a:p>
        </p:txBody>
      </p:sp>
      <p:sp>
        <p:nvSpPr>
          <p:cNvPr id="26" name="object 22"/>
          <p:cNvSpPr txBox="1"/>
          <p:nvPr/>
        </p:nvSpPr>
        <p:spPr>
          <a:xfrm>
            <a:off x="1434566" y="5842386"/>
            <a:ext cx="9360000" cy="73096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ts val="2800"/>
              </a:lnSpc>
              <a:spcBef>
                <a:spcPts val="2400"/>
              </a:spcBef>
              <a:tabLst>
                <a:tab pos="180975" algn="l"/>
              </a:tabLst>
            </a:pPr>
            <a:r>
              <a:rPr lang="ko-KR" altLang="en-US" sz="2200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*</a:t>
            </a:r>
            <a:r>
              <a:rPr lang="en-US" altLang="ko-KR" sz="2200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	(</a:t>
            </a:r>
            <a:r>
              <a:rPr lang="ko-KR" altLang="en-US" sz="2200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비교시점의 원재료 기준가격</a:t>
            </a:r>
            <a:r>
              <a:rPr lang="en-US" altLang="ko-KR" sz="2200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) </a:t>
            </a:r>
            <a:r>
              <a:rPr lang="ko-KR" altLang="en-US" sz="2200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조정요건 충족 여부를 확인</a:t>
            </a:r>
            <a:r>
              <a:rPr lang="en-US" altLang="ko-KR" sz="2200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/>
            </a:r>
            <a:br>
              <a:rPr lang="en-US" altLang="ko-KR" sz="2200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</a:br>
            <a:r>
              <a:rPr lang="en-US" altLang="ko-KR" sz="2200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	(</a:t>
            </a:r>
            <a:r>
              <a:rPr lang="ko-KR" altLang="en-US" sz="2200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조정된 납품단가</a:t>
            </a:r>
            <a:r>
              <a:rPr lang="en-US" altLang="ko-KR" sz="2200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) </a:t>
            </a:r>
            <a:r>
              <a:rPr lang="ko-KR" altLang="en-US" sz="2200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산식에 따라 조정된 납품단가를 확인</a:t>
            </a:r>
          </a:p>
        </p:txBody>
      </p:sp>
      <p:sp>
        <p:nvSpPr>
          <p:cNvPr id="28" name="object 16"/>
          <p:cNvSpPr txBox="1"/>
          <p:nvPr/>
        </p:nvSpPr>
        <p:spPr>
          <a:xfrm>
            <a:off x="328645" y="447774"/>
            <a:ext cx="369570" cy="635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US" sz="4000" b="1" spc="-100" dirty="0">
                <a:solidFill>
                  <a:srgbClr val="FFF799"/>
                </a:solidFill>
                <a:latin typeface="강한공군체 Bold" pitchFamily="34" charset="-127"/>
                <a:ea typeface="강한공군체 Bold" pitchFamily="34" charset="-127"/>
                <a:cs typeface="KoPubWorld돋움체 Bold" pitchFamily="2" charset="-127"/>
              </a:rPr>
              <a:t>7</a:t>
            </a:r>
            <a:endParaRPr sz="4000" spc="-100">
              <a:latin typeface="강한공군체 Bold" pitchFamily="34" charset="-127"/>
              <a:ea typeface="강한공군체 Bold" pitchFamily="34" charset="-127"/>
              <a:cs typeface="KoPubWorld돋움체 Bold" pitchFamily="2" charset="-127"/>
            </a:endParaRPr>
          </a:p>
        </p:txBody>
      </p:sp>
      <p:sp>
        <p:nvSpPr>
          <p:cNvPr id="29" name="object 22"/>
          <p:cNvSpPr txBox="1"/>
          <p:nvPr/>
        </p:nvSpPr>
        <p:spPr>
          <a:xfrm>
            <a:off x="1357274" y="3111342"/>
            <a:ext cx="9360000" cy="73096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ts val="2800"/>
              </a:lnSpc>
              <a:spcBef>
                <a:spcPts val="2400"/>
              </a:spcBef>
              <a:tabLst>
                <a:tab pos="180975" algn="l"/>
              </a:tabLst>
            </a:pPr>
            <a:r>
              <a:rPr lang="ko-KR" altLang="en-US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◇ 특별약정 체결 시 납품단가</a:t>
            </a:r>
            <a:r>
              <a:rPr lang="en-US" altLang="ko-KR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: 25,000</a:t>
            </a:r>
            <a:r>
              <a:rPr lang="ko-KR" altLang="en-US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원</a:t>
            </a:r>
            <a:r>
              <a:rPr lang="en-US" altLang="ko-KR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/>
            </a:r>
            <a:br>
              <a:rPr lang="en-US" altLang="ko-KR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</a:br>
            <a:r>
              <a:rPr lang="ko-KR" altLang="en-US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◇ 특별약정 체결 시 원재료 기준가격</a:t>
            </a:r>
            <a:r>
              <a:rPr lang="en-US" altLang="ko-KR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; 10,000</a:t>
            </a:r>
            <a:r>
              <a:rPr lang="ko-KR" altLang="en-US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천원</a:t>
            </a:r>
            <a:r>
              <a:rPr lang="en-US" altLang="ko-KR" spc="-100" dirty="0"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/ton</a:t>
            </a:r>
            <a:endParaRPr lang="ko-KR" altLang="en-US" spc="-100" dirty="0">
              <a:latin typeface="KoPubWorld돋움체 Medium" pitchFamily="2" charset="-127"/>
              <a:ea typeface="KoPubWorld돋움체 Medium" pitchFamily="2" charset="-127"/>
              <a:cs typeface="KoPubWorld돋움체 Medium" pitchFamily="2" charset="-127"/>
            </a:endParaRPr>
          </a:p>
        </p:txBody>
      </p:sp>
      <p:graphicFrame>
        <p:nvGraphicFramePr>
          <p:cNvPr id="12" name="표 14">
            <a:extLst>
              <a:ext uri="{FF2B5EF4-FFF2-40B4-BE49-F238E27FC236}">
                <a16:creationId xmlns="" xmlns:a16="http://schemas.microsoft.com/office/drawing/2014/main" id="{01651B47-A4ED-34CD-1F66-E3BE2E73533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12152700"/>
              </p:ext>
            </p:extLst>
          </p:nvPr>
        </p:nvGraphicFramePr>
        <p:xfrm>
          <a:off x="1164252" y="3810549"/>
          <a:ext cx="9900628" cy="204216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854879">
                  <a:extLst>
                    <a:ext uri="{9D8B030D-6E8A-4147-A177-3AD203B41FA5}">
                      <a16:colId xmlns="" xmlns:a16="http://schemas.microsoft.com/office/drawing/2014/main" val="708117377"/>
                    </a:ext>
                  </a:extLst>
                </a:gridCol>
                <a:gridCol w="1273920">
                  <a:extLst>
                    <a:ext uri="{9D8B030D-6E8A-4147-A177-3AD203B41FA5}">
                      <a16:colId xmlns="" xmlns:a16="http://schemas.microsoft.com/office/drawing/2014/main" val="3784235266"/>
                    </a:ext>
                  </a:extLst>
                </a:gridCol>
                <a:gridCol w="990600">
                  <a:extLst>
                    <a:ext uri="{9D8B030D-6E8A-4147-A177-3AD203B41FA5}">
                      <a16:colId xmlns="" xmlns:a16="http://schemas.microsoft.com/office/drawing/2014/main" val="3002231659"/>
                    </a:ext>
                  </a:extLst>
                </a:gridCol>
                <a:gridCol w="990600">
                  <a:extLst>
                    <a:ext uri="{9D8B030D-6E8A-4147-A177-3AD203B41FA5}">
                      <a16:colId xmlns="" xmlns:a16="http://schemas.microsoft.com/office/drawing/2014/main" val="3871918965"/>
                    </a:ext>
                  </a:extLst>
                </a:gridCol>
                <a:gridCol w="914400">
                  <a:extLst>
                    <a:ext uri="{9D8B030D-6E8A-4147-A177-3AD203B41FA5}">
                      <a16:colId xmlns="" xmlns:a16="http://schemas.microsoft.com/office/drawing/2014/main" val="3731364329"/>
                    </a:ext>
                  </a:extLst>
                </a:gridCol>
                <a:gridCol w="1066800">
                  <a:extLst>
                    <a:ext uri="{9D8B030D-6E8A-4147-A177-3AD203B41FA5}">
                      <a16:colId xmlns="" xmlns:a16="http://schemas.microsoft.com/office/drawing/2014/main" val="2045711877"/>
                    </a:ext>
                  </a:extLst>
                </a:gridCol>
                <a:gridCol w="1421573">
                  <a:extLst>
                    <a:ext uri="{9D8B030D-6E8A-4147-A177-3AD203B41FA5}">
                      <a16:colId xmlns="" xmlns:a16="http://schemas.microsoft.com/office/drawing/2014/main" val="4145823580"/>
                    </a:ext>
                  </a:extLst>
                </a:gridCol>
                <a:gridCol w="1194227">
                  <a:extLst>
                    <a:ext uri="{9D8B030D-6E8A-4147-A177-3AD203B41FA5}">
                      <a16:colId xmlns="" xmlns:a16="http://schemas.microsoft.com/office/drawing/2014/main" val="3471530737"/>
                    </a:ext>
                  </a:extLst>
                </a:gridCol>
                <a:gridCol w="1193629">
                  <a:extLst>
                    <a:ext uri="{9D8B030D-6E8A-4147-A177-3AD203B41FA5}">
                      <a16:colId xmlns="" xmlns:a16="http://schemas.microsoft.com/office/drawing/2014/main" val="2311380906"/>
                    </a:ext>
                  </a:extLst>
                </a:gridCol>
              </a:tblGrid>
              <a:tr h="286279">
                <a:tc rowSpan="2">
                  <a:txBody>
                    <a:bodyPr/>
                    <a:lstStyle/>
                    <a:p>
                      <a:pPr algn="ctr" latinLnBrk="1"/>
                      <a:endParaRPr lang="en-US" altLang="ko-KR" sz="1500" dirty="0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  <a:p>
                      <a:pPr algn="ctr" latinLnBrk="1"/>
                      <a:r>
                        <a:rPr lang="ko-KR" altLang="en-US" sz="1500" dirty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조정일</a:t>
                      </a:r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algn="ctr" latinLnBrk="1"/>
                      <a:endParaRPr lang="en-US" altLang="ko-KR" sz="1500" dirty="0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  <a:p>
                      <a:pPr algn="ctr" latinLnBrk="1"/>
                      <a:r>
                        <a:rPr lang="ko-KR" altLang="en-US" sz="1500" dirty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대상원재료</a:t>
                      </a: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/>
                        <a:t>원재료 가격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/>
                        <a:t>하도급단가</a:t>
                      </a:r>
                      <a:r>
                        <a:rPr lang="en-US" altLang="ko-KR" sz="1500" dirty="0"/>
                        <a:t>/</a:t>
                      </a:r>
                      <a:r>
                        <a:rPr lang="ko-KR" altLang="en-US" sz="1500" dirty="0"/>
                        <a:t>대금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latinLnBrk="1"/>
                      <a:endParaRPr lang="en-US" altLang="ko-KR" sz="1500" dirty="0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  <a:p>
                      <a:pPr algn="ctr" latinLnBrk="1"/>
                      <a:r>
                        <a:rPr lang="ko-KR" altLang="en-US" sz="1500" dirty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조정대금</a:t>
                      </a:r>
                      <a:endParaRPr lang="en-US" altLang="ko-KR" sz="1500" dirty="0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  <a:p>
                      <a:pPr algn="ctr" latinLnBrk="1"/>
                      <a:r>
                        <a:rPr lang="ko-KR" altLang="en-US" sz="1500" dirty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반영일</a:t>
                      </a:r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algn="ctr" latinLnBrk="1"/>
                      <a:endParaRPr lang="en-US" altLang="ko-KR" sz="1500" dirty="0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  <a:p>
                      <a:pPr algn="ctr" latinLnBrk="1"/>
                      <a:r>
                        <a:rPr lang="ko-KR" altLang="en-US" sz="1500" dirty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원사업자</a:t>
                      </a:r>
                      <a:endParaRPr lang="en-US" altLang="ko-KR" sz="1500" dirty="0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  <a:p>
                      <a:pPr algn="ctr" latinLnBrk="1"/>
                      <a:r>
                        <a:rPr lang="ko-KR" altLang="en-US" sz="1500" dirty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확인</a:t>
                      </a:r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algn="ctr" latinLnBrk="1"/>
                      <a:endParaRPr lang="en-US" altLang="ko-KR" sz="1500" dirty="0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  <a:p>
                      <a:pPr algn="ctr" latinLnBrk="1"/>
                      <a:r>
                        <a:rPr lang="ko-KR" altLang="en-US" sz="1500" dirty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수급사업자</a:t>
                      </a:r>
                      <a:endParaRPr lang="en-US" altLang="ko-KR" sz="1500" dirty="0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  <a:p>
                      <a:pPr algn="ctr" latinLnBrk="1"/>
                      <a:r>
                        <a:rPr lang="ko-KR" altLang="en-US" sz="1500" dirty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확인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2258215895"/>
                  </a:ext>
                </a:extLst>
              </a:tr>
              <a:tr h="487771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기준</a:t>
                      </a:r>
                      <a:endParaRPr lang="en-US" altLang="ko-KR" sz="1500" dirty="0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  <a:p>
                      <a:pPr algn="ctr" latinLnBrk="1"/>
                      <a:r>
                        <a:rPr lang="ko-KR" altLang="en-US" sz="1500" dirty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시점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비교</a:t>
                      </a:r>
                      <a:endParaRPr lang="en-US" altLang="ko-KR" sz="1500" dirty="0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  <a:p>
                      <a:pPr algn="ctr" latinLnBrk="1"/>
                      <a:r>
                        <a:rPr lang="ko-KR" altLang="en-US" sz="1500" dirty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시점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 err="1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조정전</a:t>
                      </a:r>
                      <a:endParaRPr lang="en-US" altLang="ko-KR" sz="1500" dirty="0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  <a:p>
                      <a:pPr algn="ctr" latinLnBrk="1"/>
                      <a:r>
                        <a:rPr lang="ko-KR" altLang="en-US" sz="1500" dirty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금액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조정후</a:t>
                      </a:r>
                      <a:endParaRPr lang="en-US" altLang="ko-KR" sz="1500" dirty="0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  <a:p>
                      <a:pPr algn="ctr" latinLnBrk="1"/>
                      <a:r>
                        <a:rPr lang="ko-KR" altLang="en-US" sz="1500" dirty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금액</a:t>
                      </a: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154882858"/>
                  </a:ext>
                </a:extLst>
              </a:tr>
              <a:tr h="16665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300" dirty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’23.2.1.</a:t>
                      </a:r>
                      <a:endParaRPr lang="ko-KR" altLang="en-US" sz="1300" dirty="0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dirty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동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300" dirty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10,000</a:t>
                      </a:r>
                    </a:p>
                    <a:p>
                      <a:pPr algn="ctr" latinLnBrk="1"/>
                      <a:r>
                        <a:rPr lang="ko-KR" altLang="en-US" sz="1300" dirty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천원</a:t>
                      </a:r>
                      <a:r>
                        <a:rPr lang="en-US" altLang="ko-KR" sz="1300" dirty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/ton</a:t>
                      </a:r>
                      <a:endParaRPr lang="ko-KR" altLang="en-US" sz="1300" dirty="0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300" dirty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12,000</a:t>
                      </a:r>
                    </a:p>
                    <a:p>
                      <a:pPr algn="ctr" latinLnBrk="1"/>
                      <a:r>
                        <a:rPr lang="ko-KR" altLang="en-US" sz="1300" dirty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천원</a:t>
                      </a:r>
                      <a:r>
                        <a:rPr lang="en-US" altLang="ko-KR" sz="1300" dirty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/ton</a:t>
                      </a:r>
                      <a:endParaRPr lang="ko-KR" altLang="en-US" sz="1300" dirty="0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300" dirty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25,000</a:t>
                      </a:r>
                      <a:r>
                        <a:rPr lang="ko-KR" altLang="en-US" sz="1300" dirty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원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300" dirty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29,000</a:t>
                      </a:r>
                      <a:r>
                        <a:rPr lang="ko-KR" altLang="en-US" sz="1300" dirty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원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300" dirty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’23.2.1.</a:t>
                      </a:r>
                      <a:endParaRPr lang="ko-KR" altLang="en-US" sz="1300" dirty="0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i="1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서명</a:t>
                      </a:r>
                      <a:endParaRPr lang="en-US" altLang="ko-KR" sz="1300" i="1" dirty="0">
                        <a:solidFill>
                          <a:schemeClr val="bg1">
                            <a:lumMod val="75000"/>
                          </a:schemeClr>
                        </a:solidFill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  <a:p>
                      <a:pPr algn="ctr" latinLnBrk="1"/>
                      <a:r>
                        <a:rPr lang="en-US" altLang="ko-KR" sz="1300" i="1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/</a:t>
                      </a:r>
                      <a:r>
                        <a:rPr lang="ko-KR" altLang="en-US" sz="1300" i="1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기명날인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300" i="1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서명</a:t>
                      </a:r>
                      <a:endParaRPr lang="en-US" altLang="ko-KR" sz="1300" i="1" dirty="0">
                        <a:solidFill>
                          <a:schemeClr val="bg1">
                            <a:lumMod val="75000"/>
                          </a:schemeClr>
                        </a:solidFill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  <a:p>
                      <a:pPr marL="0" marR="0" lvl="0" indent="0" algn="ctr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300" i="1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/</a:t>
                      </a:r>
                      <a:r>
                        <a:rPr lang="ko-KR" altLang="en-US" sz="1300" i="1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기명날인</a:t>
                      </a:r>
                    </a:p>
                    <a:p>
                      <a:pPr algn="ctr" latinLnBrk="1"/>
                      <a:endParaRPr lang="ko-KR" altLang="en-US" sz="1300" i="1" dirty="0">
                        <a:solidFill>
                          <a:schemeClr val="bg1">
                            <a:lumMod val="75000"/>
                          </a:schemeClr>
                        </a:solidFill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3134595198"/>
                  </a:ext>
                </a:extLst>
              </a:tr>
              <a:tr h="43357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300" dirty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’23.3.1.</a:t>
                      </a:r>
                      <a:endParaRPr lang="ko-KR" altLang="en-US" sz="1300" dirty="0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dirty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동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300" dirty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12,000</a:t>
                      </a:r>
                    </a:p>
                    <a:p>
                      <a:pPr algn="ctr" latinLnBrk="1"/>
                      <a:r>
                        <a:rPr lang="ko-KR" altLang="en-US" sz="1300" dirty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천원</a:t>
                      </a:r>
                      <a:r>
                        <a:rPr lang="en-US" altLang="ko-KR" sz="1300" dirty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/ton</a:t>
                      </a:r>
                      <a:endParaRPr lang="ko-KR" altLang="en-US" sz="1300" dirty="0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300" dirty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13,000</a:t>
                      </a:r>
                    </a:p>
                    <a:p>
                      <a:pPr algn="ctr" latinLnBrk="1"/>
                      <a:r>
                        <a:rPr lang="ko-KR" altLang="en-US" sz="1300" dirty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천원</a:t>
                      </a:r>
                      <a:r>
                        <a:rPr lang="en-US" altLang="ko-KR" sz="1300" dirty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/ton</a:t>
                      </a:r>
                      <a:endParaRPr lang="ko-KR" altLang="en-US" sz="1300" dirty="0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300" dirty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29,000</a:t>
                      </a:r>
                      <a:r>
                        <a:rPr lang="ko-KR" altLang="en-US" sz="1300" dirty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원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300" dirty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31,000</a:t>
                      </a:r>
                      <a:r>
                        <a:rPr lang="ko-KR" altLang="en-US" sz="1300" dirty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원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300" dirty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’23.3.1.</a:t>
                      </a:r>
                      <a:endParaRPr lang="ko-KR" altLang="en-US" sz="1300" dirty="0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300" i="1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서명</a:t>
                      </a:r>
                      <a:endParaRPr lang="en-US" altLang="ko-KR" sz="1300" i="1" dirty="0">
                        <a:solidFill>
                          <a:schemeClr val="bg1">
                            <a:lumMod val="75000"/>
                          </a:schemeClr>
                        </a:solidFill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  <a:p>
                      <a:pPr marL="0" marR="0" lvl="0" indent="0" algn="ctr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300" i="1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/</a:t>
                      </a:r>
                      <a:r>
                        <a:rPr lang="ko-KR" altLang="en-US" sz="1300" i="1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기명날인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300" i="1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서명</a:t>
                      </a:r>
                      <a:endParaRPr lang="en-US" altLang="ko-KR" sz="1300" i="1" dirty="0">
                        <a:solidFill>
                          <a:schemeClr val="bg1">
                            <a:lumMod val="75000"/>
                          </a:schemeClr>
                        </a:solidFill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  <a:p>
                      <a:pPr marL="0" marR="0" lvl="0" indent="0" algn="ctr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300" i="1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/</a:t>
                      </a:r>
                      <a:r>
                        <a:rPr lang="ko-KR" altLang="en-US" sz="1300" i="1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기명날인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933390812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2204000" cy="68640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2" name="object 46"/>
          <p:cNvSpPr txBox="1">
            <a:spLocks noGrp="1"/>
          </p:cNvSpPr>
          <p:nvPr>
            <p:ph type="sldNum" sz="quarter" idx="7"/>
          </p:nvPr>
        </p:nvSpPr>
        <p:spPr>
          <a:xfrm>
            <a:off x="11843257" y="6527415"/>
            <a:ext cx="289559" cy="246221"/>
          </a:xfrm>
          <a:prstGeom prst="rect">
            <a:avLst/>
          </a:prstGeom>
        </p:spPr>
        <p:txBody>
          <a:bodyPr vert="horz" wrap="square" lIns="0" tIns="30480" rIns="0" bIns="0" rtlCol="0">
            <a:spAutoFit/>
          </a:bodyPr>
          <a:lstStyle/>
          <a:p>
            <a:pPr marL="38100" algn="ctr">
              <a:lnSpc>
                <a:spcPct val="100000"/>
              </a:lnSpc>
              <a:spcBef>
                <a:spcPts val="240"/>
              </a:spcBef>
            </a:pPr>
            <a:r>
              <a:rPr lang="en-US" altLang="ko-KR" spc="-150" dirty="0" smtClean="0"/>
              <a:t>30</a:t>
            </a:r>
            <a:endParaRPr lang="en-US" altLang="ko-KR" spc="-150" dirty="0"/>
          </a:p>
        </p:txBody>
      </p:sp>
      <p:grpSp>
        <p:nvGrpSpPr>
          <p:cNvPr id="2" name="그룹 3"/>
          <p:cNvGrpSpPr/>
          <p:nvPr/>
        </p:nvGrpSpPr>
        <p:grpSpPr>
          <a:xfrm>
            <a:off x="0" y="0"/>
            <a:ext cx="12099836" cy="1234440"/>
            <a:chOff x="0" y="0"/>
            <a:chExt cx="12099836" cy="1234440"/>
          </a:xfrm>
        </p:grpSpPr>
        <p:sp>
          <p:nvSpPr>
            <p:cNvPr id="5" name="object 2"/>
            <p:cNvSpPr/>
            <p:nvPr/>
          </p:nvSpPr>
          <p:spPr>
            <a:xfrm>
              <a:off x="0" y="395998"/>
              <a:ext cx="9864090" cy="792480"/>
            </a:xfrm>
            <a:custGeom>
              <a:avLst/>
              <a:gdLst/>
              <a:ahLst/>
              <a:cxnLst/>
              <a:rect l="l" t="t" r="r" b="b"/>
              <a:pathLst>
                <a:path w="9864090" h="792480">
                  <a:moveTo>
                    <a:pt x="9864001" y="0"/>
                  </a:moveTo>
                  <a:lnTo>
                    <a:pt x="0" y="0"/>
                  </a:lnTo>
                  <a:lnTo>
                    <a:pt x="0" y="791997"/>
                  </a:lnTo>
                  <a:lnTo>
                    <a:pt x="9864001" y="791997"/>
                  </a:lnTo>
                  <a:lnTo>
                    <a:pt x="9864001" y="0"/>
                  </a:lnTo>
                  <a:close/>
                </a:path>
              </a:pathLst>
            </a:custGeom>
            <a:solidFill>
              <a:srgbClr val="C00000"/>
            </a:solidFill>
          </p:spPr>
          <p:txBody>
            <a:bodyPr wrap="square" lIns="0" tIns="0" rIns="0" bIns="0" rtlCol="0"/>
            <a:lstStyle/>
            <a:p>
              <a:endParaRPr spc="-100">
                <a:latin typeface="KoPubWorld돋움체 Bold" pitchFamily="2" charset="-127"/>
              </a:endParaRPr>
            </a:p>
          </p:txBody>
        </p:sp>
        <p:grpSp>
          <p:nvGrpSpPr>
            <p:cNvPr id="3" name="object 25"/>
            <p:cNvGrpSpPr/>
            <p:nvPr/>
          </p:nvGrpSpPr>
          <p:grpSpPr>
            <a:xfrm>
              <a:off x="9864001" y="0"/>
              <a:ext cx="2236127" cy="1234440"/>
              <a:chOff x="9864001" y="0"/>
              <a:chExt cx="2236127" cy="1234440"/>
            </a:xfrm>
          </p:grpSpPr>
          <p:sp>
            <p:nvSpPr>
              <p:cNvPr id="7" name="object 26"/>
              <p:cNvSpPr/>
              <p:nvPr/>
            </p:nvSpPr>
            <p:spPr>
              <a:xfrm>
                <a:off x="9864001" y="404761"/>
                <a:ext cx="1464945" cy="720090"/>
              </a:xfrm>
              <a:custGeom>
                <a:avLst/>
                <a:gdLst/>
                <a:ahLst/>
                <a:cxnLst/>
                <a:rect l="l" t="t" r="r" b="b"/>
                <a:pathLst>
                  <a:path w="1464945" h="720090">
                    <a:moveTo>
                      <a:pt x="370916" y="117513"/>
                    </a:moveTo>
                    <a:lnTo>
                      <a:pt x="0" y="69049"/>
                    </a:lnTo>
                    <a:lnTo>
                      <a:pt x="0" y="719874"/>
                    </a:lnTo>
                    <a:lnTo>
                      <a:pt x="340563" y="669912"/>
                    </a:lnTo>
                    <a:lnTo>
                      <a:pt x="370916" y="117513"/>
                    </a:lnTo>
                    <a:close/>
                  </a:path>
                  <a:path w="1464945" h="720090">
                    <a:moveTo>
                      <a:pt x="1271536" y="607949"/>
                    </a:moveTo>
                    <a:lnTo>
                      <a:pt x="1271498" y="605053"/>
                    </a:lnTo>
                    <a:lnTo>
                      <a:pt x="1270977" y="598398"/>
                    </a:lnTo>
                    <a:lnTo>
                      <a:pt x="1270342" y="590296"/>
                    </a:lnTo>
                    <a:lnTo>
                      <a:pt x="1163408" y="598398"/>
                    </a:lnTo>
                    <a:lnTo>
                      <a:pt x="1082713" y="586397"/>
                    </a:lnTo>
                    <a:lnTo>
                      <a:pt x="1091539" y="629437"/>
                    </a:lnTo>
                    <a:lnTo>
                      <a:pt x="1110729" y="672160"/>
                    </a:lnTo>
                    <a:lnTo>
                      <a:pt x="1121105" y="684072"/>
                    </a:lnTo>
                    <a:lnTo>
                      <a:pt x="1149540" y="681126"/>
                    </a:lnTo>
                    <a:lnTo>
                      <a:pt x="1173378" y="683006"/>
                    </a:lnTo>
                    <a:lnTo>
                      <a:pt x="1187005" y="683590"/>
                    </a:lnTo>
                    <a:lnTo>
                      <a:pt x="1195539" y="682879"/>
                    </a:lnTo>
                    <a:lnTo>
                      <a:pt x="1202867" y="681126"/>
                    </a:lnTo>
                    <a:lnTo>
                      <a:pt x="1204099" y="680834"/>
                    </a:lnTo>
                    <a:lnTo>
                      <a:pt x="1247698" y="657085"/>
                    </a:lnTo>
                    <a:lnTo>
                      <a:pt x="1269593" y="624941"/>
                    </a:lnTo>
                    <a:lnTo>
                      <a:pt x="1271536" y="607949"/>
                    </a:lnTo>
                    <a:close/>
                  </a:path>
                  <a:path w="1464945" h="720090">
                    <a:moveTo>
                      <a:pt x="1464602" y="273532"/>
                    </a:moveTo>
                    <a:lnTo>
                      <a:pt x="1445882" y="228981"/>
                    </a:lnTo>
                    <a:lnTo>
                      <a:pt x="1348879" y="179095"/>
                    </a:lnTo>
                    <a:lnTo>
                      <a:pt x="914552" y="153835"/>
                    </a:lnTo>
                    <a:lnTo>
                      <a:pt x="896620" y="197523"/>
                    </a:lnTo>
                    <a:lnTo>
                      <a:pt x="868540" y="236385"/>
                    </a:lnTo>
                    <a:lnTo>
                      <a:pt x="832612" y="267665"/>
                    </a:lnTo>
                    <a:lnTo>
                      <a:pt x="791146" y="288569"/>
                    </a:lnTo>
                    <a:lnTo>
                      <a:pt x="752182" y="296341"/>
                    </a:lnTo>
                    <a:lnTo>
                      <a:pt x="750265" y="296456"/>
                    </a:lnTo>
                    <a:lnTo>
                      <a:pt x="738708" y="295973"/>
                    </a:lnTo>
                    <a:lnTo>
                      <a:pt x="700570" y="272402"/>
                    </a:lnTo>
                    <a:lnTo>
                      <a:pt x="690486" y="239852"/>
                    </a:lnTo>
                    <a:lnTo>
                      <a:pt x="691083" y="139814"/>
                    </a:lnTo>
                    <a:lnTo>
                      <a:pt x="765962" y="0"/>
                    </a:lnTo>
                    <a:lnTo>
                      <a:pt x="404672" y="153085"/>
                    </a:lnTo>
                    <a:lnTo>
                      <a:pt x="379691" y="607949"/>
                    </a:lnTo>
                    <a:lnTo>
                      <a:pt x="457987" y="601281"/>
                    </a:lnTo>
                    <a:lnTo>
                      <a:pt x="516356" y="639737"/>
                    </a:lnTo>
                    <a:lnTo>
                      <a:pt x="547166" y="659193"/>
                    </a:lnTo>
                    <a:lnTo>
                      <a:pt x="560616" y="665645"/>
                    </a:lnTo>
                    <a:lnTo>
                      <a:pt x="566928" y="665060"/>
                    </a:lnTo>
                    <a:lnTo>
                      <a:pt x="567512" y="664857"/>
                    </a:lnTo>
                    <a:lnTo>
                      <a:pt x="571284" y="653288"/>
                    </a:lnTo>
                    <a:lnTo>
                      <a:pt x="575360" y="642010"/>
                    </a:lnTo>
                    <a:lnTo>
                      <a:pt x="591781" y="605955"/>
                    </a:lnTo>
                    <a:lnTo>
                      <a:pt x="632904" y="583234"/>
                    </a:lnTo>
                    <a:lnTo>
                      <a:pt x="647534" y="583272"/>
                    </a:lnTo>
                    <a:lnTo>
                      <a:pt x="686435" y="600087"/>
                    </a:lnTo>
                    <a:lnTo>
                      <a:pt x="690562" y="605053"/>
                    </a:lnTo>
                    <a:lnTo>
                      <a:pt x="698169" y="583234"/>
                    </a:lnTo>
                    <a:lnTo>
                      <a:pt x="719810" y="527786"/>
                    </a:lnTo>
                    <a:lnTo>
                      <a:pt x="747280" y="492696"/>
                    </a:lnTo>
                    <a:lnTo>
                      <a:pt x="772998" y="485571"/>
                    </a:lnTo>
                    <a:lnTo>
                      <a:pt x="790689" y="486308"/>
                    </a:lnTo>
                    <a:lnTo>
                      <a:pt x="830922" y="506349"/>
                    </a:lnTo>
                    <a:lnTo>
                      <a:pt x="846709" y="531939"/>
                    </a:lnTo>
                    <a:lnTo>
                      <a:pt x="855713" y="515454"/>
                    </a:lnTo>
                    <a:lnTo>
                      <a:pt x="868006" y="502323"/>
                    </a:lnTo>
                    <a:lnTo>
                      <a:pt x="881976" y="492582"/>
                    </a:lnTo>
                    <a:lnTo>
                      <a:pt x="896061" y="486232"/>
                    </a:lnTo>
                    <a:lnTo>
                      <a:pt x="898029" y="485571"/>
                    </a:lnTo>
                    <a:lnTo>
                      <a:pt x="901039" y="484543"/>
                    </a:lnTo>
                    <a:lnTo>
                      <a:pt x="906043" y="483387"/>
                    </a:lnTo>
                    <a:lnTo>
                      <a:pt x="910945" y="482803"/>
                    </a:lnTo>
                    <a:lnTo>
                      <a:pt x="926985" y="482244"/>
                    </a:lnTo>
                    <a:lnTo>
                      <a:pt x="941438" y="484568"/>
                    </a:lnTo>
                    <a:lnTo>
                      <a:pt x="973721" y="507238"/>
                    </a:lnTo>
                    <a:lnTo>
                      <a:pt x="987132" y="541845"/>
                    </a:lnTo>
                    <a:lnTo>
                      <a:pt x="991857" y="538530"/>
                    </a:lnTo>
                    <a:lnTo>
                      <a:pt x="997127" y="535825"/>
                    </a:lnTo>
                    <a:lnTo>
                      <a:pt x="1002855" y="533882"/>
                    </a:lnTo>
                    <a:lnTo>
                      <a:pt x="1020254" y="530656"/>
                    </a:lnTo>
                    <a:lnTo>
                      <a:pt x="1037361" y="532536"/>
                    </a:lnTo>
                    <a:lnTo>
                      <a:pt x="1053261" y="539318"/>
                    </a:lnTo>
                    <a:lnTo>
                      <a:pt x="1067079" y="550735"/>
                    </a:lnTo>
                    <a:lnTo>
                      <a:pt x="1071143" y="555218"/>
                    </a:lnTo>
                    <a:lnTo>
                      <a:pt x="1074089" y="557441"/>
                    </a:lnTo>
                    <a:lnTo>
                      <a:pt x="1076172" y="558088"/>
                    </a:lnTo>
                    <a:lnTo>
                      <a:pt x="1077417" y="563638"/>
                    </a:lnTo>
                    <a:lnTo>
                      <a:pt x="1078890" y="569963"/>
                    </a:lnTo>
                    <a:lnTo>
                      <a:pt x="1080681" y="577215"/>
                    </a:lnTo>
                    <a:lnTo>
                      <a:pt x="1162799" y="585660"/>
                    </a:lnTo>
                    <a:lnTo>
                      <a:pt x="1197876" y="584809"/>
                    </a:lnTo>
                    <a:lnTo>
                      <a:pt x="1277823" y="578269"/>
                    </a:lnTo>
                    <a:lnTo>
                      <a:pt x="1323568" y="550303"/>
                    </a:lnTo>
                    <a:lnTo>
                      <a:pt x="1347889" y="502627"/>
                    </a:lnTo>
                    <a:lnTo>
                      <a:pt x="1352537" y="482244"/>
                    </a:lnTo>
                    <a:lnTo>
                      <a:pt x="1353540" y="477850"/>
                    </a:lnTo>
                    <a:lnTo>
                      <a:pt x="1158786" y="464807"/>
                    </a:lnTo>
                    <a:lnTo>
                      <a:pt x="1156550" y="464464"/>
                    </a:lnTo>
                    <a:lnTo>
                      <a:pt x="1154417" y="463613"/>
                    </a:lnTo>
                    <a:lnTo>
                      <a:pt x="1064628" y="400786"/>
                    </a:lnTo>
                    <a:lnTo>
                      <a:pt x="1177696" y="449783"/>
                    </a:lnTo>
                    <a:lnTo>
                      <a:pt x="1178902" y="450126"/>
                    </a:lnTo>
                    <a:lnTo>
                      <a:pt x="1180147" y="450329"/>
                    </a:lnTo>
                    <a:lnTo>
                      <a:pt x="1273390" y="456133"/>
                    </a:lnTo>
                    <a:lnTo>
                      <a:pt x="1322590" y="458571"/>
                    </a:lnTo>
                    <a:lnTo>
                      <a:pt x="1344002" y="458063"/>
                    </a:lnTo>
                    <a:lnTo>
                      <a:pt x="1353947" y="455066"/>
                    </a:lnTo>
                    <a:lnTo>
                      <a:pt x="1373060" y="444373"/>
                    </a:lnTo>
                    <a:lnTo>
                      <a:pt x="1389176" y="427113"/>
                    </a:lnTo>
                    <a:lnTo>
                      <a:pt x="1402613" y="400786"/>
                    </a:lnTo>
                    <a:lnTo>
                      <a:pt x="1403654" y="398754"/>
                    </a:lnTo>
                    <a:lnTo>
                      <a:pt x="1417866" y="354761"/>
                    </a:lnTo>
                    <a:lnTo>
                      <a:pt x="1221587" y="309626"/>
                    </a:lnTo>
                    <a:lnTo>
                      <a:pt x="1220292" y="309397"/>
                    </a:lnTo>
                    <a:lnTo>
                      <a:pt x="1219060" y="308991"/>
                    </a:lnTo>
                    <a:lnTo>
                      <a:pt x="1193012" y="296456"/>
                    </a:lnTo>
                    <a:lnTo>
                      <a:pt x="1052830" y="228981"/>
                    </a:lnTo>
                    <a:lnTo>
                      <a:pt x="1229321" y="291439"/>
                    </a:lnTo>
                    <a:lnTo>
                      <a:pt x="1230299" y="291668"/>
                    </a:lnTo>
                    <a:lnTo>
                      <a:pt x="1231303" y="291807"/>
                    </a:lnTo>
                    <a:lnTo>
                      <a:pt x="1404086" y="328193"/>
                    </a:lnTo>
                    <a:lnTo>
                      <a:pt x="1409547" y="327990"/>
                    </a:lnTo>
                    <a:lnTo>
                      <a:pt x="1414894" y="327240"/>
                    </a:lnTo>
                    <a:lnTo>
                      <a:pt x="1420063" y="326034"/>
                    </a:lnTo>
                    <a:lnTo>
                      <a:pt x="1452003" y="306260"/>
                    </a:lnTo>
                    <a:lnTo>
                      <a:pt x="1464602" y="273532"/>
                    </a:lnTo>
                    <a:close/>
                  </a:path>
                </a:pathLst>
              </a:custGeom>
              <a:solidFill>
                <a:srgbClr val="C00000"/>
              </a:solidFill>
            </p:spPr>
            <p:txBody>
              <a:bodyPr wrap="square" lIns="0" tIns="0" rIns="0" bIns="0" rtlCol="0"/>
              <a:lstStyle/>
              <a:p>
                <a:endParaRPr spc="-100">
                  <a:latin typeface="KoPubWorld돋움체 Bold" pitchFamily="2" charset="-127"/>
                </a:endParaRPr>
              </a:p>
            </p:txBody>
          </p:sp>
          <p:sp>
            <p:nvSpPr>
              <p:cNvPr id="8" name="object 27"/>
              <p:cNvSpPr/>
              <p:nvPr/>
            </p:nvSpPr>
            <p:spPr>
              <a:xfrm>
                <a:off x="10442143" y="0"/>
                <a:ext cx="1657985" cy="1234440"/>
              </a:xfrm>
              <a:custGeom>
                <a:avLst/>
                <a:gdLst/>
                <a:ahLst/>
                <a:cxnLst/>
                <a:rect l="l" t="t" r="r" b="b"/>
                <a:pathLst>
                  <a:path w="1657984" h="1234440">
                    <a:moveTo>
                      <a:pt x="544360" y="1121257"/>
                    </a:moveTo>
                    <a:lnTo>
                      <a:pt x="514959" y="1090142"/>
                    </a:lnTo>
                    <a:lnTo>
                      <a:pt x="491820" y="1038618"/>
                    </a:lnTo>
                    <a:lnTo>
                      <a:pt x="480225" y="982091"/>
                    </a:lnTo>
                    <a:lnTo>
                      <a:pt x="477342" y="975499"/>
                    </a:lnTo>
                    <a:lnTo>
                      <a:pt x="472643" y="970330"/>
                    </a:lnTo>
                    <a:lnTo>
                      <a:pt x="452793" y="958430"/>
                    </a:lnTo>
                    <a:lnTo>
                      <a:pt x="431609" y="959573"/>
                    </a:lnTo>
                    <a:lnTo>
                      <a:pt x="414274" y="971638"/>
                    </a:lnTo>
                    <a:lnTo>
                      <a:pt x="405993" y="992517"/>
                    </a:lnTo>
                    <a:lnTo>
                      <a:pt x="394462" y="1044321"/>
                    </a:lnTo>
                    <a:lnTo>
                      <a:pt x="388569" y="1069949"/>
                    </a:lnTo>
                    <a:lnTo>
                      <a:pt x="386473" y="1076947"/>
                    </a:lnTo>
                    <a:lnTo>
                      <a:pt x="386346" y="1072896"/>
                    </a:lnTo>
                    <a:lnTo>
                      <a:pt x="388823" y="998575"/>
                    </a:lnTo>
                    <a:lnTo>
                      <a:pt x="389140" y="969340"/>
                    </a:lnTo>
                    <a:lnTo>
                      <a:pt x="384390" y="938669"/>
                    </a:lnTo>
                    <a:lnTo>
                      <a:pt x="368490" y="915670"/>
                    </a:lnTo>
                    <a:lnTo>
                      <a:pt x="335407" y="909447"/>
                    </a:lnTo>
                    <a:lnTo>
                      <a:pt x="319862" y="913892"/>
                    </a:lnTo>
                    <a:lnTo>
                      <a:pt x="305028" y="923112"/>
                    </a:lnTo>
                    <a:lnTo>
                      <a:pt x="293255" y="936421"/>
                    </a:lnTo>
                    <a:lnTo>
                      <a:pt x="286893" y="953084"/>
                    </a:lnTo>
                    <a:lnTo>
                      <a:pt x="258025" y="1072896"/>
                    </a:lnTo>
                    <a:lnTo>
                      <a:pt x="256057" y="1060881"/>
                    </a:lnTo>
                    <a:lnTo>
                      <a:pt x="253580" y="1023010"/>
                    </a:lnTo>
                    <a:lnTo>
                      <a:pt x="251409" y="982091"/>
                    </a:lnTo>
                    <a:lnTo>
                      <a:pt x="250558" y="964311"/>
                    </a:lnTo>
                    <a:lnTo>
                      <a:pt x="240601" y="930541"/>
                    </a:lnTo>
                    <a:lnTo>
                      <a:pt x="216001" y="914387"/>
                    </a:lnTo>
                    <a:lnTo>
                      <a:pt x="188442" y="913587"/>
                    </a:lnTo>
                    <a:lnTo>
                      <a:pt x="169621" y="925906"/>
                    </a:lnTo>
                    <a:lnTo>
                      <a:pt x="149390" y="971638"/>
                    </a:lnTo>
                    <a:lnTo>
                      <a:pt x="128117" y="1032332"/>
                    </a:lnTo>
                    <a:lnTo>
                      <a:pt x="111315" y="1085354"/>
                    </a:lnTo>
                    <a:lnTo>
                      <a:pt x="104495" y="1108049"/>
                    </a:lnTo>
                    <a:lnTo>
                      <a:pt x="105816" y="1082827"/>
                    </a:lnTo>
                    <a:lnTo>
                      <a:pt x="101790" y="1037209"/>
                    </a:lnTo>
                    <a:lnTo>
                      <a:pt x="67945" y="1010018"/>
                    </a:lnTo>
                    <a:lnTo>
                      <a:pt x="44653" y="1013104"/>
                    </a:lnTo>
                    <a:lnTo>
                      <a:pt x="28308" y="1029246"/>
                    </a:lnTo>
                    <a:lnTo>
                      <a:pt x="18745" y="1051953"/>
                    </a:lnTo>
                    <a:lnTo>
                      <a:pt x="5994" y="1091844"/>
                    </a:lnTo>
                    <a:lnTo>
                      <a:pt x="0" y="1138605"/>
                    </a:lnTo>
                    <a:lnTo>
                      <a:pt x="10756" y="1181938"/>
                    </a:lnTo>
                    <a:lnTo>
                      <a:pt x="16395" y="1190726"/>
                    </a:lnTo>
                    <a:lnTo>
                      <a:pt x="23342" y="1198600"/>
                    </a:lnTo>
                    <a:lnTo>
                      <a:pt x="32588" y="1205191"/>
                    </a:lnTo>
                    <a:lnTo>
                      <a:pt x="45161" y="1210056"/>
                    </a:lnTo>
                    <a:lnTo>
                      <a:pt x="62331" y="1208519"/>
                    </a:lnTo>
                    <a:lnTo>
                      <a:pt x="80479" y="1199908"/>
                    </a:lnTo>
                    <a:lnTo>
                      <a:pt x="94856" y="1190282"/>
                    </a:lnTo>
                    <a:lnTo>
                      <a:pt x="100736" y="1185710"/>
                    </a:lnTo>
                    <a:lnTo>
                      <a:pt x="125450" y="1215097"/>
                    </a:lnTo>
                    <a:lnTo>
                      <a:pt x="159689" y="1223886"/>
                    </a:lnTo>
                    <a:lnTo>
                      <a:pt x="196481" y="1212672"/>
                    </a:lnTo>
                    <a:lnTo>
                      <a:pt x="224917" y="1185710"/>
                    </a:lnTo>
                    <a:lnTo>
                      <a:pt x="228841" y="1182001"/>
                    </a:lnTo>
                    <a:lnTo>
                      <a:pt x="238874" y="1206030"/>
                    </a:lnTo>
                    <a:lnTo>
                      <a:pt x="255879" y="1222209"/>
                    </a:lnTo>
                    <a:lnTo>
                      <a:pt x="275932" y="1231277"/>
                    </a:lnTo>
                    <a:lnTo>
                      <a:pt x="295135" y="1234008"/>
                    </a:lnTo>
                    <a:lnTo>
                      <a:pt x="328536" y="1223987"/>
                    </a:lnTo>
                    <a:lnTo>
                      <a:pt x="350570" y="1202512"/>
                    </a:lnTo>
                    <a:lnTo>
                      <a:pt x="362204" y="1182001"/>
                    </a:lnTo>
                    <a:lnTo>
                      <a:pt x="362699" y="1181150"/>
                    </a:lnTo>
                    <a:lnTo>
                      <a:pt x="366420" y="1171448"/>
                    </a:lnTo>
                    <a:lnTo>
                      <a:pt x="367817" y="1174953"/>
                    </a:lnTo>
                    <a:lnTo>
                      <a:pt x="408228" y="1211300"/>
                    </a:lnTo>
                    <a:lnTo>
                      <a:pt x="448500" y="1214983"/>
                    </a:lnTo>
                    <a:lnTo>
                      <a:pt x="482206" y="1195743"/>
                    </a:lnTo>
                    <a:lnTo>
                      <a:pt x="497751" y="1171448"/>
                    </a:lnTo>
                    <a:lnTo>
                      <a:pt x="502958" y="1163320"/>
                    </a:lnTo>
                    <a:lnTo>
                      <a:pt x="506958" y="1151978"/>
                    </a:lnTo>
                    <a:lnTo>
                      <a:pt x="513486" y="1140218"/>
                    </a:lnTo>
                    <a:lnTo>
                      <a:pt x="525081" y="1129487"/>
                    </a:lnTo>
                    <a:lnTo>
                      <a:pt x="544360" y="1121257"/>
                    </a:lnTo>
                    <a:close/>
                  </a:path>
                  <a:path w="1657984" h="1234440">
                    <a:moveTo>
                      <a:pt x="1657464" y="0"/>
                    </a:moveTo>
                    <a:lnTo>
                      <a:pt x="796848" y="0"/>
                    </a:lnTo>
                    <a:lnTo>
                      <a:pt x="645858" y="163804"/>
                    </a:lnTo>
                    <a:lnTo>
                      <a:pt x="705967" y="212242"/>
                    </a:lnTo>
                    <a:lnTo>
                      <a:pt x="595617" y="322859"/>
                    </a:lnTo>
                    <a:lnTo>
                      <a:pt x="222961" y="389039"/>
                    </a:lnTo>
                    <a:lnTo>
                      <a:pt x="136702" y="532511"/>
                    </a:lnTo>
                    <a:lnTo>
                      <a:pt x="135013" y="538556"/>
                    </a:lnTo>
                    <a:lnTo>
                      <a:pt x="134378" y="644753"/>
                    </a:lnTo>
                    <a:lnTo>
                      <a:pt x="137210" y="658698"/>
                    </a:lnTo>
                    <a:lnTo>
                      <a:pt x="145072" y="669899"/>
                    </a:lnTo>
                    <a:lnTo>
                      <a:pt x="156667" y="677164"/>
                    </a:lnTo>
                    <a:lnTo>
                      <a:pt x="170738" y="679234"/>
                    </a:lnTo>
                    <a:lnTo>
                      <a:pt x="172707" y="679107"/>
                    </a:lnTo>
                    <a:lnTo>
                      <a:pt x="214274" y="669328"/>
                    </a:lnTo>
                    <a:lnTo>
                      <a:pt x="251993" y="647077"/>
                    </a:lnTo>
                    <a:lnTo>
                      <a:pt x="283527" y="615365"/>
                    </a:lnTo>
                    <a:lnTo>
                      <a:pt x="306527" y="577189"/>
                    </a:lnTo>
                    <a:lnTo>
                      <a:pt x="318681" y="535533"/>
                    </a:lnTo>
                    <a:lnTo>
                      <a:pt x="769683" y="560984"/>
                    </a:lnTo>
                    <a:lnTo>
                      <a:pt x="915885" y="624370"/>
                    </a:lnTo>
                    <a:lnTo>
                      <a:pt x="938860" y="557593"/>
                    </a:lnTo>
                    <a:lnTo>
                      <a:pt x="963879" y="535533"/>
                    </a:lnTo>
                    <a:lnTo>
                      <a:pt x="1032357" y="475170"/>
                    </a:lnTo>
                    <a:lnTo>
                      <a:pt x="1146251" y="566915"/>
                    </a:lnTo>
                    <a:lnTo>
                      <a:pt x="1657464" y="0"/>
                    </a:lnTo>
                    <a:close/>
                  </a:path>
                </a:pathLst>
              </a:custGeom>
              <a:solidFill>
                <a:srgbClr val="B2B4BA"/>
              </a:solidFill>
            </p:spPr>
            <p:txBody>
              <a:bodyPr wrap="square" lIns="0" tIns="0" rIns="0" bIns="0" rtlCol="0"/>
              <a:lstStyle/>
              <a:p>
                <a:endParaRPr spc="-100">
                  <a:latin typeface="KoPubWorld돋움체 Bold" pitchFamily="2" charset="-127"/>
                </a:endParaRPr>
              </a:p>
            </p:txBody>
          </p:sp>
        </p:grpSp>
      </p:grpSp>
      <p:sp>
        <p:nvSpPr>
          <p:cNvPr id="9" name="object 13"/>
          <p:cNvSpPr txBox="1">
            <a:spLocks noGrp="1"/>
          </p:cNvSpPr>
          <p:nvPr>
            <p:ph type="title"/>
          </p:nvPr>
        </p:nvSpPr>
        <p:spPr>
          <a:xfrm>
            <a:off x="1139300" y="485927"/>
            <a:ext cx="8614300" cy="5206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ko-KR" altLang="en-US" sz="3300" spc="-100" dirty="0">
                <a:latin typeface="강한공군체 Bold" pitchFamily="34" charset="-127"/>
                <a:ea typeface="강한공군체 Bold" pitchFamily="34" charset="-127"/>
              </a:rPr>
              <a:t>표준 </a:t>
            </a:r>
            <a:r>
              <a:rPr lang="ko-KR" altLang="en-US" sz="3300" spc="-100" dirty="0" err="1" smtClean="0">
                <a:latin typeface="강한공군체 Bold" pitchFamily="34" charset="-127"/>
                <a:ea typeface="강한공군체 Bold" pitchFamily="34" charset="-127"/>
              </a:rPr>
              <a:t>미연동계약서의</a:t>
            </a:r>
            <a:r>
              <a:rPr lang="ko-KR" altLang="en-US" sz="3300" spc="-100" dirty="0" smtClean="0">
                <a:latin typeface="강한공군체 Bold" pitchFamily="34" charset="-127"/>
                <a:ea typeface="강한공군체 Bold" pitchFamily="34" charset="-127"/>
              </a:rPr>
              <a:t> 주요내용</a:t>
            </a:r>
            <a:endParaRPr sz="3300" spc="-100" dirty="0">
              <a:latin typeface="강한공군체 Bold" pitchFamily="34" charset="-127"/>
              <a:ea typeface="강한공군체 Bold" pitchFamily="34" charset="-127"/>
            </a:endParaRPr>
          </a:p>
        </p:txBody>
      </p:sp>
      <p:grpSp>
        <p:nvGrpSpPr>
          <p:cNvPr id="4" name="그룹 9"/>
          <p:cNvGrpSpPr/>
          <p:nvPr/>
        </p:nvGrpSpPr>
        <p:grpSpPr>
          <a:xfrm>
            <a:off x="1044003" y="1295400"/>
            <a:ext cx="10080625" cy="504190"/>
            <a:chOff x="1044003" y="1583994"/>
            <a:chExt cx="10080625" cy="504190"/>
          </a:xfrm>
        </p:grpSpPr>
        <p:sp>
          <p:nvSpPr>
            <p:cNvPr id="11" name="object 4"/>
            <p:cNvSpPr/>
            <p:nvPr/>
          </p:nvSpPr>
          <p:spPr>
            <a:xfrm>
              <a:off x="1044003" y="1583994"/>
              <a:ext cx="10080625" cy="504190"/>
            </a:xfrm>
            <a:custGeom>
              <a:avLst/>
              <a:gdLst/>
              <a:ahLst/>
              <a:cxnLst/>
              <a:rect l="l" t="t" r="r" b="b"/>
              <a:pathLst>
                <a:path w="10080625" h="504189">
                  <a:moveTo>
                    <a:pt x="9851402" y="0"/>
                  </a:moveTo>
                  <a:lnTo>
                    <a:pt x="228600" y="0"/>
                  </a:lnTo>
                  <a:lnTo>
                    <a:pt x="96440" y="3571"/>
                  </a:lnTo>
                  <a:lnTo>
                    <a:pt x="28575" y="28575"/>
                  </a:lnTo>
                  <a:lnTo>
                    <a:pt x="3571" y="96440"/>
                  </a:lnTo>
                  <a:lnTo>
                    <a:pt x="0" y="228600"/>
                  </a:lnTo>
                  <a:lnTo>
                    <a:pt x="0" y="275399"/>
                  </a:lnTo>
                  <a:lnTo>
                    <a:pt x="3571" y="407558"/>
                  </a:lnTo>
                  <a:lnTo>
                    <a:pt x="28575" y="475424"/>
                  </a:lnTo>
                  <a:lnTo>
                    <a:pt x="96440" y="500427"/>
                  </a:lnTo>
                  <a:lnTo>
                    <a:pt x="228600" y="503999"/>
                  </a:lnTo>
                  <a:lnTo>
                    <a:pt x="9851402" y="503999"/>
                  </a:lnTo>
                  <a:lnTo>
                    <a:pt x="9983562" y="500427"/>
                  </a:lnTo>
                  <a:lnTo>
                    <a:pt x="10051427" y="475424"/>
                  </a:lnTo>
                  <a:lnTo>
                    <a:pt x="10076430" y="407558"/>
                  </a:lnTo>
                  <a:lnTo>
                    <a:pt x="10080002" y="275399"/>
                  </a:lnTo>
                  <a:lnTo>
                    <a:pt x="10080002" y="228600"/>
                  </a:lnTo>
                  <a:lnTo>
                    <a:pt x="10076430" y="96440"/>
                  </a:lnTo>
                  <a:lnTo>
                    <a:pt x="10051427" y="28575"/>
                  </a:lnTo>
                  <a:lnTo>
                    <a:pt x="9983562" y="3571"/>
                  </a:lnTo>
                  <a:lnTo>
                    <a:pt x="9851402" y="0"/>
                  </a:lnTo>
                  <a:close/>
                </a:path>
              </a:pathLst>
            </a:custGeom>
            <a:solidFill>
              <a:srgbClr val="E6E6C8"/>
            </a:solidFill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  <p:grpSp>
          <p:nvGrpSpPr>
            <p:cNvPr id="6" name="그룹 55"/>
            <p:cNvGrpSpPr/>
            <p:nvPr/>
          </p:nvGrpSpPr>
          <p:grpSpPr>
            <a:xfrm>
              <a:off x="1151991" y="1684794"/>
              <a:ext cx="302895" cy="302895"/>
              <a:chOff x="1151991" y="1684794"/>
              <a:chExt cx="302895" cy="302895"/>
            </a:xfrm>
          </p:grpSpPr>
          <p:sp>
            <p:nvSpPr>
              <p:cNvPr id="13" name="object 5"/>
              <p:cNvSpPr/>
              <p:nvPr/>
            </p:nvSpPr>
            <p:spPr>
              <a:xfrm>
                <a:off x="1151991" y="1684794"/>
                <a:ext cx="302895" cy="302895"/>
              </a:xfrm>
              <a:custGeom>
                <a:avLst/>
                <a:gdLst/>
                <a:ahLst/>
                <a:cxnLst/>
                <a:rect l="l" t="t" r="r" b="b"/>
                <a:pathLst>
                  <a:path w="302894" h="302894">
                    <a:moveTo>
                      <a:pt x="151206" y="0"/>
                    </a:moveTo>
                    <a:lnTo>
                      <a:pt x="103415" y="7707"/>
                    </a:lnTo>
                    <a:lnTo>
                      <a:pt x="61908" y="29171"/>
                    </a:lnTo>
                    <a:lnTo>
                      <a:pt x="29175" y="61900"/>
                    </a:lnTo>
                    <a:lnTo>
                      <a:pt x="7709" y="103404"/>
                    </a:lnTo>
                    <a:lnTo>
                      <a:pt x="0" y="151193"/>
                    </a:lnTo>
                    <a:lnTo>
                      <a:pt x="7709" y="198988"/>
                    </a:lnTo>
                    <a:lnTo>
                      <a:pt x="29175" y="240496"/>
                    </a:lnTo>
                    <a:lnTo>
                      <a:pt x="61908" y="273227"/>
                    </a:lnTo>
                    <a:lnTo>
                      <a:pt x="103415" y="294691"/>
                    </a:lnTo>
                    <a:lnTo>
                      <a:pt x="151206" y="302399"/>
                    </a:lnTo>
                    <a:lnTo>
                      <a:pt x="198996" y="294691"/>
                    </a:lnTo>
                    <a:lnTo>
                      <a:pt x="240503" y="273227"/>
                    </a:lnTo>
                    <a:lnTo>
                      <a:pt x="273236" y="240496"/>
                    </a:lnTo>
                    <a:lnTo>
                      <a:pt x="294703" y="198988"/>
                    </a:lnTo>
                    <a:lnTo>
                      <a:pt x="302412" y="151193"/>
                    </a:lnTo>
                    <a:lnTo>
                      <a:pt x="294703" y="103404"/>
                    </a:lnTo>
                    <a:lnTo>
                      <a:pt x="273236" y="61900"/>
                    </a:lnTo>
                    <a:lnTo>
                      <a:pt x="240503" y="29171"/>
                    </a:lnTo>
                    <a:lnTo>
                      <a:pt x="198996" y="7707"/>
                    </a:lnTo>
                    <a:lnTo>
                      <a:pt x="151206" y="0"/>
                    </a:lnTo>
                    <a:close/>
                  </a:path>
                </a:pathLst>
              </a:custGeom>
              <a:solidFill>
                <a:srgbClr val="F47920"/>
              </a:solidFill>
            </p:spPr>
            <p:txBody>
              <a:bodyPr wrap="square" lIns="0" tIns="0" rIns="0" bIns="0" rtlCol="0"/>
              <a:lstStyle/>
              <a:p>
                <a:endParaRPr>
                  <a:latin typeface="KoPubWorld돋움체 Bold" pitchFamily="2" charset="-127"/>
                </a:endParaRPr>
              </a:p>
            </p:txBody>
          </p:sp>
          <p:sp>
            <p:nvSpPr>
              <p:cNvPr id="14" name="object 6"/>
              <p:cNvSpPr/>
              <p:nvPr/>
            </p:nvSpPr>
            <p:spPr>
              <a:xfrm>
                <a:off x="1225265" y="1746008"/>
                <a:ext cx="155867" cy="179997"/>
              </a:xfrm>
              <a:prstGeom prst="rect">
                <a:avLst/>
              </a:prstGeom>
              <a:blipFill>
                <a:blip r:embed="rId3" cstate="print"/>
                <a:stretch>
                  <a:fillRect/>
                </a:stretch>
              </a:blipFill>
            </p:spPr>
            <p:txBody>
              <a:bodyPr wrap="square" lIns="0" tIns="0" rIns="0" bIns="0" rtlCol="0"/>
              <a:lstStyle/>
              <a:p>
                <a:endParaRPr>
                  <a:latin typeface="KoPubWorld돋움체 Bold" pitchFamily="2" charset="-127"/>
                </a:endParaRPr>
              </a:p>
            </p:txBody>
          </p:sp>
        </p:grpSp>
      </p:grpSp>
      <p:grpSp>
        <p:nvGrpSpPr>
          <p:cNvPr id="10" name="그룹 17"/>
          <p:cNvGrpSpPr/>
          <p:nvPr/>
        </p:nvGrpSpPr>
        <p:grpSpPr>
          <a:xfrm>
            <a:off x="-2" y="216001"/>
            <a:ext cx="1027033" cy="1152525"/>
            <a:chOff x="-2" y="216001"/>
            <a:chExt cx="1027033" cy="1152525"/>
          </a:xfrm>
        </p:grpSpPr>
        <p:sp>
          <p:nvSpPr>
            <p:cNvPr id="19" name="object 43"/>
            <p:cNvSpPr/>
            <p:nvPr/>
          </p:nvSpPr>
          <p:spPr>
            <a:xfrm>
              <a:off x="594597" y="378002"/>
              <a:ext cx="432434" cy="829944"/>
            </a:xfrm>
            <a:custGeom>
              <a:avLst/>
              <a:gdLst/>
              <a:ahLst/>
              <a:cxnLst/>
              <a:rect l="l" t="t" r="r" b="b"/>
              <a:pathLst>
                <a:path w="432434" h="829944">
                  <a:moveTo>
                    <a:pt x="121500" y="0"/>
                  </a:moveTo>
                  <a:lnTo>
                    <a:pt x="0" y="0"/>
                  </a:lnTo>
                  <a:lnTo>
                    <a:pt x="0" y="829792"/>
                  </a:lnTo>
                  <a:lnTo>
                    <a:pt x="120154" y="829792"/>
                  </a:lnTo>
                  <a:lnTo>
                    <a:pt x="432003" y="413994"/>
                  </a:lnTo>
                  <a:lnTo>
                    <a:pt x="1215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u="sng">
                <a:latin typeface="KoPubWorld돋움체 Bold" pitchFamily="2" charset="-127"/>
              </a:endParaRPr>
            </a:p>
          </p:txBody>
        </p:sp>
        <p:sp>
          <p:nvSpPr>
            <p:cNvPr id="20" name="object 44"/>
            <p:cNvSpPr/>
            <p:nvPr/>
          </p:nvSpPr>
          <p:spPr>
            <a:xfrm>
              <a:off x="-2" y="216001"/>
              <a:ext cx="918844" cy="1152525"/>
            </a:xfrm>
            <a:custGeom>
              <a:avLst/>
              <a:gdLst/>
              <a:ahLst/>
              <a:cxnLst/>
              <a:rect l="l" t="t" r="r" b="b"/>
              <a:pathLst>
                <a:path w="918844" h="1152525">
                  <a:moveTo>
                    <a:pt x="486600" y="0"/>
                  </a:moveTo>
                  <a:lnTo>
                    <a:pt x="486600" y="179997"/>
                  </a:lnTo>
                  <a:lnTo>
                    <a:pt x="0" y="179997"/>
                  </a:lnTo>
                  <a:lnTo>
                    <a:pt x="0" y="971994"/>
                  </a:lnTo>
                  <a:lnTo>
                    <a:pt x="486600" y="971994"/>
                  </a:lnTo>
                  <a:lnTo>
                    <a:pt x="486600" y="1151991"/>
                  </a:lnTo>
                  <a:lnTo>
                    <a:pt x="918603" y="575995"/>
                  </a:lnTo>
                  <a:lnTo>
                    <a:pt x="486600" y="0"/>
                  </a:lnTo>
                  <a:close/>
                </a:path>
              </a:pathLst>
            </a:custGeom>
            <a:solidFill>
              <a:srgbClr val="003964"/>
            </a:solidFill>
          </p:spPr>
          <p:txBody>
            <a:bodyPr wrap="square" lIns="0" tIns="0" rIns="0" bIns="0" rtlCol="0"/>
            <a:lstStyle/>
            <a:p>
              <a:endParaRPr u="sng">
                <a:latin typeface="KoPubWorld돋움체 Bold" pitchFamily="2" charset="-127"/>
              </a:endParaRPr>
            </a:p>
          </p:txBody>
        </p:sp>
      </p:grpSp>
      <p:sp>
        <p:nvSpPr>
          <p:cNvPr id="23" name="object 22"/>
          <p:cNvSpPr txBox="1"/>
          <p:nvPr/>
        </p:nvSpPr>
        <p:spPr>
          <a:xfrm>
            <a:off x="1499361" y="1406610"/>
            <a:ext cx="8230234" cy="35137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0165">
              <a:lnSpc>
                <a:spcPct val="100000"/>
              </a:lnSpc>
              <a:spcBef>
                <a:spcPts val="100"/>
              </a:spcBef>
            </a:pPr>
            <a:r>
              <a:rPr lang="ko-KR" altLang="en-US" sz="2200" spc="-100" dirty="0" err="1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미연동</a:t>
            </a:r>
            <a:r>
              <a:rPr lang="ko-KR" altLang="en-US" sz="2200" spc="-100" dirty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 대상 주요 원재료의 명칭</a:t>
            </a:r>
            <a:endParaRPr sz="2200" spc="-100" dirty="0">
              <a:latin typeface="KoPubWorld돋움체 Bold" pitchFamily="2" charset="-127"/>
              <a:ea typeface="KoPubWorld돋움체 Bold" pitchFamily="2" charset="-127"/>
              <a:cs typeface="KoPubWorld돋움체 Bold" pitchFamily="2" charset="-127"/>
            </a:endParaRPr>
          </a:p>
        </p:txBody>
      </p:sp>
      <p:sp>
        <p:nvSpPr>
          <p:cNvPr id="24" name="object 2"/>
          <p:cNvSpPr/>
          <p:nvPr/>
        </p:nvSpPr>
        <p:spPr>
          <a:xfrm>
            <a:off x="1224001" y="1974790"/>
            <a:ext cx="133273" cy="13343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KoPubWorld돋움체 Bold" pitchFamily="2" charset="-127"/>
            </a:endParaRPr>
          </a:p>
        </p:txBody>
      </p:sp>
      <p:sp>
        <p:nvSpPr>
          <p:cNvPr id="25" name="object 22"/>
          <p:cNvSpPr txBox="1"/>
          <p:nvPr/>
        </p:nvSpPr>
        <p:spPr>
          <a:xfrm>
            <a:off x="1499360" y="1897732"/>
            <a:ext cx="9625267" cy="197746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spcBef>
                <a:spcPts val="1000"/>
              </a:spcBef>
            </a:pPr>
            <a:r>
              <a:rPr lang="ko-KR" altLang="en-US" sz="2200" spc="-100" dirty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원칙적으로 주요원재료는 연동 대상이나</a:t>
            </a:r>
            <a:r>
              <a:rPr lang="en-US" altLang="ko-KR" sz="2200" spc="-100" dirty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, </a:t>
            </a:r>
            <a:r>
              <a:rPr lang="ko-KR" altLang="en-US" sz="2200" spc="-100" dirty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위</a:t>
            </a:r>
            <a:r>
              <a:rPr lang="en-US" altLang="ko-KR" sz="2200" spc="-100" dirty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·</a:t>
            </a:r>
            <a:r>
              <a:rPr lang="ko-KR" altLang="en-US" sz="2200" spc="-100" dirty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수탁기업이 납품대금 연동을 하지 않기로 합의한 경우에는 납품대금 연동을 적용하지 않을 수 있음</a:t>
            </a:r>
            <a:endParaRPr lang="en-US" altLang="ko-KR" sz="2200" spc="-100" dirty="0">
              <a:solidFill>
                <a:srgbClr val="C00000"/>
              </a:solidFill>
              <a:latin typeface="KoPubWorld돋움체 Bold" pitchFamily="2" charset="-127"/>
              <a:ea typeface="KoPubWorld돋움체 Bold" pitchFamily="2" charset="-127"/>
              <a:cs typeface="KoPubWorld돋움체 Bold" pitchFamily="2" charset="-127"/>
            </a:endParaRPr>
          </a:p>
          <a:p>
            <a:pPr>
              <a:spcBef>
                <a:spcPts val="1000"/>
              </a:spcBef>
            </a:pPr>
            <a:r>
              <a:rPr lang="en-US" altLang="ko-KR" sz="1600" spc="-100" dirty="0" smtClean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*</a:t>
            </a:r>
            <a:r>
              <a:rPr lang="ko-KR" altLang="en-US" sz="1600" spc="-100" dirty="0" smtClean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 주요 </a:t>
            </a:r>
            <a:r>
              <a:rPr lang="ko-KR" altLang="en-US" sz="1600" spc="-100" dirty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원재료가 없는 </a:t>
            </a:r>
            <a:r>
              <a:rPr lang="ko-KR" altLang="en-US" sz="1600" spc="-100" dirty="0" smtClean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경우 또는 예외사유</a:t>
            </a:r>
            <a:r>
              <a:rPr lang="en-US" altLang="ko-KR" sz="1600" spc="-100" dirty="0" smtClean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(</a:t>
            </a:r>
            <a:r>
              <a:rPr lang="ko-KR" altLang="en-US" sz="1600" spc="-100" dirty="0" smtClean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소기업</a:t>
            </a:r>
            <a:r>
              <a:rPr lang="en-US" altLang="ko-KR" sz="1600" spc="-100" dirty="0" smtClean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,</a:t>
            </a:r>
            <a:r>
              <a:rPr lang="ko-KR" altLang="en-US" sz="1600" spc="-100" dirty="0" smtClean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 단기계약</a:t>
            </a:r>
            <a:r>
              <a:rPr lang="en-US" altLang="ko-KR" sz="1600" spc="-100" dirty="0" smtClean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,</a:t>
            </a:r>
            <a:r>
              <a:rPr lang="ko-KR" altLang="en-US" sz="1600" spc="-100" dirty="0" smtClean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 소액계약</a:t>
            </a:r>
            <a:r>
              <a:rPr lang="en-US" altLang="ko-KR" sz="1600" spc="-100" dirty="0" smtClean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)</a:t>
            </a:r>
            <a:r>
              <a:rPr lang="ko-KR" altLang="en-US" sz="1600" spc="-100" dirty="0" smtClean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에 해당하는 경우 </a:t>
            </a:r>
            <a:r>
              <a:rPr lang="ko-KR" altLang="en-US" sz="1600" spc="-100" dirty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납품대금 연동의 대상이 </a:t>
            </a:r>
            <a:r>
              <a:rPr lang="ko-KR" altLang="en-US" sz="1600" spc="-100" dirty="0" smtClean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아니므로</a:t>
            </a:r>
            <a:r>
              <a:rPr lang="en-US" altLang="ko-KR" sz="1600" spc="-100" dirty="0" smtClean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/>
            </a:r>
            <a:br>
              <a:rPr lang="en-US" altLang="ko-KR" sz="1600" spc="-100" dirty="0" smtClean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</a:br>
            <a:r>
              <a:rPr lang="ko-KR" altLang="en-US" sz="1600" spc="-100" dirty="0" smtClean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  별도의 </a:t>
            </a:r>
            <a:r>
              <a:rPr lang="ko-KR" altLang="en-US" sz="1600" spc="-100" dirty="0" err="1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미연동</a:t>
            </a:r>
            <a:r>
              <a:rPr lang="ko-KR" altLang="en-US" sz="1600" spc="-100" dirty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 </a:t>
            </a:r>
            <a:r>
              <a:rPr lang="ko-KR" altLang="en-US" sz="1600" spc="-100" dirty="0" smtClean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계약서를 작성할 의무가 </a:t>
            </a:r>
            <a:r>
              <a:rPr lang="ko-KR" altLang="en-US" sz="1600" spc="-100" dirty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없음</a:t>
            </a:r>
            <a:endParaRPr lang="en-US" altLang="ko-KR" sz="1600" spc="-100" dirty="0">
              <a:latin typeface="KoPubWorld돋움체 Bold" pitchFamily="2" charset="-127"/>
              <a:ea typeface="KoPubWorld돋움체 Bold" pitchFamily="2" charset="-127"/>
              <a:cs typeface="KoPubWorld돋움체 Bold" pitchFamily="2" charset="-127"/>
            </a:endParaRPr>
          </a:p>
          <a:p>
            <a:pPr>
              <a:lnSpc>
                <a:spcPts val="2800"/>
              </a:lnSpc>
              <a:spcBef>
                <a:spcPts val="2400"/>
              </a:spcBef>
            </a:pPr>
            <a:endParaRPr lang="en-US" altLang="ko-KR" sz="2200" spc="-100" dirty="0">
              <a:latin typeface="KoPubWorld돋움체 Bold" pitchFamily="2" charset="-127"/>
              <a:ea typeface="KoPubWorld돋움체 Bold" pitchFamily="2" charset="-127"/>
              <a:cs typeface="KoPubWorld돋움체 Bold" pitchFamily="2" charset="-127"/>
            </a:endParaRPr>
          </a:p>
        </p:txBody>
      </p:sp>
      <p:sp>
        <p:nvSpPr>
          <p:cNvPr id="28" name="object 16"/>
          <p:cNvSpPr txBox="1"/>
          <p:nvPr/>
        </p:nvSpPr>
        <p:spPr>
          <a:xfrm>
            <a:off x="328645" y="447774"/>
            <a:ext cx="369570" cy="62837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US" altLang="ko-KR" sz="4000" b="1" spc="-100" dirty="0" smtClean="0">
                <a:solidFill>
                  <a:srgbClr val="FFF799"/>
                </a:solidFill>
                <a:latin typeface="강한공군체 Bold" pitchFamily="34" charset="-127"/>
                <a:ea typeface="강한공군체 Bold" pitchFamily="34" charset="-127"/>
                <a:cs typeface="KoPubWorld돋움체 Bold" pitchFamily="2" charset="-127"/>
              </a:rPr>
              <a:t>8</a:t>
            </a:r>
            <a:endParaRPr sz="4000" spc="-100" dirty="0">
              <a:latin typeface="강한공군체 Bold" pitchFamily="34" charset="-127"/>
              <a:ea typeface="강한공군체 Bold" pitchFamily="34" charset="-127"/>
              <a:cs typeface="KoPubWorld돋움체 Bold" pitchFamily="2" charset="-127"/>
            </a:endParaRPr>
          </a:p>
        </p:txBody>
      </p:sp>
      <p:grpSp>
        <p:nvGrpSpPr>
          <p:cNvPr id="42" name="그룹 41">
            <a:extLst>
              <a:ext uri="{FF2B5EF4-FFF2-40B4-BE49-F238E27FC236}">
                <a16:creationId xmlns="" xmlns:a16="http://schemas.microsoft.com/office/drawing/2014/main" id="{CAE30D47-3164-9166-A4B1-8BAA1B56ADDC}"/>
              </a:ext>
            </a:extLst>
          </p:cNvPr>
          <p:cNvGrpSpPr/>
          <p:nvPr/>
        </p:nvGrpSpPr>
        <p:grpSpPr>
          <a:xfrm>
            <a:off x="1020911" y="3401428"/>
            <a:ext cx="10103716" cy="2158815"/>
            <a:chOff x="1022413" y="3276600"/>
            <a:chExt cx="10103716" cy="2158815"/>
          </a:xfrm>
        </p:grpSpPr>
        <p:grpSp>
          <p:nvGrpSpPr>
            <p:cNvPr id="16" name="그룹 9">
              <a:extLst>
                <a:ext uri="{FF2B5EF4-FFF2-40B4-BE49-F238E27FC236}">
                  <a16:creationId xmlns="" xmlns:a16="http://schemas.microsoft.com/office/drawing/2014/main" id="{8ED040B2-4B96-791B-932A-A56F3BA7440C}"/>
                </a:ext>
              </a:extLst>
            </p:cNvPr>
            <p:cNvGrpSpPr/>
            <p:nvPr/>
          </p:nvGrpSpPr>
          <p:grpSpPr>
            <a:xfrm>
              <a:off x="1022413" y="3276600"/>
              <a:ext cx="10080625" cy="504190"/>
              <a:chOff x="1044003" y="1583994"/>
              <a:chExt cx="10080625" cy="504190"/>
            </a:xfrm>
          </p:grpSpPr>
          <p:sp>
            <p:nvSpPr>
              <p:cNvPr id="17" name="object 4">
                <a:extLst>
                  <a:ext uri="{FF2B5EF4-FFF2-40B4-BE49-F238E27FC236}">
                    <a16:creationId xmlns="" xmlns:a16="http://schemas.microsoft.com/office/drawing/2014/main" id="{76975435-9012-A1F7-9022-0D4275A60236}"/>
                  </a:ext>
                </a:extLst>
              </p:cNvPr>
              <p:cNvSpPr/>
              <p:nvPr/>
            </p:nvSpPr>
            <p:spPr>
              <a:xfrm>
                <a:off x="1044003" y="1583994"/>
                <a:ext cx="10080625" cy="504190"/>
              </a:xfrm>
              <a:custGeom>
                <a:avLst/>
                <a:gdLst/>
                <a:ahLst/>
                <a:cxnLst/>
                <a:rect l="l" t="t" r="r" b="b"/>
                <a:pathLst>
                  <a:path w="10080625" h="504189">
                    <a:moveTo>
                      <a:pt x="9851402" y="0"/>
                    </a:moveTo>
                    <a:lnTo>
                      <a:pt x="228600" y="0"/>
                    </a:lnTo>
                    <a:lnTo>
                      <a:pt x="96440" y="3571"/>
                    </a:lnTo>
                    <a:lnTo>
                      <a:pt x="28575" y="28575"/>
                    </a:lnTo>
                    <a:lnTo>
                      <a:pt x="3571" y="96440"/>
                    </a:lnTo>
                    <a:lnTo>
                      <a:pt x="0" y="228600"/>
                    </a:lnTo>
                    <a:lnTo>
                      <a:pt x="0" y="275399"/>
                    </a:lnTo>
                    <a:lnTo>
                      <a:pt x="3571" y="407558"/>
                    </a:lnTo>
                    <a:lnTo>
                      <a:pt x="28575" y="475424"/>
                    </a:lnTo>
                    <a:lnTo>
                      <a:pt x="96440" y="500427"/>
                    </a:lnTo>
                    <a:lnTo>
                      <a:pt x="228600" y="503999"/>
                    </a:lnTo>
                    <a:lnTo>
                      <a:pt x="9851402" y="503999"/>
                    </a:lnTo>
                    <a:lnTo>
                      <a:pt x="9983562" y="500427"/>
                    </a:lnTo>
                    <a:lnTo>
                      <a:pt x="10051427" y="475424"/>
                    </a:lnTo>
                    <a:lnTo>
                      <a:pt x="10076430" y="407558"/>
                    </a:lnTo>
                    <a:lnTo>
                      <a:pt x="10080002" y="275399"/>
                    </a:lnTo>
                    <a:lnTo>
                      <a:pt x="10080002" y="228600"/>
                    </a:lnTo>
                    <a:lnTo>
                      <a:pt x="10076430" y="96440"/>
                    </a:lnTo>
                    <a:lnTo>
                      <a:pt x="10051427" y="28575"/>
                    </a:lnTo>
                    <a:lnTo>
                      <a:pt x="9983562" y="3571"/>
                    </a:lnTo>
                    <a:lnTo>
                      <a:pt x="9851402" y="0"/>
                    </a:lnTo>
                    <a:close/>
                  </a:path>
                </a:pathLst>
              </a:custGeom>
              <a:solidFill>
                <a:srgbClr val="E6E6C8"/>
              </a:solidFill>
            </p:spPr>
            <p:txBody>
              <a:bodyPr wrap="square" lIns="0" tIns="0" rIns="0" bIns="0" rtlCol="0"/>
              <a:lstStyle/>
              <a:p>
                <a:endParaRPr dirty="0">
                  <a:latin typeface="KoPubWorld돋움체 Bold" pitchFamily="2" charset="-127"/>
                </a:endParaRPr>
              </a:p>
            </p:txBody>
          </p:sp>
          <p:grpSp>
            <p:nvGrpSpPr>
              <p:cNvPr id="18" name="그룹 55">
                <a:extLst>
                  <a:ext uri="{FF2B5EF4-FFF2-40B4-BE49-F238E27FC236}">
                    <a16:creationId xmlns="" xmlns:a16="http://schemas.microsoft.com/office/drawing/2014/main" id="{2AE6AF40-FDAA-159A-0B51-CE295643ED0A}"/>
                  </a:ext>
                </a:extLst>
              </p:cNvPr>
              <p:cNvGrpSpPr/>
              <p:nvPr/>
            </p:nvGrpSpPr>
            <p:grpSpPr>
              <a:xfrm>
                <a:off x="1151991" y="1684794"/>
                <a:ext cx="302895" cy="302895"/>
                <a:chOff x="1151991" y="1684794"/>
                <a:chExt cx="302895" cy="302895"/>
              </a:xfrm>
            </p:grpSpPr>
            <p:sp>
              <p:nvSpPr>
                <p:cNvPr id="27" name="object 5">
                  <a:extLst>
                    <a:ext uri="{FF2B5EF4-FFF2-40B4-BE49-F238E27FC236}">
                      <a16:creationId xmlns="" xmlns:a16="http://schemas.microsoft.com/office/drawing/2014/main" id="{77BCE23A-8B21-312E-2310-8D613DE1F2F8}"/>
                    </a:ext>
                  </a:extLst>
                </p:cNvPr>
                <p:cNvSpPr/>
                <p:nvPr/>
              </p:nvSpPr>
              <p:spPr>
                <a:xfrm>
                  <a:off x="1151991" y="1684794"/>
                  <a:ext cx="302895" cy="30289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02894" h="302894">
                      <a:moveTo>
                        <a:pt x="151206" y="0"/>
                      </a:moveTo>
                      <a:lnTo>
                        <a:pt x="103415" y="7707"/>
                      </a:lnTo>
                      <a:lnTo>
                        <a:pt x="61908" y="29171"/>
                      </a:lnTo>
                      <a:lnTo>
                        <a:pt x="29175" y="61900"/>
                      </a:lnTo>
                      <a:lnTo>
                        <a:pt x="7709" y="103404"/>
                      </a:lnTo>
                      <a:lnTo>
                        <a:pt x="0" y="151193"/>
                      </a:lnTo>
                      <a:lnTo>
                        <a:pt x="7709" y="198988"/>
                      </a:lnTo>
                      <a:lnTo>
                        <a:pt x="29175" y="240496"/>
                      </a:lnTo>
                      <a:lnTo>
                        <a:pt x="61908" y="273227"/>
                      </a:lnTo>
                      <a:lnTo>
                        <a:pt x="103415" y="294691"/>
                      </a:lnTo>
                      <a:lnTo>
                        <a:pt x="151206" y="302399"/>
                      </a:lnTo>
                      <a:lnTo>
                        <a:pt x="198996" y="294691"/>
                      </a:lnTo>
                      <a:lnTo>
                        <a:pt x="240503" y="273227"/>
                      </a:lnTo>
                      <a:lnTo>
                        <a:pt x="273236" y="240496"/>
                      </a:lnTo>
                      <a:lnTo>
                        <a:pt x="294703" y="198988"/>
                      </a:lnTo>
                      <a:lnTo>
                        <a:pt x="302412" y="151193"/>
                      </a:lnTo>
                      <a:lnTo>
                        <a:pt x="294703" y="103404"/>
                      </a:lnTo>
                      <a:lnTo>
                        <a:pt x="273236" y="61900"/>
                      </a:lnTo>
                      <a:lnTo>
                        <a:pt x="240503" y="29171"/>
                      </a:lnTo>
                      <a:lnTo>
                        <a:pt x="198996" y="7707"/>
                      </a:lnTo>
                      <a:lnTo>
                        <a:pt x="151206" y="0"/>
                      </a:lnTo>
                      <a:close/>
                    </a:path>
                  </a:pathLst>
                </a:custGeom>
                <a:solidFill>
                  <a:srgbClr val="F47920"/>
                </a:solidFill>
              </p:spPr>
              <p:txBody>
                <a:bodyPr wrap="square" lIns="0" tIns="0" rIns="0" bIns="0" rtlCol="0"/>
                <a:lstStyle/>
                <a:p>
                  <a:endParaRPr>
                    <a:latin typeface="KoPubWorld돋움체 Bold" pitchFamily="2" charset="-127"/>
                  </a:endParaRPr>
                </a:p>
              </p:txBody>
            </p:sp>
            <p:sp>
              <p:nvSpPr>
                <p:cNvPr id="30" name="object 6">
                  <a:extLst>
                    <a:ext uri="{FF2B5EF4-FFF2-40B4-BE49-F238E27FC236}">
                      <a16:creationId xmlns="" xmlns:a16="http://schemas.microsoft.com/office/drawing/2014/main" id="{DA5486EE-61D9-EC52-163C-6E48AC716E85}"/>
                    </a:ext>
                  </a:extLst>
                </p:cNvPr>
                <p:cNvSpPr/>
                <p:nvPr/>
              </p:nvSpPr>
              <p:spPr>
                <a:xfrm>
                  <a:off x="1225265" y="1746008"/>
                  <a:ext cx="155867" cy="179997"/>
                </a:xfrm>
                <a:prstGeom prst="rect">
                  <a:avLst/>
                </a:prstGeom>
                <a:blipFill>
                  <a:blip r:embed="rId3" cstate="print"/>
                  <a:stretch>
                    <a:fillRect/>
                  </a:stretch>
                </a:blipFill>
              </p:spPr>
              <p:txBody>
                <a:bodyPr wrap="square" lIns="0" tIns="0" rIns="0" bIns="0" rtlCol="0"/>
                <a:lstStyle/>
                <a:p>
                  <a:endParaRPr>
                    <a:latin typeface="KoPubWorld돋움체 Bold" pitchFamily="2" charset="-127"/>
                  </a:endParaRPr>
                </a:p>
              </p:txBody>
            </p:sp>
          </p:grpSp>
        </p:grpSp>
        <p:sp>
          <p:nvSpPr>
            <p:cNvPr id="31" name="object 22">
              <a:extLst>
                <a:ext uri="{FF2B5EF4-FFF2-40B4-BE49-F238E27FC236}">
                  <a16:creationId xmlns="" xmlns:a16="http://schemas.microsoft.com/office/drawing/2014/main" id="{751CEA43-EBD9-E4CA-37F7-5AC22F7E98AC}"/>
                </a:ext>
              </a:extLst>
            </p:cNvPr>
            <p:cNvSpPr txBox="1"/>
            <p:nvPr/>
          </p:nvSpPr>
          <p:spPr>
            <a:xfrm>
              <a:off x="1523366" y="3380313"/>
              <a:ext cx="8230234" cy="351378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50165">
                <a:lnSpc>
                  <a:spcPct val="100000"/>
                </a:lnSpc>
                <a:spcBef>
                  <a:spcPts val="100"/>
                </a:spcBef>
              </a:pPr>
              <a:r>
                <a:rPr lang="ko-KR" altLang="en-US" sz="2200" spc="-100" dirty="0">
                  <a:latin typeface="KoPubWorld돋움체 Bold" pitchFamily="2" charset="-127"/>
                  <a:ea typeface="KoPubWorld돋움체 Bold" pitchFamily="2" charset="-127"/>
                  <a:cs typeface="KoPubWorld돋움체 Bold" pitchFamily="2" charset="-127"/>
                </a:rPr>
                <a:t>협의 개요</a:t>
              </a:r>
              <a:endParaRPr sz="2200" spc="-100" dirty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endParaRPr>
            </a:p>
          </p:txBody>
        </p:sp>
        <p:sp>
          <p:nvSpPr>
            <p:cNvPr id="32" name="object 22">
              <a:extLst>
                <a:ext uri="{FF2B5EF4-FFF2-40B4-BE49-F238E27FC236}">
                  <a16:creationId xmlns="" xmlns:a16="http://schemas.microsoft.com/office/drawing/2014/main" id="{EC031AE2-E187-A236-FC36-870794883A02}"/>
                </a:ext>
              </a:extLst>
            </p:cNvPr>
            <p:cNvSpPr txBox="1"/>
            <p:nvPr/>
          </p:nvSpPr>
          <p:spPr>
            <a:xfrm>
              <a:off x="1500862" y="3978606"/>
              <a:ext cx="9625267" cy="1456809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>
                <a:spcBef>
                  <a:spcPts val="1500"/>
                </a:spcBef>
              </a:pPr>
              <a:r>
                <a:rPr lang="ko-KR" altLang="en-US" sz="2200" spc="-100" dirty="0" smtClean="0">
                  <a:latin typeface="KoPubWorld돋움체 Bold" pitchFamily="2" charset="-127"/>
                  <a:ea typeface="KoPubWorld돋움체 Bold" pitchFamily="2" charset="-127"/>
                  <a:cs typeface="KoPubWorld돋움체 Bold" pitchFamily="2" charset="-127"/>
                </a:rPr>
                <a:t>표준 </a:t>
              </a:r>
              <a:r>
                <a:rPr lang="ko-KR" altLang="en-US" sz="2200" spc="-100" dirty="0">
                  <a:latin typeface="KoPubWorld돋움체 Bold" pitchFamily="2" charset="-127"/>
                  <a:ea typeface="KoPubWorld돋움체 Bold" pitchFamily="2" charset="-127"/>
                  <a:cs typeface="KoPubWorld돋움체 Bold" pitchFamily="2" charset="-127"/>
                </a:rPr>
                <a:t>미연동계약서 작성 시</a:t>
              </a:r>
              <a:r>
                <a:rPr lang="en-US" altLang="ko-KR" sz="2200" spc="-100" dirty="0">
                  <a:latin typeface="KoPubWorld돋움체 Bold" pitchFamily="2" charset="-127"/>
                  <a:ea typeface="KoPubWorld돋움체 Bold" pitchFamily="2" charset="-127"/>
                  <a:cs typeface="KoPubWorld돋움체 Bold" pitchFamily="2" charset="-127"/>
                </a:rPr>
                <a:t>, </a:t>
              </a:r>
              <a:r>
                <a:rPr lang="ko-KR" altLang="en-US" sz="2200" spc="-100" dirty="0">
                  <a:latin typeface="KoPubWorld돋움체 Bold" pitchFamily="2" charset="-127"/>
                  <a:ea typeface="KoPubWorld돋움체 Bold" pitchFamily="2" charset="-127"/>
                  <a:cs typeface="KoPubWorld돋움체 Bold" pitchFamily="2" charset="-127"/>
                </a:rPr>
                <a:t>협의 일시</a:t>
              </a:r>
              <a:r>
                <a:rPr lang="en-US" altLang="ko-KR" sz="2200" spc="-100" dirty="0">
                  <a:latin typeface="KoPubWorld돋움체 Bold" pitchFamily="2" charset="-127"/>
                  <a:ea typeface="KoPubWorld돋움체 Bold" pitchFamily="2" charset="-127"/>
                  <a:cs typeface="KoPubWorld돋움체 Bold" pitchFamily="2" charset="-127"/>
                </a:rPr>
                <a:t> · </a:t>
              </a:r>
              <a:r>
                <a:rPr lang="ko-KR" altLang="en-US" sz="2200" spc="-100" dirty="0">
                  <a:latin typeface="KoPubWorld돋움체 Bold" pitchFamily="2" charset="-127"/>
                  <a:ea typeface="KoPubWorld돋움체 Bold" pitchFamily="2" charset="-127"/>
                  <a:cs typeface="KoPubWorld돋움체 Bold" pitchFamily="2" charset="-127"/>
                </a:rPr>
                <a:t>방법과 위</a:t>
              </a:r>
              <a:r>
                <a:rPr lang="en-US" altLang="ko-KR" sz="2200" spc="-100" dirty="0">
                  <a:latin typeface="KoPubWorld돋움체 Bold" pitchFamily="2" charset="-127"/>
                  <a:ea typeface="KoPubWorld돋움체 Bold" pitchFamily="2" charset="-127"/>
                  <a:cs typeface="KoPubWorld돋움체 Bold" pitchFamily="2" charset="-127"/>
                </a:rPr>
                <a:t> · </a:t>
              </a:r>
              <a:r>
                <a:rPr lang="ko-KR" altLang="en-US" sz="2200" spc="-100" dirty="0">
                  <a:latin typeface="KoPubWorld돋움체 Bold" pitchFamily="2" charset="-127"/>
                  <a:ea typeface="KoPubWorld돋움체 Bold" pitchFamily="2" charset="-127"/>
                  <a:cs typeface="KoPubWorld돋움체 Bold" pitchFamily="2" charset="-127"/>
                </a:rPr>
                <a:t>수탁기업의 협의 책임자 </a:t>
              </a:r>
              <a:r>
                <a:rPr lang="ko-KR" altLang="en-US" sz="2200" spc="-100" dirty="0" smtClean="0">
                  <a:latin typeface="KoPubWorld돋움체 Bold" pitchFamily="2" charset="-127"/>
                  <a:ea typeface="KoPubWorld돋움체 Bold" pitchFamily="2" charset="-127"/>
                  <a:cs typeface="KoPubWorld돋움체 Bold" pitchFamily="2" charset="-127"/>
                </a:rPr>
                <a:t>성명</a:t>
              </a:r>
              <a:r>
                <a:rPr lang="en-US" altLang="ko-KR" sz="2200" spc="-100" dirty="0" smtClean="0">
                  <a:latin typeface="KoPubWorld돋움체 Bold" pitchFamily="2" charset="-127"/>
                  <a:ea typeface="KoPubWorld돋움체 Bold" pitchFamily="2" charset="-127"/>
                  <a:cs typeface="KoPubWorld돋움체 Bold" pitchFamily="2" charset="-127"/>
                </a:rPr>
                <a:t>·</a:t>
              </a:r>
              <a:r>
                <a:rPr lang="ko-KR" altLang="en-US" sz="2200" spc="-100" dirty="0" smtClean="0">
                  <a:latin typeface="KoPubWorld돋움체 Bold" pitchFamily="2" charset="-127"/>
                  <a:ea typeface="KoPubWorld돋움체 Bold" pitchFamily="2" charset="-127"/>
                  <a:cs typeface="KoPubWorld돋움체 Bold" pitchFamily="2" charset="-127"/>
                </a:rPr>
                <a:t>직위를 </a:t>
              </a:r>
              <a:r>
                <a:rPr lang="ko-KR" altLang="en-US" sz="2200" spc="-100" dirty="0">
                  <a:latin typeface="KoPubWorld돋움체 Bold" pitchFamily="2" charset="-127"/>
                  <a:ea typeface="KoPubWorld돋움체 Bold" pitchFamily="2" charset="-127"/>
                  <a:cs typeface="KoPubWorld돋움체 Bold" pitchFamily="2" charset="-127"/>
                </a:rPr>
                <a:t>기재</a:t>
              </a:r>
              <a:endParaRPr lang="en-US" altLang="ko-KR" sz="2200" spc="-100" dirty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endParaRPr>
            </a:p>
            <a:p>
              <a:pPr>
                <a:spcBef>
                  <a:spcPts val="1500"/>
                </a:spcBef>
              </a:pPr>
              <a:r>
                <a:rPr lang="en-US" altLang="ko-KR" sz="1600" spc="-100" dirty="0">
                  <a:latin typeface="KoPubWorld돋움체 Bold" pitchFamily="2" charset="-127"/>
                  <a:ea typeface="KoPubWorld돋움체 Bold" pitchFamily="2" charset="-127"/>
                  <a:cs typeface="KoPubWorld돋움체 Bold" pitchFamily="2" charset="-127"/>
                </a:rPr>
                <a:t>* </a:t>
              </a:r>
              <a:r>
                <a:rPr lang="ko-KR" altLang="en-US" sz="1600" spc="-100" dirty="0">
                  <a:latin typeface="KoPubWorld돋움체 Bold" pitchFamily="2" charset="-127"/>
                  <a:ea typeface="KoPubWorld돋움체 Bold" pitchFamily="2" charset="-127"/>
                  <a:cs typeface="KoPubWorld돋움체 Bold" pitchFamily="2" charset="-127"/>
                </a:rPr>
                <a:t>회의 개최</a:t>
              </a:r>
              <a:r>
                <a:rPr lang="en-US" altLang="ko-KR" sz="1600" spc="-100" dirty="0">
                  <a:latin typeface="KoPubWorld돋움체 Bold" pitchFamily="2" charset="-127"/>
                  <a:ea typeface="KoPubWorld돋움체 Bold" pitchFamily="2" charset="-127"/>
                  <a:cs typeface="KoPubWorld돋움체 Bold" pitchFamily="2" charset="-127"/>
                </a:rPr>
                <a:t>, </a:t>
              </a:r>
              <a:r>
                <a:rPr lang="ko-KR" altLang="en-US" sz="1600" spc="-100" dirty="0">
                  <a:latin typeface="KoPubWorld돋움체 Bold" pitchFamily="2" charset="-127"/>
                  <a:ea typeface="KoPubWorld돋움체 Bold" pitchFamily="2" charset="-127"/>
                  <a:cs typeface="KoPubWorld돋움체 Bold" pitchFamily="2" charset="-127"/>
                </a:rPr>
                <a:t>의견 교환 등 실질적인 협의가 진행되어야 하며</a:t>
              </a:r>
              <a:r>
                <a:rPr lang="en-US" altLang="ko-KR" sz="1600" spc="-100" dirty="0">
                  <a:latin typeface="KoPubWorld돋움체 Bold" pitchFamily="2" charset="-127"/>
                  <a:ea typeface="KoPubWorld돋움체 Bold" pitchFamily="2" charset="-127"/>
                  <a:cs typeface="KoPubWorld돋움체 Bold" pitchFamily="2" charset="-127"/>
                </a:rPr>
                <a:t>, </a:t>
              </a:r>
              <a:r>
                <a:rPr lang="ko-KR" altLang="en-US" sz="1600" spc="-100" dirty="0">
                  <a:latin typeface="KoPubWorld돋움체 Bold" pitchFamily="2" charset="-127"/>
                  <a:ea typeface="KoPubWorld돋움체 Bold" pitchFamily="2" charset="-127"/>
                  <a:cs typeface="KoPubWorld돋움체 Bold" pitchFamily="2" charset="-127"/>
                </a:rPr>
                <a:t>권한 있는 </a:t>
              </a:r>
              <a:r>
                <a:rPr lang="ko-KR" altLang="en-US" sz="1600" spc="-100" dirty="0" smtClean="0">
                  <a:latin typeface="KoPubWorld돋움체 Bold" pitchFamily="2" charset="-127"/>
                  <a:ea typeface="KoPubWorld돋움체 Bold" pitchFamily="2" charset="-127"/>
                  <a:cs typeface="KoPubWorld돋움체 Bold" pitchFamily="2" charset="-127"/>
                </a:rPr>
                <a:t>책임자가 </a:t>
              </a:r>
              <a:r>
                <a:rPr lang="ko-KR" altLang="en-US" sz="1600" spc="-100" dirty="0">
                  <a:latin typeface="KoPubWorld돋움체 Bold" pitchFamily="2" charset="-127"/>
                  <a:ea typeface="KoPubWorld돋움체 Bold" pitchFamily="2" charset="-127"/>
                  <a:cs typeface="KoPubWorld돋움체 Bold" pitchFamily="2" charset="-127"/>
                </a:rPr>
                <a:t>협의에 참여할 필요가 있음</a:t>
              </a:r>
              <a:endParaRPr lang="en-US" altLang="ko-KR" sz="1600" spc="-100" dirty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endParaRPr>
            </a:p>
            <a:p>
              <a:pPr>
                <a:lnSpc>
                  <a:spcPts val="2800"/>
                </a:lnSpc>
                <a:spcBef>
                  <a:spcPts val="2400"/>
                </a:spcBef>
              </a:pPr>
              <a:endParaRPr lang="en-US" altLang="ko-KR" sz="2200" spc="-100" dirty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endParaRPr>
            </a:p>
          </p:txBody>
        </p:sp>
        <p:sp>
          <p:nvSpPr>
            <p:cNvPr id="33" name="object 2">
              <a:extLst>
                <a:ext uri="{FF2B5EF4-FFF2-40B4-BE49-F238E27FC236}">
                  <a16:creationId xmlns="" xmlns:a16="http://schemas.microsoft.com/office/drawing/2014/main" id="{17264083-4006-7665-54A1-1ECB61AD05B1}"/>
                </a:ext>
              </a:extLst>
            </p:cNvPr>
            <p:cNvSpPr/>
            <p:nvPr/>
          </p:nvSpPr>
          <p:spPr>
            <a:xfrm>
              <a:off x="1224001" y="4051455"/>
              <a:ext cx="133273" cy="133438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</p:grpSp>
      <p:grpSp>
        <p:nvGrpSpPr>
          <p:cNvPr id="43" name="그룹 42">
            <a:extLst>
              <a:ext uri="{FF2B5EF4-FFF2-40B4-BE49-F238E27FC236}">
                <a16:creationId xmlns="" xmlns:a16="http://schemas.microsoft.com/office/drawing/2014/main" id="{8B6BE050-F11F-6EE4-A4BE-ACEBABDE2EDE}"/>
              </a:ext>
            </a:extLst>
          </p:cNvPr>
          <p:cNvGrpSpPr/>
          <p:nvPr/>
        </p:nvGrpSpPr>
        <p:grpSpPr>
          <a:xfrm>
            <a:off x="1102773" y="5198818"/>
            <a:ext cx="10103716" cy="1053384"/>
            <a:chOff x="1022413" y="3276600"/>
            <a:chExt cx="10103716" cy="1053384"/>
          </a:xfrm>
        </p:grpSpPr>
        <p:grpSp>
          <p:nvGrpSpPr>
            <p:cNvPr id="44" name="그룹 9">
              <a:extLst>
                <a:ext uri="{FF2B5EF4-FFF2-40B4-BE49-F238E27FC236}">
                  <a16:creationId xmlns="" xmlns:a16="http://schemas.microsoft.com/office/drawing/2014/main" id="{097E0D5B-28ED-6A26-D145-6AF29FA33546}"/>
                </a:ext>
              </a:extLst>
            </p:cNvPr>
            <p:cNvGrpSpPr/>
            <p:nvPr/>
          </p:nvGrpSpPr>
          <p:grpSpPr>
            <a:xfrm>
              <a:off x="1022413" y="3276600"/>
              <a:ext cx="10080625" cy="504190"/>
              <a:chOff x="1044003" y="1583994"/>
              <a:chExt cx="10080625" cy="504190"/>
            </a:xfrm>
          </p:grpSpPr>
          <p:sp>
            <p:nvSpPr>
              <p:cNvPr id="48" name="object 4">
                <a:extLst>
                  <a:ext uri="{FF2B5EF4-FFF2-40B4-BE49-F238E27FC236}">
                    <a16:creationId xmlns="" xmlns:a16="http://schemas.microsoft.com/office/drawing/2014/main" id="{147FEA52-0F54-C167-C14C-4A381933DC3C}"/>
                  </a:ext>
                </a:extLst>
              </p:cNvPr>
              <p:cNvSpPr/>
              <p:nvPr/>
            </p:nvSpPr>
            <p:spPr>
              <a:xfrm>
                <a:off x="1044003" y="1583994"/>
                <a:ext cx="10080625" cy="504190"/>
              </a:xfrm>
              <a:custGeom>
                <a:avLst/>
                <a:gdLst/>
                <a:ahLst/>
                <a:cxnLst/>
                <a:rect l="l" t="t" r="r" b="b"/>
                <a:pathLst>
                  <a:path w="10080625" h="504189">
                    <a:moveTo>
                      <a:pt x="9851402" y="0"/>
                    </a:moveTo>
                    <a:lnTo>
                      <a:pt x="228600" y="0"/>
                    </a:lnTo>
                    <a:lnTo>
                      <a:pt x="96440" y="3571"/>
                    </a:lnTo>
                    <a:lnTo>
                      <a:pt x="28575" y="28575"/>
                    </a:lnTo>
                    <a:lnTo>
                      <a:pt x="3571" y="96440"/>
                    </a:lnTo>
                    <a:lnTo>
                      <a:pt x="0" y="228600"/>
                    </a:lnTo>
                    <a:lnTo>
                      <a:pt x="0" y="275399"/>
                    </a:lnTo>
                    <a:lnTo>
                      <a:pt x="3571" y="407558"/>
                    </a:lnTo>
                    <a:lnTo>
                      <a:pt x="28575" y="475424"/>
                    </a:lnTo>
                    <a:lnTo>
                      <a:pt x="96440" y="500427"/>
                    </a:lnTo>
                    <a:lnTo>
                      <a:pt x="228600" y="503999"/>
                    </a:lnTo>
                    <a:lnTo>
                      <a:pt x="9851402" y="503999"/>
                    </a:lnTo>
                    <a:lnTo>
                      <a:pt x="9983562" y="500427"/>
                    </a:lnTo>
                    <a:lnTo>
                      <a:pt x="10051427" y="475424"/>
                    </a:lnTo>
                    <a:lnTo>
                      <a:pt x="10076430" y="407558"/>
                    </a:lnTo>
                    <a:lnTo>
                      <a:pt x="10080002" y="275399"/>
                    </a:lnTo>
                    <a:lnTo>
                      <a:pt x="10080002" y="228600"/>
                    </a:lnTo>
                    <a:lnTo>
                      <a:pt x="10076430" y="96440"/>
                    </a:lnTo>
                    <a:lnTo>
                      <a:pt x="10051427" y="28575"/>
                    </a:lnTo>
                    <a:lnTo>
                      <a:pt x="9983562" y="3571"/>
                    </a:lnTo>
                    <a:lnTo>
                      <a:pt x="9851402" y="0"/>
                    </a:lnTo>
                    <a:close/>
                  </a:path>
                </a:pathLst>
              </a:custGeom>
              <a:solidFill>
                <a:srgbClr val="E6E6C8"/>
              </a:solidFill>
            </p:spPr>
            <p:txBody>
              <a:bodyPr wrap="square" lIns="0" tIns="0" rIns="0" bIns="0" rtlCol="0"/>
              <a:lstStyle/>
              <a:p>
                <a:endParaRPr dirty="0">
                  <a:latin typeface="KoPubWorld돋움체 Bold" pitchFamily="2" charset="-127"/>
                </a:endParaRPr>
              </a:p>
            </p:txBody>
          </p:sp>
          <p:grpSp>
            <p:nvGrpSpPr>
              <p:cNvPr id="49" name="그룹 55">
                <a:extLst>
                  <a:ext uri="{FF2B5EF4-FFF2-40B4-BE49-F238E27FC236}">
                    <a16:creationId xmlns="" xmlns:a16="http://schemas.microsoft.com/office/drawing/2014/main" id="{0B8CEA60-E70C-B682-E960-E99F024BBDC8}"/>
                  </a:ext>
                </a:extLst>
              </p:cNvPr>
              <p:cNvGrpSpPr/>
              <p:nvPr/>
            </p:nvGrpSpPr>
            <p:grpSpPr>
              <a:xfrm>
                <a:off x="1151991" y="1684794"/>
                <a:ext cx="302895" cy="302895"/>
                <a:chOff x="1151991" y="1684794"/>
                <a:chExt cx="302895" cy="302895"/>
              </a:xfrm>
            </p:grpSpPr>
            <p:sp>
              <p:nvSpPr>
                <p:cNvPr id="50" name="object 5">
                  <a:extLst>
                    <a:ext uri="{FF2B5EF4-FFF2-40B4-BE49-F238E27FC236}">
                      <a16:creationId xmlns="" xmlns:a16="http://schemas.microsoft.com/office/drawing/2014/main" id="{854BB976-49C6-B54A-81FC-C5F62419CAC9}"/>
                    </a:ext>
                  </a:extLst>
                </p:cNvPr>
                <p:cNvSpPr/>
                <p:nvPr/>
              </p:nvSpPr>
              <p:spPr>
                <a:xfrm>
                  <a:off x="1151991" y="1684794"/>
                  <a:ext cx="302895" cy="30289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02894" h="302894">
                      <a:moveTo>
                        <a:pt x="151206" y="0"/>
                      </a:moveTo>
                      <a:lnTo>
                        <a:pt x="103415" y="7707"/>
                      </a:lnTo>
                      <a:lnTo>
                        <a:pt x="61908" y="29171"/>
                      </a:lnTo>
                      <a:lnTo>
                        <a:pt x="29175" y="61900"/>
                      </a:lnTo>
                      <a:lnTo>
                        <a:pt x="7709" y="103404"/>
                      </a:lnTo>
                      <a:lnTo>
                        <a:pt x="0" y="151193"/>
                      </a:lnTo>
                      <a:lnTo>
                        <a:pt x="7709" y="198988"/>
                      </a:lnTo>
                      <a:lnTo>
                        <a:pt x="29175" y="240496"/>
                      </a:lnTo>
                      <a:lnTo>
                        <a:pt x="61908" y="273227"/>
                      </a:lnTo>
                      <a:lnTo>
                        <a:pt x="103415" y="294691"/>
                      </a:lnTo>
                      <a:lnTo>
                        <a:pt x="151206" y="302399"/>
                      </a:lnTo>
                      <a:lnTo>
                        <a:pt x="198996" y="294691"/>
                      </a:lnTo>
                      <a:lnTo>
                        <a:pt x="240503" y="273227"/>
                      </a:lnTo>
                      <a:lnTo>
                        <a:pt x="273236" y="240496"/>
                      </a:lnTo>
                      <a:lnTo>
                        <a:pt x="294703" y="198988"/>
                      </a:lnTo>
                      <a:lnTo>
                        <a:pt x="302412" y="151193"/>
                      </a:lnTo>
                      <a:lnTo>
                        <a:pt x="294703" y="103404"/>
                      </a:lnTo>
                      <a:lnTo>
                        <a:pt x="273236" y="61900"/>
                      </a:lnTo>
                      <a:lnTo>
                        <a:pt x="240503" y="29171"/>
                      </a:lnTo>
                      <a:lnTo>
                        <a:pt x="198996" y="7707"/>
                      </a:lnTo>
                      <a:lnTo>
                        <a:pt x="151206" y="0"/>
                      </a:lnTo>
                      <a:close/>
                    </a:path>
                  </a:pathLst>
                </a:custGeom>
                <a:solidFill>
                  <a:srgbClr val="F47920"/>
                </a:solidFill>
              </p:spPr>
              <p:txBody>
                <a:bodyPr wrap="square" lIns="0" tIns="0" rIns="0" bIns="0" rtlCol="0"/>
                <a:lstStyle/>
                <a:p>
                  <a:endParaRPr>
                    <a:latin typeface="KoPubWorld돋움체 Bold" pitchFamily="2" charset="-127"/>
                  </a:endParaRPr>
                </a:p>
              </p:txBody>
            </p:sp>
            <p:sp>
              <p:nvSpPr>
                <p:cNvPr id="51" name="object 6">
                  <a:extLst>
                    <a:ext uri="{FF2B5EF4-FFF2-40B4-BE49-F238E27FC236}">
                      <a16:creationId xmlns="" xmlns:a16="http://schemas.microsoft.com/office/drawing/2014/main" id="{30F3745B-EC57-3A0C-9C00-87E3796EF9F5}"/>
                    </a:ext>
                  </a:extLst>
                </p:cNvPr>
                <p:cNvSpPr/>
                <p:nvPr/>
              </p:nvSpPr>
              <p:spPr>
                <a:xfrm>
                  <a:off x="1225265" y="1746008"/>
                  <a:ext cx="155867" cy="179997"/>
                </a:xfrm>
                <a:prstGeom prst="rect">
                  <a:avLst/>
                </a:prstGeom>
                <a:blipFill>
                  <a:blip r:embed="rId3" cstate="print"/>
                  <a:stretch>
                    <a:fillRect/>
                  </a:stretch>
                </a:blipFill>
              </p:spPr>
              <p:txBody>
                <a:bodyPr wrap="square" lIns="0" tIns="0" rIns="0" bIns="0" rtlCol="0"/>
                <a:lstStyle/>
                <a:p>
                  <a:endParaRPr>
                    <a:latin typeface="KoPubWorld돋움체 Bold" pitchFamily="2" charset="-127"/>
                  </a:endParaRPr>
                </a:p>
              </p:txBody>
            </p:sp>
          </p:grpSp>
        </p:grpSp>
        <p:sp>
          <p:nvSpPr>
            <p:cNvPr id="45" name="object 22">
              <a:extLst>
                <a:ext uri="{FF2B5EF4-FFF2-40B4-BE49-F238E27FC236}">
                  <a16:creationId xmlns="" xmlns:a16="http://schemas.microsoft.com/office/drawing/2014/main" id="{FA712A9C-1D5F-B432-0614-CD8D5E6A5428}"/>
                </a:ext>
              </a:extLst>
            </p:cNvPr>
            <p:cNvSpPr txBox="1"/>
            <p:nvPr/>
          </p:nvSpPr>
          <p:spPr>
            <a:xfrm>
              <a:off x="1523366" y="3380313"/>
              <a:ext cx="8230234" cy="351378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50165">
                <a:lnSpc>
                  <a:spcPct val="100000"/>
                </a:lnSpc>
                <a:spcBef>
                  <a:spcPts val="100"/>
                </a:spcBef>
              </a:pPr>
              <a:r>
                <a:rPr lang="ko-KR" altLang="en-US" sz="2200" spc="-100" dirty="0" err="1">
                  <a:latin typeface="KoPubWorld돋움체 Bold" pitchFamily="2" charset="-127"/>
                  <a:ea typeface="KoPubWorld돋움체 Bold" pitchFamily="2" charset="-127"/>
                  <a:cs typeface="KoPubWorld돋움체 Bold" pitchFamily="2" charset="-127"/>
                </a:rPr>
                <a:t>미연동</a:t>
              </a:r>
              <a:r>
                <a:rPr lang="ko-KR" altLang="en-US" sz="2200" spc="-100" dirty="0">
                  <a:latin typeface="KoPubWorld돋움체 Bold" pitchFamily="2" charset="-127"/>
                  <a:ea typeface="KoPubWorld돋움체 Bold" pitchFamily="2" charset="-127"/>
                  <a:cs typeface="KoPubWorld돋움체 Bold" pitchFamily="2" charset="-127"/>
                </a:rPr>
                <a:t> 사유</a:t>
              </a:r>
              <a:endParaRPr sz="2200" spc="-100" dirty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endParaRPr>
            </a:p>
          </p:txBody>
        </p:sp>
        <p:sp>
          <p:nvSpPr>
            <p:cNvPr id="46" name="object 22">
              <a:extLst>
                <a:ext uri="{FF2B5EF4-FFF2-40B4-BE49-F238E27FC236}">
                  <a16:creationId xmlns="" xmlns:a16="http://schemas.microsoft.com/office/drawing/2014/main" id="{E78BB603-8F79-2471-A312-BC46977EFBC1}"/>
                </a:ext>
              </a:extLst>
            </p:cNvPr>
            <p:cNvSpPr txBox="1"/>
            <p:nvPr/>
          </p:nvSpPr>
          <p:spPr>
            <a:xfrm>
              <a:off x="1500862" y="3978606"/>
              <a:ext cx="9625267" cy="351378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>
                <a:spcBef>
                  <a:spcPts val="2400"/>
                </a:spcBef>
              </a:pPr>
              <a:r>
                <a:rPr lang="ko-KR" altLang="en-US" sz="2200" spc="-100" dirty="0" err="1">
                  <a:latin typeface="KoPubWorld돋움체 Bold" pitchFamily="2" charset="-127"/>
                  <a:ea typeface="KoPubWorld돋움체 Bold" pitchFamily="2" charset="-127"/>
                  <a:cs typeface="KoPubWorld돋움체 Bold" pitchFamily="2" charset="-127"/>
                </a:rPr>
                <a:t>미연동</a:t>
              </a:r>
              <a:r>
                <a:rPr lang="ko-KR" altLang="en-US" sz="2200" spc="-100" dirty="0">
                  <a:latin typeface="KoPubWorld돋움체 Bold" pitchFamily="2" charset="-127"/>
                  <a:ea typeface="KoPubWorld돋움체 Bold" pitchFamily="2" charset="-127"/>
                  <a:cs typeface="KoPubWorld돋움체 Bold" pitchFamily="2" charset="-127"/>
                </a:rPr>
                <a:t> 사유는 위탁기업과 수탁기업이 각각 </a:t>
              </a:r>
              <a:r>
                <a:rPr lang="ko-KR" altLang="en-US" sz="2200" spc="-100" dirty="0" smtClean="0">
                  <a:latin typeface="KoPubWorld돋움체 Bold" pitchFamily="2" charset="-127"/>
                  <a:ea typeface="KoPubWorld돋움체 Bold" pitchFamily="2" charset="-127"/>
                  <a:cs typeface="KoPubWorld돋움체 Bold" pitchFamily="2" charset="-127"/>
                </a:rPr>
                <a:t>기재하며</a:t>
              </a:r>
              <a:r>
                <a:rPr lang="en-US" altLang="ko-KR" sz="2200" spc="-100" dirty="0" smtClean="0">
                  <a:latin typeface="KoPubWorld돋움체 Bold" pitchFamily="2" charset="-127"/>
                  <a:ea typeface="KoPubWorld돋움체 Bold" pitchFamily="2" charset="-127"/>
                  <a:cs typeface="KoPubWorld돋움체 Bold" pitchFamily="2" charset="-127"/>
                </a:rPr>
                <a:t>,</a:t>
              </a:r>
              <a:r>
                <a:rPr lang="ko-KR" altLang="en-US" sz="2200" spc="-100" dirty="0" smtClean="0">
                  <a:latin typeface="KoPubWorld돋움체 Bold" pitchFamily="2" charset="-127"/>
                  <a:ea typeface="KoPubWorld돋움체 Bold" pitchFamily="2" charset="-127"/>
                  <a:cs typeface="KoPubWorld돋움체 Bold" pitchFamily="2" charset="-127"/>
                </a:rPr>
                <a:t> </a:t>
              </a:r>
              <a:r>
                <a:rPr lang="ko-KR" altLang="en-US" sz="2200" spc="-100" dirty="0">
                  <a:latin typeface="KoPubWorld돋움체 Bold" pitchFamily="2" charset="-127"/>
                  <a:ea typeface="KoPubWorld돋움체 Bold" pitchFamily="2" charset="-127"/>
                  <a:cs typeface="KoPubWorld돋움체 Bold" pitchFamily="2" charset="-127"/>
                </a:rPr>
                <a:t>다만 그 사유가 일치할 필요는 없음</a:t>
              </a:r>
              <a:endParaRPr lang="en-US" altLang="ko-KR" sz="2200" spc="-100" dirty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endParaRPr>
            </a:p>
          </p:txBody>
        </p:sp>
        <p:sp>
          <p:nvSpPr>
            <p:cNvPr id="47" name="object 2">
              <a:extLst>
                <a:ext uri="{FF2B5EF4-FFF2-40B4-BE49-F238E27FC236}">
                  <a16:creationId xmlns="" xmlns:a16="http://schemas.microsoft.com/office/drawing/2014/main" id="{E42C68DB-F911-7EEB-8354-6454334340E9}"/>
                </a:ext>
              </a:extLst>
            </p:cNvPr>
            <p:cNvSpPr/>
            <p:nvPr/>
          </p:nvSpPr>
          <p:spPr>
            <a:xfrm>
              <a:off x="1224001" y="4051455"/>
              <a:ext cx="133273" cy="133438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44512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2204000" cy="68640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2" name="그룹 3"/>
          <p:cNvGrpSpPr/>
          <p:nvPr/>
        </p:nvGrpSpPr>
        <p:grpSpPr>
          <a:xfrm>
            <a:off x="0" y="0"/>
            <a:ext cx="12099836" cy="1234440"/>
            <a:chOff x="0" y="0"/>
            <a:chExt cx="12099836" cy="1234440"/>
          </a:xfrm>
        </p:grpSpPr>
        <p:sp>
          <p:nvSpPr>
            <p:cNvPr id="5" name="object 2"/>
            <p:cNvSpPr/>
            <p:nvPr/>
          </p:nvSpPr>
          <p:spPr>
            <a:xfrm>
              <a:off x="0" y="395998"/>
              <a:ext cx="9864090" cy="792480"/>
            </a:xfrm>
            <a:custGeom>
              <a:avLst/>
              <a:gdLst/>
              <a:ahLst/>
              <a:cxnLst/>
              <a:rect l="l" t="t" r="r" b="b"/>
              <a:pathLst>
                <a:path w="9864090" h="792480">
                  <a:moveTo>
                    <a:pt x="9864001" y="0"/>
                  </a:moveTo>
                  <a:lnTo>
                    <a:pt x="0" y="0"/>
                  </a:lnTo>
                  <a:lnTo>
                    <a:pt x="0" y="791997"/>
                  </a:lnTo>
                  <a:lnTo>
                    <a:pt x="9864001" y="791997"/>
                  </a:lnTo>
                  <a:lnTo>
                    <a:pt x="9864001" y="0"/>
                  </a:lnTo>
                  <a:close/>
                </a:path>
              </a:pathLst>
            </a:custGeom>
            <a:solidFill>
              <a:srgbClr val="C00000"/>
            </a:solidFill>
          </p:spPr>
          <p:txBody>
            <a:bodyPr wrap="square" lIns="0" tIns="0" rIns="0" bIns="0" rtlCol="0"/>
            <a:lstStyle/>
            <a:p>
              <a:endParaRPr spc="-100">
                <a:latin typeface="KoPubWorld돋움체 Bold" pitchFamily="2" charset="-127"/>
              </a:endParaRPr>
            </a:p>
          </p:txBody>
        </p:sp>
        <p:grpSp>
          <p:nvGrpSpPr>
            <p:cNvPr id="3" name="object 25"/>
            <p:cNvGrpSpPr/>
            <p:nvPr/>
          </p:nvGrpSpPr>
          <p:grpSpPr>
            <a:xfrm>
              <a:off x="9864001" y="0"/>
              <a:ext cx="2236127" cy="1234440"/>
              <a:chOff x="9864001" y="0"/>
              <a:chExt cx="2236127" cy="1234440"/>
            </a:xfrm>
          </p:grpSpPr>
          <p:sp>
            <p:nvSpPr>
              <p:cNvPr id="7" name="object 26"/>
              <p:cNvSpPr/>
              <p:nvPr/>
            </p:nvSpPr>
            <p:spPr>
              <a:xfrm>
                <a:off x="9864001" y="404761"/>
                <a:ext cx="1464945" cy="720090"/>
              </a:xfrm>
              <a:custGeom>
                <a:avLst/>
                <a:gdLst/>
                <a:ahLst/>
                <a:cxnLst/>
                <a:rect l="l" t="t" r="r" b="b"/>
                <a:pathLst>
                  <a:path w="1464945" h="720090">
                    <a:moveTo>
                      <a:pt x="370916" y="117513"/>
                    </a:moveTo>
                    <a:lnTo>
                      <a:pt x="0" y="69049"/>
                    </a:lnTo>
                    <a:lnTo>
                      <a:pt x="0" y="719874"/>
                    </a:lnTo>
                    <a:lnTo>
                      <a:pt x="340563" y="669912"/>
                    </a:lnTo>
                    <a:lnTo>
                      <a:pt x="370916" y="117513"/>
                    </a:lnTo>
                    <a:close/>
                  </a:path>
                  <a:path w="1464945" h="720090">
                    <a:moveTo>
                      <a:pt x="1271536" y="607949"/>
                    </a:moveTo>
                    <a:lnTo>
                      <a:pt x="1271498" y="605053"/>
                    </a:lnTo>
                    <a:lnTo>
                      <a:pt x="1270977" y="598398"/>
                    </a:lnTo>
                    <a:lnTo>
                      <a:pt x="1270342" y="590296"/>
                    </a:lnTo>
                    <a:lnTo>
                      <a:pt x="1163408" y="598398"/>
                    </a:lnTo>
                    <a:lnTo>
                      <a:pt x="1082713" y="586397"/>
                    </a:lnTo>
                    <a:lnTo>
                      <a:pt x="1091539" y="629437"/>
                    </a:lnTo>
                    <a:lnTo>
                      <a:pt x="1110729" y="672160"/>
                    </a:lnTo>
                    <a:lnTo>
                      <a:pt x="1121105" y="684072"/>
                    </a:lnTo>
                    <a:lnTo>
                      <a:pt x="1149540" y="681126"/>
                    </a:lnTo>
                    <a:lnTo>
                      <a:pt x="1173378" y="683006"/>
                    </a:lnTo>
                    <a:lnTo>
                      <a:pt x="1187005" y="683590"/>
                    </a:lnTo>
                    <a:lnTo>
                      <a:pt x="1195539" y="682879"/>
                    </a:lnTo>
                    <a:lnTo>
                      <a:pt x="1202867" y="681126"/>
                    </a:lnTo>
                    <a:lnTo>
                      <a:pt x="1204099" y="680834"/>
                    </a:lnTo>
                    <a:lnTo>
                      <a:pt x="1247698" y="657085"/>
                    </a:lnTo>
                    <a:lnTo>
                      <a:pt x="1269593" y="624941"/>
                    </a:lnTo>
                    <a:lnTo>
                      <a:pt x="1271536" y="607949"/>
                    </a:lnTo>
                    <a:close/>
                  </a:path>
                  <a:path w="1464945" h="720090">
                    <a:moveTo>
                      <a:pt x="1464602" y="273532"/>
                    </a:moveTo>
                    <a:lnTo>
                      <a:pt x="1445882" y="228981"/>
                    </a:lnTo>
                    <a:lnTo>
                      <a:pt x="1348879" y="179095"/>
                    </a:lnTo>
                    <a:lnTo>
                      <a:pt x="914552" y="153835"/>
                    </a:lnTo>
                    <a:lnTo>
                      <a:pt x="896620" y="197523"/>
                    </a:lnTo>
                    <a:lnTo>
                      <a:pt x="868540" y="236385"/>
                    </a:lnTo>
                    <a:lnTo>
                      <a:pt x="832612" y="267665"/>
                    </a:lnTo>
                    <a:lnTo>
                      <a:pt x="791146" y="288569"/>
                    </a:lnTo>
                    <a:lnTo>
                      <a:pt x="752182" y="296341"/>
                    </a:lnTo>
                    <a:lnTo>
                      <a:pt x="750265" y="296456"/>
                    </a:lnTo>
                    <a:lnTo>
                      <a:pt x="738708" y="295973"/>
                    </a:lnTo>
                    <a:lnTo>
                      <a:pt x="700570" y="272402"/>
                    </a:lnTo>
                    <a:lnTo>
                      <a:pt x="690486" y="239852"/>
                    </a:lnTo>
                    <a:lnTo>
                      <a:pt x="691083" y="139814"/>
                    </a:lnTo>
                    <a:lnTo>
                      <a:pt x="765962" y="0"/>
                    </a:lnTo>
                    <a:lnTo>
                      <a:pt x="404672" y="153085"/>
                    </a:lnTo>
                    <a:lnTo>
                      <a:pt x="379691" y="607949"/>
                    </a:lnTo>
                    <a:lnTo>
                      <a:pt x="457987" y="601281"/>
                    </a:lnTo>
                    <a:lnTo>
                      <a:pt x="516356" y="639737"/>
                    </a:lnTo>
                    <a:lnTo>
                      <a:pt x="547166" y="659193"/>
                    </a:lnTo>
                    <a:lnTo>
                      <a:pt x="560616" y="665645"/>
                    </a:lnTo>
                    <a:lnTo>
                      <a:pt x="566928" y="665060"/>
                    </a:lnTo>
                    <a:lnTo>
                      <a:pt x="567512" y="664857"/>
                    </a:lnTo>
                    <a:lnTo>
                      <a:pt x="571284" y="653288"/>
                    </a:lnTo>
                    <a:lnTo>
                      <a:pt x="575360" y="642010"/>
                    </a:lnTo>
                    <a:lnTo>
                      <a:pt x="591781" y="605955"/>
                    </a:lnTo>
                    <a:lnTo>
                      <a:pt x="632904" y="583234"/>
                    </a:lnTo>
                    <a:lnTo>
                      <a:pt x="647534" y="583272"/>
                    </a:lnTo>
                    <a:lnTo>
                      <a:pt x="686435" y="600087"/>
                    </a:lnTo>
                    <a:lnTo>
                      <a:pt x="690562" y="605053"/>
                    </a:lnTo>
                    <a:lnTo>
                      <a:pt x="698169" y="583234"/>
                    </a:lnTo>
                    <a:lnTo>
                      <a:pt x="719810" y="527786"/>
                    </a:lnTo>
                    <a:lnTo>
                      <a:pt x="747280" y="492696"/>
                    </a:lnTo>
                    <a:lnTo>
                      <a:pt x="772998" y="485571"/>
                    </a:lnTo>
                    <a:lnTo>
                      <a:pt x="790689" y="486308"/>
                    </a:lnTo>
                    <a:lnTo>
                      <a:pt x="830922" y="506349"/>
                    </a:lnTo>
                    <a:lnTo>
                      <a:pt x="846709" y="531939"/>
                    </a:lnTo>
                    <a:lnTo>
                      <a:pt x="855713" y="515454"/>
                    </a:lnTo>
                    <a:lnTo>
                      <a:pt x="868006" y="502323"/>
                    </a:lnTo>
                    <a:lnTo>
                      <a:pt x="881976" y="492582"/>
                    </a:lnTo>
                    <a:lnTo>
                      <a:pt x="896061" y="486232"/>
                    </a:lnTo>
                    <a:lnTo>
                      <a:pt x="898029" y="485571"/>
                    </a:lnTo>
                    <a:lnTo>
                      <a:pt x="901039" y="484543"/>
                    </a:lnTo>
                    <a:lnTo>
                      <a:pt x="906043" y="483387"/>
                    </a:lnTo>
                    <a:lnTo>
                      <a:pt x="910945" y="482803"/>
                    </a:lnTo>
                    <a:lnTo>
                      <a:pt x="926985" y="482244"/>
                    </a:lnTo>
                    <a:lnTo>
                      <a:pt x="941438" y="484568"/>
                    </a:lnTo>
                    <a:lnTo>
                      <a:pt x="973721" y="507238"/>
                    </a:lnTo>
                    <a:lnTo>
                      <a:pt x="987132" y="541845"/>
                    </a:lnTo>
                    <a:lnTo>
                      <a:pt x="991857" y="538530"/>
                    </a:lnTo>
                    <a:lnTo>
                      <a:pt x="997127" y="535825"/>
                    </a:lnTo>
                    <a:lnTo>
                      <a:pt x="1002855" y="533882"/>
                    </a:lnTo>
                    <a:lnTo>
                      <a:pt x="1020254" y="530656"/>
                    </a:lnTo>
                    <a:lnTo>
                      <a:pt x="1037361" y="532536"/>
                    </a:lnTo>
                    <a:lnTo>
                      <a:pt x="1053261" y="539318"/>
                    </a:lnTo>
                    <a:lnTo>
                      <a:pt x="1067079" y="550735"/>
                    </a:lnTo>
                    <a:lnTo>
                      <a:pt x="1071143" y="555218"/>
                    </a:lnTo>
                    <a:lnTo>
                      <a:pt x="1074089" y="557441"/>
                    </a:lnTo>
                    <a:lnTo>
                      <a:pt x="1076172" y="558088"/>
                    </a:lnTo>
                    <a:lnTo>
                      <a:pt x="1077417" y="563638"/>
                    </a:lnTo>
                    <a:lnTo>
                      <a:pt x="1078890" y="569963"/>
                    </a:lnTo>
                    <a:lnTo>
                      <a:pt x="1080681" y="577215"/>
                    </a:lnTo>
                    <a:lnTo>
                      <a:pt x="1162799" y="585660"/>
                    </a:lnTo>
                    <a:lnTo>
                      <a:pt x="1197876" y="584809"/>
                    </a:lnTo>
                    <a:lnTo>
                      <a:pt x="1277823" y="578269"/>
                    </a:lnTo>
                    <a:lnTo>
                      <a:pt x="1323568" y="550303"/>
                    </a:lnTo>
                    <a:lnTo>
                      <a:pt x="1347889" y="502627"/>
                    </a:lnTo>
                    <a:lnTo>
                      <a:pt x="1352537" y="482244"/>
                    </a:lnTo>
                    <a:lnTo>
                      <a:pt x="1353540" y="477850"/>
                    </a:lnTo>
                    <a:lnTo>
                      <a:pt x="1158786" y="464807"/>
                    </a:lnTo>
                    <a:lnTo>
                      <a:pt x="1156550" y="464464"/>
                    </a:lnTo>
                    <a:lnTo>
                      <a:pt x="1154417" y="463613"/>
                    </a:lnTo>
                    <a:lnTo>
                      <a:pt x="1064628" y="400786"/>
                    </a:lnTo>
                    <a:lnTo>
                      <a:pt x="1177696" y="449783"/>
                    </a:lnTo>
                    <a:lnTo>
                      <a:pt x="1178902" y="450126"/>
                    </a:lnTo>
                    <a:lnTo>
                      <a:pt x="1180147" y="450329"/>
                    </a:lnTo>
                    <a:lnTo>
                      <a:pt x="1273390" y="456133"/>
                    </a:lnTo>
                    <a:lnTo>
                      <a:pt x="1322590" y="458571"/>
                    </a:lnTo>
                    <a:lnTo>
                      <a:pt x="1344002" y="458063"/>
                    </a:lnTo>
                    <a:lnTo>
                      <a:pt x="1353947" y="455066"/>
                    </a:lnTo>
                    <a:lnTo>
                      <a:pt x="1373060" y="444373"/>
                    </a:lnTo>
                    <a:lnTo>
                      <a:pt x="1389176" y="427113"/>
                    </a:lnTo>
                    <a:lnTo>
                      <a:pt x="1402613" y="400786"/>
                    </a:lnTo>
                    <a:lnTo>
                      <a:pt x="1403654" y="398754"/>
                    </a:lnTo>
                    <a:lnTo>
                      <a:pt x="1417866" y="354761"/>
                    </a:lnTo>
                    <a:lnTo>
                      <a:pt x="1221587" y="309626"/>
                    </a:lnTo>
                    <a:lnTo>
                      <a:pt x="1220292" y="309397"/>
                    </a:lnTo>
                    <a:lnTo>
                      <a:pt x="1219060" y="308991"/>
                    </a:lnTo>
                    <a:lnTo>
                      <a:pt x="1193012" y="296456"/>
                    </a:lnTo>
                    <a:lnTo>
                      <a:pt x="1052830" y="228981"/>
                    </a:lnTo>
                    <a:lnTo>
                      <a:pt x="1229321" y="291439"/>
                    </a:lnTo>
                    <a:lnTo>
                      <a:pt x="1230299" y="291668"/>
                    </a:lnTo>
                    <a:lnTo>
                      <a:pt x="1231303" y="291807"/>
                    </a:lnTo>
                    <a:lnTo>
                      <a:pt x="1404086" y="328193"/>
                    </a:lnTo>
                    <a:lnTo>
                      <a:pt x="1409547" y="327990"/>
                    </a:lnTo>
                    <a:lnTo>
                      <a:pt x="1414894" y="327240"/>
                    </a:lnTo>
                    <a:lnTo>
                      <a:pt x="1420063" y="326034"/>
                    </a:lnTo>
                    <a:lnTo>
                      <a:pt x="1452003" y="306260"/>
                    </a:lnTo>
                    <a:lnTo>
                      <a:pt x="1464602" y="273532"/>
                    </a:lnTo>
                    <a:close/>
                  </a:path>
                </a:pathLst>
              </a:custGeom>
              <a:solidFill>
                <a:srgbClr val="C00000"/>
              </a:solidFill>
            </p:spPr>
            <p:txBody>
              <a:bodyPr wrap="square" lIns="0" tIns="0" rIns="0" bIns="0" rtlCol="0"/>
              <a:lstStyle/>
              <a:p>
                <a:endParaRPr spc="-100">
                  <a:latin typeface="KoPubWorld돋움체 Bold" pitchFamily="2" charset="-127"/>
                </a:endParaRPr>
              </a:p>
            </p:txBody>
          </p:sp>
          <p:sp>
            <p:nvSpPr>
              <p:cNvPr id="8" name="object 27"/>
              <p:cNvSpPr/>
              <p:nvPr/>
            </p:nvSpPr>
            <p:spPr>
              <a:xfrm>
                <a:off x="10442143" y="0"/>
                <a:ext cx="1657985" cy="1234440"/>
              </a:xfrm>
              <a:custGeom>
                <a:avLst/>
                <a:gdLst/>
                <a:ahLst/>
                <a:cxnLst/>
                <a:rect l="l" t="t" r="r" b="b"/>
                <a:pathLst>
                  <a:path w="1657984" h="1234440">
                    <a:moveTo>
                      <a:pt x="544360" y="1121257"/>
                    </a:moveTo>
                    <a:lnTo>
                      <a:pt x="514959" y="1090142"/>
                    </a:lnTo>
                    <a:lnTo>
                      <a:pt x="491820" y="1038618"/>
                    </a:lnTo>
                    <a:lnTo>
                      <a:pt x="480225" y="982091"/>
                    </a:lnTo>
                    <a:lnTo>
                      <a:pt x="477342" y="975499"/>
                    </a:lnTo>
                    <a:lnTo>
                      <a:pt x="472643" y="970330"/>
                    </a:lnTo>
                    <a:lnTo>
                      <a:pt x="452793" y="958430"/>
                    </a:lnTo>
                    <a:lnTo>
                      <a:pt x="431609" y="959573"/>
                    </a:lnTo>
                    <a:lnTo>
                      <a:pt x="414274" y="971638"/>
                    </a:lnTo>
                    <a:lnTo>
                      <a:pt x="405993" y="992517"/>
                    </a:lnTo>
                    <a:lnTo>
                      <a:pt x="394462" y="1044321"/>
                    </a:lnTo>
                    <a:lnTo>
                      <a:pt x="388569" y="1069949"/>
                    </a:lnTo>
                    <a:lnTo>
                      <a:pt x="386473" y="1076947"/>
                    </a:lnTo>
                    <a:lnTo>
                      <a:pt x="386346" y="1072896"/>
                    </a:lnTo>
                    <a:lnTo>
                      <a:pt x="388823" y="998575"/>
                    </a:lnTo>
                    <a:lnTo>
                      <a:pt x="389140" y="969340"/>
                    </a:lnTo>
                    <a:lnTo>
                      <a:pt x="384390" y="938669"/>
                    </a:lnTo>
                    <a:lnTo>
                      <a:pt x="368490" y="915670"/>
                    </a:lnTo>
                    <a:lnTo>
                      <a:pt x="335407" y="909447"/>
                    </a:lnTo>
                    <a:lnTo>
                      <a:pt x="319862" y="913892"/>
                    </a:lnTo>
                    <a:lnTo>
                      <a:pt x="305028" y="923112"/>
                    </a:lnTo>
                    <a:lnTo>
                      <a:pt x="293255" y="936421"/>
                    </a:lnTo>
                    <a:lnTo>
                      <a:pt x="286893" y="953084"/>
                    </a:lnTo>
                    <a:lnTo>
                      <a:pt x="258025" y="1072896"/>
                    </a:lnTo>
                    <a:lnTo>
                      <a:pt x="256057" y="1060881"/>
                    </a:lnTo>
                    <a:lnTo>
                      <a:pt x="253580" y="1023010"/>
                    </a:lnTo>
                    <a:lnTo>
                      <a:pt x="251409" y="982091"/>
                    </a:lnTo>
                    <a:lnTo>
                      <a:pt x="250558" y="964311"/>
                    </a:lnTo>
                    <a:lnTo>
                      <a:pt x="240601" y="930541"/>
                    </a:lnTo>
                    <a:lnTo>
                      <a:pt x="216001" y="914387"/>
                    </a:lnTo>
                    <a:lnTo>
                      <a:pt x="188442" y="913587"/>
                    </a:lnTo>
                    <a:lnTo>
                      <a:pt x="169621" y="925906"/>
                    </a:lnTo>
                    <a:lnTo>
                      <a:pt x="149390" y="971638"/>
                    </a:lnTo>
                    <a:lnTo>
                      <a:pt x="128117" y="1032332"/>
                    </a:lnTo>
                    <a:lnTo>
                      <a:pt x="111315" y="1085354"/>
                    </a:lnTo>
                    <a:lnTo>
                      <a:pt x="104495" y="1108049"/>
                    </a:lnTo>
                    <a:lnTo>
                      <a:pt x="105816" y="1082827"/>
                    </a:lnTo>
                    <a:lnTo>
                      <a:pt x="101790" y="1037209"/>
                    </a:lnTo>
                    <a:lnTo>
                      <a:pt x="67945" y="1010018"/>
                    </a:lnTo>
                    <a:lnTo>
                      <a:pt x="44653" y="1013104"/>
                    </a:lnTo>
                    <a:lnTo>
                      <a:pt x="28308" y="1029246"/>
                    </a:lnTo>
                    <a:lnTo>
                      <a:pt x="18745" y="1051953"/>
                    </a:lnTo>
                    <a:lnTo>
                      <a:pt x="5994" y="1091844"/>
                    </a:lnTo>
                    <a:lnTo>
                      <a:pt x="0" y="1138605"/>
                    </a:lnTo>
                    <a:lnTo>
                      <a:pt x="10756" y="1181938"/>
                    </a:lnTo>
                    <a:lnTo>
                      <a:pt x="16395" y="1190726"/>
                    </a:lnTo>
                    <a:lnTo>
                      <a:pt x="23342" y="1198600"/>
                    </a:lnTo>
                    <a:lnTo>
                      <a:pt x="32588" y="1205191"/>
                    </a:lnTo>
                    <a:lnTo>
                      <a:pt x="45161" y="1210056"/>
                    </a:lnTo>
                    <a:lnTo>
                      <a:pt x="62331" y="1208519"/>
                    </a:lnTo>
                    <a:lnTo>
                      <a:pt x="80479" y="1199908"/>
                    </a:lnTo>
                    <a:lnTo>
                      <a:pt x="94856" y="1190282"/>
                    </a:lnTo>
                    <a:lnTo>
                      <a:pt x="100736" y="1185710"/>
                    </a:lnTo>
                    <a:lnTo>
                      <a:pt x="125450" y="1215097"/>
                    </a:lnTo>
                    <a:lnTo>
                      <a:pt x="159689" y="1223886"/>
                    </a:lnTo>
                    <a:lnTo>
                      <a:pt x="196481" y="1212672"/>
                    </a:lnTo>
                    <a:lnTo>
                      <a:pt x="224917" y="1185710"/>
                    </a:lnTo>
                    <a:lnTo>
                      <a:pt x="228841" y="1182001"/>
                    </a:lnTo>
                    <a:lnTo>
                      <a:pt x="238874" y="1206030"/>
                    </a:lnTo>
                    <a:lnTo>
                      <a:pt x="255879" y="1222209"/>
                    </a:lnTo>
                    <a:lnTo>
                      <a:pt x="275932" y="1231277"/>
                    </a:lnTo>
                    <a:lnTo>
                      <a:pt x="295135" y="1234008"/>
                    </a:lnTo>
                    <a:lnTo>
                      <a:pt x="328536" y="1223987"/>
                    </a:lnTo>
                    <a:lnTo>
                      <a:pt x="350570" y="1202512"/>
                    </a:lnTo>
                    <a:lnTo>
                      <a:pt x="362204" y="1182001"/>
                    </a:lnTo>
                    <a:lnTo>
                      <a:pt x="362699" y="1181150"/>
                    </a:lnTo>
                    <a:lnTo>
                      <a:pt x="366420" y="1171448"/>
                    </a:lnTo>
                    <a:lnTo>
                      <a:pt x="367817" y="1174953"/>
                    </a:lnTo>
                    <a:lnTo>
                      <a:pt x="408228" y="1211300"/>
                    </a:lnTo>
                    <a:lnTo>
                      <a:pt x="448500" y="1214983"/>
                    </a:lnTo>
                    <a:lnTo>
                      <a:pt x="482206" y="1195743"/>
                    </a:lnTo>
                    <a:lnTo>
                      <a:pt x="497751" y="1171448"/>
                    </a:lnTo>
                    <a:lnTo>
                      <a:pt x="502958" y="1163320"/>
                    </a:lnTo>
                    <a:lnTo>
                      <a:pt x="506958" y="1151978"/>
                    </a:lnTo>
                    <a:lnTo>
                      <a:pt x="513486" y="1140218"/>
                    </a:lnTo>
                    <a:lnTo>
                      <a:pt x="525081" y="1129487"/>
                    </a:lnTo>
                    <a:lnTo>
                      <a:pt x="544360" y="1121257"/>
                    </a:lnTo>
                    <a:close/>
                  </a:path>
                  <a:path w="1657984" h="1234440">
                    <a:moveTo>
                      <a:pt x="1657464" y="0"/>
                    </a:moveTo>
                    <a:lnTo>
                      <a:pt x="796848" y="0"/>
                    </a:lnTo>
                    <a:lnTo>
                      <a:pt x="645858" y="163804"/>
                    </a:lnTo>
                    <a:lnTo>
                      <a:pt x="705967" y="212242"/>
                    </a:lnTo>
                    <a:lnTo>
                      <a:pt x="595617" y="322859"/>
                    </a:lnTo>
                    <a:lnTo>
                      <a:pt x="222961" y="389039"/>
                    </a:lnTo>
                    <a:lnTo>
                      <a:pt x="136702" y="532511"/>
                    </a:lnTo>
                    <a:lnTo>
                      <a:pt x="135013" y="538556"/>
                    </a:lnTo>
                    <a:lnTo>
                      <a:pt x="134378" y="644753"/>
                    </a:lnTo>
                    <a:lnTo>
                      <a:pt x="137210" y="658698"/>
                    </a:lnTo>
                    <a:lnTo>
                      <a:pt x="145072" y="669899"/>
                    </a:lnTo>
                    <a:lnTo>
                      <a:pt x="156667" y="677164"/>
                    </a:lnTo>
                    <a:lnTo>
                      <a:pt x="170738" y="679234"/>
                    </a:lnTo>
                    <a:lnTo>
                      <a:pt x="172707" y="679107"/>
                    </a:lnTo>
                    <a:lnTo>
                      <a:pt x="214274" y="669328"/>
                    </a:lnTo>
                    <a:lnTo>
                      <a:pt x="251993" y="647077"/>
                    </a:lnTo>
                    <a:lnTo>
                      <a:pt x="283527" y="615365"/>
                    </a:lnTo>
                    <a:lnTo>
                      <a:pt x="306527" y="577189"/>
                    </a:lnTo>
                    <a:lnTo>
                      <a:pt x="318681" y="535533"/>
                    </a:lnTo>
                    <a:lnTo>
                      <a:pt x="769683" y="560984"/>
                    </a:lnTo>
                    <a:lnTo>
                      <a:pt x="915885" y="624370"/>
                    </a:lnTo>
                    <a:lnTo>
                      <a:pt x="938860" y="557593"/>
                    </a:lnTo>
                    <a:lnTo>
                      <a:pt x="963879" y="535533"/>
                    </a:lnTo>
                    <a:lnTo>
                      <a:pt x="1032357" y="475170"/>
                    </a:lnTo>
                    <a:lnTo>
                      <a:pt x="1146251" y="566915"/>
                    </a:lnTo>
                    <a:lnTo>
                      <a:pt x="1657464" y="0"/>
                    </a:lnTo>
                    <a:close/>
                  </a:path>
                </a:pathLst>
              </a:custGeom>
              <a:solidFill>
                <a:srgbClr val="B2B4BA"/>
              </a:solidFill>
            </p:spPr>
            <p:txBody>
              <a:bodyPr wrap="square" lIns="0" tIns="0" rIns="0" bIns="0" rtlCol="0"/>
              <a:lstStyle/>
              <a:p>
                <a:endParaRPr spc="-100">
                  <a:latin typeface="KoPubWorld돋움체 Bold" pitchFamily="2" charset="-127"/>
                </a:endParaRPr>
              </a:p>
            </p:txBody>
          </p:sp>
        </p:grpSp>
      </p:grpSp>
      <p:sp>
        <p:nvSpPr>
          <p:cNvPr id="9" name="object 13"/>
          <p:cNvSpPr txBox="1">
            <a:spLocks noGrp="1"/>
          </p:cNvSpPr>
          <p:nvPr>
            <p:ph type="title"/>
          </p:nvPr>
        </p:nvSpPr>
        <p:spPr>
          <a:xfrm>
            <a:off x="1139300" y="562688"/>
            <a:ext cx="7014100" cy="5206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ko-KR" altLang="en-US" sz="3300" spc="-100" dirty="0">
                <a:ea typeface="KoPubWorld돋움체 Bold" pitchFamily="2" charset="-127"/>
              </a:rPr>
              <a:t>참고</a:t>
            </a:r>
            <a:r>
              <a:rPr lang="ko-KR" altLang="en-US" sz="2800" spc="-100" dirty="0">
                <a:ea typeface="KoPubWorld돋움체 Bold" pitchFamily="2" charset="-127"/>
              </a:rPr>
              <a:t>  </a:t>
            </a:r>
            <a:r>
              <a:rPr lang="en-US" altLang="ko-KR" sz="2800" spc="-100" dirty="0">
                <a:solidFill>
                  <a:schemeClr val="bg1">
                    <a:lumMod val="85000"/>
                  </a:schemeClr>
                </a:solidFill>
                <a:ea typeface="KoPubWorld돋움체 Bold" pitchFamily="2" charset="-127"/>
              </a:rPr>
              <a:t>|</a:t>
            </a:r>
            <a:r>
              <a:rPr lang="en-US" altLang="ko-KR" sz="2800" spc="-100" dirty="0">
                <a:ea typeface="KoPubWorld돋움체 Bold" pitchFamily="2" charset="-127"/>
              </a:rPr>
              <a:t>  </a:t>
            </a:r>
            <a:r>
              <a:rPr lang="ko-KR" altLang="en-US" sz="2800" spc="-100" dirty="0">
                <a:ea typeface="KoPubWorld돋움체 Bold" pitchFamily="2" charset="-127"/>
              </a:rPr>
              <a:t>표준 미연동계약서</a:t>
            </a:r>
            <a:endParaRPr sz="2800" spc="-100" dirty="0">
              <a:ea typeface="KoPubWorld돋움체 Bold" pitchFamily="2" charset="-127"/>
            </a:endParaRPr>
          </a:p>
        </p:txBody>
      </p:sp>
      <p:grpSp>
        <p:nvGrpSpPr>
          <p:cNvPr id="4" name="그룹 17"/>
          <p:cNvGrpSpPr/>
          <p:nvPr/>
        </p:nvGrpSpPr>
        <p:grpSpPr>
          <a:xfrm>
            <a:off x="-2" y="216001"/>
            <a:ext cx="1027033" cy="1152525"/>
            <a:chOff x="-2" y="216001"/>
            <a:chExt cx="1027033" cy="1152525"/>
          </a:xfrm>
        </p:grpSpPr>
        <p:sp>
          <p:nvSpPr>
            <p:cNvPr id="19" name="object 43"/>
            <p:cNvSpPr/>
            <p:nvPr/>
          </p:nvSpPr>
          <p:spPr>
            <a:xfrm>
              <a:off x="594597" y="378002"/>
              <a:ext cx="432434" cy="829944"/>
            </a:xfrm>
            <a:custGeom>
              <a:avLst/>
              <a:gdLst/>
              <a:ahLst/>
              <a:cxnLst/>
              <a:rect l="l" t="t" r="r" b="b"/>
              <a:pathLst>
                <a:path w="432434" h="829944">
                  <a:moveTo>
                    <a:pt x="121500" y="0"/>
                  </a:moveTo>
                  <a:lnTo>
                    <a:pt x="0" y="0"/>
                  </a:lnTo>
                  <a:lnTo>
                    <a:pt x="0" y="829792"/>
                  </a:lnTo>
                  <a:lnTo>
                    <a:pt x="120154" y="829792"/>
                  </a:lnTo>
                  <a:lnTo>
                    <a:pt x="432003" y="413994"/>
                  </a:lnTo>
                  <a:lnTo>
                    <a:pt x="1215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u="sng">
                <a:latin typeface="KoPubWorld돋움체 Bold" pitchFamily="2" charset="-127"/>
              </a:endParaRPr>
            </a:p>
          </p:txBody>
        </p:sp>
        <p:sp>
          <p:nvSpPr>
            <p:cNvPr id="20" name="object 44"/>
            <p:cNvSpPr/>
            <p:nvPr/>
          </p:nvSpPr>
          <p:spPr>
            <a:xfrm>
              <a:off x="-2" y="216001"/>
              <a:ext cx="918844" cy="1152525"/>
            </a:xfrm>
            <a:custGeom>
              <a:avLst/>
              <a:gdLst/>
              <a:ahLst/>
              <a:cxnLst/>
              <a:rect l="l" t="t" r="r" b="b"/>
              <a:pathLst>
                <a:path w="918844" h="1152525">
                  <a:moveTo>
                    <a:pt x="486600" y="0"/>
                  </a:moveTo>
                  <a:lnTo>
                    <a:pt x="486600" y="179997"/>
                  </a:lnTo>
                  <a:lnTo>
                    <a:pt x="0" y="179997"/>
                  </a:lnTo>
                  <a:lnTo>
                    <a:pt x="0" y="971994"/>
                  </a:lnTo>
                  <a:lnTo>
                    <a:pt x="486600" y="971994"/>
                  </a:lnTo>
                  <a:lnTo>
                    <a:pt x="486600" y="1151991"/>
                  </a:lnTo>
                  <a:lnTo>
                    <a:pt x="918603" y="575995"/>
                  </a:lnTo>
                  <a:lnTo>
                    <a:pt x="486600" y="0"/>
                  </a:lnTo>
                  <a:close/>
                </a:path>
              </a:pathLst>
            </a:custGeom>
            <a:solidFill>
              <a:srgbClr val="003964"/>
            </a:solidFill>
          </p:spPr>
          <p:txBody>
            <a:bodyPr wrap="square" lIns="0" tIns="0" rIns="0" bIns="0" rtlCol="0"/>
            <a:lstStyle/>
            <a:p>
              <a:endParaRPr u="sng">
                <a:latin typeface="KoPubWorld돋움체 Bold" pitchFamily="2" charset="-127"/>
              </a:endParaRPr>
            </a:p>
          </p:txBody>
        </p:sp>
      </p:grpSp>
      <p:sp>
        <p:nvSpPr>
          <p:cNvPr id="22" name="object 46"/>
          <p:cNvSpPr txBox="1">
            <a:spLocks noGrp="1"/>
          </p:cNvSpPr>
          <p:nvPr>
            <p:ph type="sldNum" sz="quarter" idx="7"/>
          </p:nvPr>
        </p:nvSpPr>
        <p:spPr>
          <a:xfrm>
            <a:off x="11843257" y="6527415"/>
            <a:ext cx="289559" cy="246221"/>
          </a:xfrm>
          <a:prstGeom prst="rect">
            <a:avLst/>
          </a:prstGeom>
        </p:spPr>
        <p:txBody>
          <a:bodyPr vert="horz" wrap="square" lIns="0" tIns="30480" rIns="0" bIns="0" rtlCol="0">
            <a:spAutoFit/>
          </a:bodyPr>
          <a:lstStyle/>
          <a:p>
            <a:pPr marL="38100" algn="ctr">
              <a:lnSpc>
                <a:spcPct val="100000"/>
              </a:lnSpc>
              <a:spcBef>
                <a:spcPts val="240"/>
              </a:spcBef>
            </a:pPr>
            <a:r>
              <a:rPr lang="en-US" altLang="ko-KR" spc="-150" dirty="0" smtClean="0"/>
              <a:t>3</a:t>
            </a:r>
            <a:r>
              <a:rPr lang="en-US" altLang="ko-KR" spc="-150" dirty="0" smtClean="0"/>
              <a:t>1</a:t>
            </a:r>
            <a:endParaRPr lang="en-US" altLang="ko-KR" spc="-150" dirty="0"/>
          </a:p>
        </p:txBody>
      </p:sp>
      <p:sp>
        <p:nvSpPr>
          <p:cNvPr id="17" name="object 16"/>
          <p:cNvSpPr txBox="1"/>
          <p:nvPr/>
        </p:nvSpPr>
        <p:spPr>
          <a:xfrm>
            <a:off x="328645" y="447774"/>
            <a:ext cx="369570" cy="62837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US" altLang="ko-KR" sz="4000" b="1" spc="-100" dirty="0" smtClean="0">
                <a:solidFill>
                  <a:srgbClr val="FFF799"/>
                </a:solidFill>
                <a:latin typeface="강한공군체 Bold" pitchFamily="34" charset="-127"/>
                <a:ea typeface="강한공군체 Bold" pitchFamily="34" charset="-127"/>
                <a:cs typeface="KoPubWorld돋움체 Bold" pitchFamily="2" charset="-127"/>
              </a:rPr>
              <a:t>8</a:t>
            </a:r>
            <a:endParaRPr sz="4000" spc="-100" dirty="0">
              <a:latin typeface="강한공군체 Bold" pitchFamily="34" charset="-127"/>
              <a:ea typeface="강한공군체 Bold" pitchFamily="34" charset="-127"/>
              <a:cs typeface="KoPubWorld돋움체 Bold" pitchFamily="2" charset="-127"/>
            </a:endParaRPr>
          </a:p>
        </p:txBody>
      </p:sp>
      <p:pic>
        <p:nvPicPr>
          <p:cNvPr id="10" name="그림 9">
            <a:extLst>
              <a:ext uri="{FF2B5EF4-FFF2-40B4-BE49-F238E27FC236}">
                <a16:creationId xmlns="" xmlns:a16="http://schemas.microsoft.com/office/drawing/2014/main" id="{FC5D8D30-BB8C-B882-DAEB-CFB73FAB0B02}"/>
              </a:ext>
            </a:extLst>
          </p:cNvPr>
          <p:cNvPicPr preferRelativeResize="0"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1600" y="1413845"/>
            <a:ext cx="3960000" cy="5040000"/>
          </a:xfrm>
          <a:prstGeom prst="rect">
            <a:avLst/>
          </a:prstGeom>
          <a:ln w="38100">
            <a:solidFill>
              <a:schemeClr val="bg1">
                <a:lumMod val="75000"/>
              </a:schemeClr>
            </a:solidFill>
          </a:ln>
        </p:spPr>
      </p:pic>
      <p:pic>
        <p:nvPicPr>
          <p:cNvPr id="13" name="그림 12">
            <a:extLst>
              <a:ext uri="{FF2B5EF4-FFF2-40B4-BE49-F238E27FC236}">
                <a16:creationId xmlns="" xmlns:a16="http://schemas.microsoft.com/office/drawing/2014/main" id="{62540A02-4D5B-6E6D-D47A-BB71D58E4331}"/>
              </a:ext>
            </a:extLst>
          </p:cNvPr>
          <p:cNvPicPr preferRelativeResize="0"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8400" y="1441554"/>
            <a:ext cx="3960000" cy="5040000"/>
          </a:xfrm>
          <a:prstGeom prst="rect">
            <a:avLst/>
          </a:prstGeom>
          <a:ln w="38100">
            <a:solidFill>
              <a:schemeClr val="bg1">
                <a:lumMod val="7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3256978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0413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object 3"/>
          <p:cNvSpPr/>
          <p:nvPr/>
        </p:nvSpPr>
        <p:spPr>
          <a:xfrm>
            <a:off x="1043990" y="1583994"/>
            <a:ext cx="10080625" cy="936625"/>
          </a:xfrm>
          <a:custGeom>
            <a:avLst/>
            <a:gdLst/>
            <a:ahLst/>
            <a:cxnLst/>
            <a:rect l="l" t="t" r="r" b="b"/>
            <a:pathLst>
              <a:path w="10080625" h="936625">
                <a:moveTo>
                  <a:pt x="9828009" y="0"/>
                </a:moveTo>
                <a:lnTo>
                  <a:pt x="252006" y="0"/>
                </a:lnTo>
                <a:lnTo>
                  <a:pt x="106315" y="3937"/>
                </a:lnTo>
                <a:lnTo>
                  <a:pt x="31500" y="31500"/>
                </a:lnTo>
                <a:lnTo>
                  <a:pt x="3937" y="106315"/>
                </a:lnTo>
                <a:lnTo>
                  <a:pt x="0" y="252006"/>
                </a:lnTo>
                <a:lnTo>
                  <a:pt x="0" y="683996"/>
                </a:lnTo>
                <a:lnTo>
                  <a:pt x="3937" y="829687"/>
                </a:lnTo>
                <a:lnTo>
                  <a:pt x="31500" y="904501"/>
                </a:lnTo>
                <a:lnTo>
                  <a:pt x="106315" y="932065"/>
                </a:lnTo>
                <a:lnTo>
                  <a:pt x="252006" y="936002"/>
                </a:lnTo>
                <a:lnTo>
                  <a:pt x="9828009" y="936002"/>
                </a:lnTo>
                <a:lnTo>
                  <a:pt x="9973692" y="932065"/>
                </a:lnTo>
                <a:lnTo>
                  <a:pt x="10048503" y="904501"/>
                </a:lnTo>
                <a:lnTo>
                  <a:pt x="10076065" y="829687"/>
                </a:lnTo>
                <a:lnTo>
                  <a:pt x="10080002" y="683996"/>
                </a:lnTo>
                <a:lnTo>
                  <a:pt x="10080002" y="252006"/>
                </a:lnTo>
                <a:lnTo>
                  <a:pt x="10076065" y="106315"/>
                </a:lnTo>
                <a:lnTo>
                  <a:pt x="10048503" y="31500"/>
                </a:lnTo>
                <a:lnTo>
                  <a:pt x="9973692" y="3937"/>
                </a:lnTo>
                <a:lnTo>
                  <a:pt x="9828009" y="0"/>
                </a:lnTo>
                <a:close/>
              </a:path>
            </a:pathLst>
          </a:custGeom>
          <a:solidFill>
            <a:srgbClr val="E4E3C9"/>
          </a:solidFill>
        </p:spPr>
        <p:txBody>
          <a:bodyPr wrap="square" lIns="0" tIns="0" rIns="0" bIns="0" rtlCol="0"/>
          <a:lstStyle/>
          <a:p>
            <a:endParaRPr>
              <a:latin typeface="KoPubWorld돋움체 Bold" pitchFamily="2" charset="-127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151991" y="1684794"/>
            <a:ext cx="302895" cy="302895"/>
          </a:xfrm>
          <a:custGeom>
            <a:avLst/>
            <a:gdLst/>
            <a:ahLst/>
            <a:cxnLst/>
            <a:rect l="l" t="t" r="r" b="b"/>
            <a:pathLst>
              <a:path w="302894" h="302894">
                <a:moveTo>
                  <a:pt x="151206" y="0"/>
                </a:moveTo>
                <a:lnTo>
                  <a:pt x="103415" y="7707"/>
                </a:lnTo>
                <a:lnTo>
                  <a:pt x="61908" y="29171"/>
                </a:lnTo>
                <a:lnTo>
                  <a:pt x="29175" y="61900"/>
                </a:lnTo>
                <a:lnTo>
                  <a:pt x="7709" y="103404"/>
                </a:lnTo>
                <a:lnTo>
                  <a:pt x="0" y="151193"/>
                </a:lnTo>
                <a:lnTo>
                  <a:pt x="7709" y="198988"/>
                </a:lnTo>
                <a:lnTo>
                  <a:pt x="29175" y="240496"/>
                </a:lnTo>
                <a:lnTo>
                  <a:pt x="61908" y="273227"/>
                </a:lnTo>
                <a:lnTo>
                  <a:pt x="103415" y="294691"/>
                </a:lnTo>
                <a:lnTo>
                  <a:pt x="151206" y="302399"/>
                </a:lnTo>
                <a:lnTo>
                  <a:pt x="198996" y="294691"/>
                </a:lnTo>
                <a:lnTo>
                  <a:pt x="240503" y="273227"/>
                </a:lnTo>
                <a:lnTo>
                  <a:pt x="273236" y="240496"/>
                </a:lnTo>
                <a:lnTo>
                  <a:pt x="294703" y="198988"/>
                </a:lnTo>
                <a:lnTo>
                  <a:pt x="302412" y="151193"/>
                </a:lnTo>
                <a:lnTo>
                  <a:pt x="294703" y="103404"/>
                </a:lnTo>
                <a:lnTo>
                  <a:pt x="273236" y="61900"/>
                </a:lnTo>
                <a:lnTo>
                  <a:pt x="240503" y="29171"/>
                </a:lnTo>
                <a:lnTo>
                  <a:pt x="198996" y="7707"/>
                </a:lnTo>
                <a:lnTo>
                  <a:pt x="151206" y="0"/>
                </a:lnTo>
                <a:close/>
              </a:path>
            </a:pathLst>
          </a:custGeom>
          <a:solidFill>
            <a:srgbClr val="F47920"/>
          </a:solidFill>
        </p:spPr>
        <p:txBody>
          <a:bodyPr wrap="square" lIns="0" tIns="0" rIns="0" bIns="0" rtlCol="0"/>
          <a:lstStyle/>
          <a:p>
            <a:endParaRPr>
              <a:latin typeface="KoPubWorld돋움체 Bold" pitchFamily="2" charset="-127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1225265" y="1746008"/>
            <a:ext cx="155867" cy="17999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KoPubWorld돋움체 Bold" pitchFamily="2" charset="-127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1224000" y="2829572"/>
            <a:ext cx="133273" cy="13343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KoPubWorld돋움체 Bold" pitchFamily="2" charset="-127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1224000" y="3274072"/>
            <a:ext cx="133273" cy="13343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KoPubWorld돋움체 Bold" pitchFamily="2" charset="-127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499311" y="1653717"/>
            <a:ext cx="7816215" cy="23329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0165" marR="5080" indent="-12700">
              <a:lnSpc>
                <a:spcPct val="117400"/>
              </a:lnSpc>
              <a:spcBef>
                <a:spcPts val="100"/>
              </a:spcBef>
            </a:pPr>
            <a:r>
              <a:rPr sz="2200" b="0" spc="-100" dirty="0">
                <a:solidFill>
                  <a:srgbClr val="231F20"/>
                </a:solidFill>
                <a:latin typeface="에스코어 드림 7 ExtraBold" pitchFamily="34" charset="-127"/>
                <a:ea typeface="에스코어 드림 7 ExtraBold" pitchFamily="34" charset="-127"/>
                <a:cs typeface="KoPubWorld돋움체 Bold" pitchFamily="2" charset="-127"/>
              </a:rPr>
              <a:t>예외 사유에 해당되지 않음에도 약정서에 연동에 관한 </a:t>
            </a:r>
            <a:r>
              <a:rPr sz="2200" b="0" spc="-100" dirty="0" err="1">
                <a:solidFill>
                  <a:srgbClr val="231F20"/>
                </a:solidFill>
                <a:latin typeface="에스코어 드림 7 ExtraBold" pitchFamily="34" charset="-127"/>
                <a:ea typeface="에스코어 드림 7 ExtraBold" pitchFamily="34" charset="-127"/>
                <a:cs typeface="KoPubWorld돋움체 Bold" pitchFamily="2" charset="-127"/>
              </a:rPr>
              <a:t>사항을</a:t>
            </a:r>
            <a:r>
              <a:rPr sz="2200" b="0" spc="-100" dirty="0">
                <a:solidFill>
                  <a:srgbClr val="231F20"/>
                </a:solidFill>
                <a:latin typeface="에스코어 드림 7 ExtraBold" pitchFamily="34" charset="-127"/>
                <a:ea typeface="에스코어 드림 7 ExtraBold" pitchFamily="34" charset="-127"/>
                <a:cs typeface="KoPubWorld돋움체 Bold" pitchFamily="2" charset="-127"/>
              </a:rPr>
              <a:t> </a:t>
            </a:r>
            <a:r>
              <a:rPr lang="en-US" sz="2200" b="0" spc="-100" dirty="0">
                <a:solidFill>
                  <a:srgbClr val="231F20"/>
                </a:solidFill>
                <a:latin typeface="에스코어 드림 7 ExtraBold" pitchFamily="34" charset="-127"/>
                <a:ea typeface="에스코어 드림 7 ExtraBold" pitchFamily="34" charset="-127"/>
                <a:cs typeface="KoPubWorld돋움체 Bold" pitchFamily="2" charset="-127"/>
              </a:rPr>
              <a:t/>
            </a:r>
            <a:br>
              <a:rPr lang="en-US" sz="2200" b="0" spc="-100" dirty="0">
                <a:solidFill>
                  <a:srgbClr val="231F20"/>
                </a:solidFill>
                <a:latin typeface="에스코어 드림 7 ExtraBold" pitchFamily="34" charset="-127"/>
                <a:ea typeface="에스코어 드림 7 ExtraBold" pitchFamily="34" charset="-127"/>
                <a:cs typeface="KoPubWorld돋움체 Bold" pitchFamily="2" charset="-127"/>
              </a:rPr>
            </a:br>
            <a:r>
              <a:rPr sz="2200" b="0" spc="-100" dirty="0">
                <a:solidFill>
                  <a:srgbClr val="231F20"/>
                </a:solidFill>
                <a:latin typeface="에스코어 드림 7 ExtraBold" pitchFamily="34" charset="-127"/>
                <a:ea typeface="에스코어 드림 7 ExtraBold" pitchFamily="34" charset="-127"/>
                <a:cs typeface="KoPubWorld돋움체 Bold" pitchFamily="2" charset="-127"/>
              </a:rPr>
              <a:t>적</a:t>
            </a:r>
            <a:r>
              <a:rPr lang="ko-KR" altLang="en-US" sz="2200" b="0" spc="-100" dirty="0">
                <a:solidFill>
                  <a:srgbClr val="231F20"/>
                </a:solidFill>
                <a:latin typeface="에스코어 드림 7 ExtraBold" pitchFamily="34" charset="-127"/>
                <a:ea typeface="에스코어 드림 7 ExtraBold" pitchFamily="34" charset="-127"/>
                <a:cs typeface="KoPubWorld돋움체 Bold" pitchFamily="2" charset="-127"/>
              </a:rPr>
              <a:t>지 않고</a:t>
            </a:r>
            <a:r>
              <a:rPr sz="2200" b="0" spc="-100" dirty="0">
                <a:solidFill>
                  <a:srgbClr val="231F20"/>
                </a:solidFill>
                <a:latin typeface="에스코어 드림 7 ExtraBold" pitchFamily="34" charset="-127"/>
                <a:ea typeface="에스코어 드림 7 ExtraBold" pitchFamily="34" charset="-127"/>
                <a:cs typeface="KoPubWorld돋움체 Bold" pitchFamily="2" charset="-127"/>
              </a:rPr>
              <a:t>  발</a:t>
            </a:r>
            <a:r>
              <a:rPr lang="ko-KR" altLang="en-US" sz="2200" b="0" spc="-100" dirty="0">
                <a:solidFill>
                  <a:srgbClr val="231F20"/>
                </a:solidFill>
                <a:latin typeface="에스코어 드림 7 ExtraBold" pitchFamily="34" charset="-127"/>
                <a:ea typeface="에스코어 드림 7 ExtraBold" pitchFamily="34" charset="-127"/>
                <a:cs typeface="KoPubWorld돋움체 Bold" pitchFamily="2" charset="-127"/>
              </a:rPr>
              <a:t>급한 </a:t>
            </a:r>
            <a:r>
              <a:rPr sz="2200" b="0" spc="-100" dirty="0" err="1">
                <a:solidFill>
                  <a:srgbClr val="231F20"/>
                </a:solidFill>
                <a:latin typeface="에스코어 드림 7 ExtraBold" pitchFamily="34" charset="-127"/>
                <a:ea typeface="에스코어 드림 7 ExtraBold" pitchFamily="34" charset="-127"/>
                <a:cs typeface="KoPubWorld돋움체 Bold" pitchFamily="2" charset="-127"/>
              </a:rPr>
              <a:t>경우</a:t>
            </a:r>
            <a:endParaRPr sz="2200" spc="-100" dirty="0">
              <a:latin typeface="에스코어 드림 7 ExtraBold" pitchFamily="34" charset="-127"/>
              <a:ea typeface="에스코어 드림 7 ExtraBold" pitchFamily="34" charset="-127"/>
              <a:cs typeface="KoPubWorld돋움체 Bold" pitchFamily="2" charset="-127"/>
            </a:endParaRPr>
          </a:p>
          <a:p>
            <a:pPr marL="12700">
              <a:lnSpc>
                <a:spcPct val="100000"/>
              </a:lnSpc>
              <a:spcBef>
                <a:spcPts val="2425"/>
              </a:spcBef>
            </a:pPr>
            <a:r>
              <a:rPr sz="22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1천만원 이하의 과태료</a:t>
            </a:r>
            <a:endParaRPr sz="2200" spc="-100" dirty="0">
              <a:latin typeface="KoPubWorld돋움체 Bold" pitchFamily="2" charset="-127"/>
              <a:ea typeface="KoPubWorld돋움체 Bold" pitchFamily="2" charset="-127"/>
              <a:cs typeface="KoPubWorld돋움체 Bold" pitchFamily="2" charset="-127"/>
            </a:endParaRPr>
          </a:p>
          <a:p>
            <a:pPr marL="12700">
              <a:lnSpc>
                <a:spcPct val="100000"/>
              </a:lnSpc>
              <a:spcBef>
                <a:spcPts val="860"/>
              </a:spcBef>
            </a:pPr>
            <a:r>
              <a:rPr sz="22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개선요구, 시정권고·명령, 공표 및 벌점 부과</a:t>
            </a:r>
            <a:endParaRPr sz="2200" spc="-100" dirty="0">
              <a:latin typeface="KoPubWorld돋움체 Bold" pitchFamily="2" charset="-127"/>
              <a:ea typeface="KoPubWorld돋움체 Bold" pitchFamily="2" charset="-127"/>
              <a:cs typeface="KoPubWorld돋움체 Bold" pitchFamily="2" charset="-127"/>
            </a:endParaRPr>
          </a:p>
          <a:p>
            <a:pPr marL="12700">
              <a:lnSpc>
                <a:spcPct val="100000"/>
              </a:lnSpc>
              <a:spcBef>
                <a:spcPts val="1000"/>
              </a:spcBef>
            </a:pPr>
            <a:r>
              <a:rPr sz="2000" spc="-100" dirty="0">
                <a:solidFill>
                  <a:srgbClr val="323031"/>
                </a:solidFill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- 벌점 5점 초과 시, 공공조달 입찰참가자격 제한</a:t>
            </a:r>
            <a:endParaRPr sz="2000" spc="-100" dirty="0">
              <a:latin typeface="KoPubWorld돋움체 Medium" pitchFamily="2" charset="-127"/>
              <a:ea typeface="KoPubWorld돋움체 Medium" pitchFamily="2" charset="-127"/>
              <a:cs typeface="KoPubWorld돋움체 Medium" pitchFamily="2" charset="-127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7318375" y="2819400"/>
            <a:ext cx="3672840" cy="2837180"/>
            <a:chOff x="7318375" y="2303297"/>
            <a:chExt cx="3672840" cy="2837180"/>
          </a:xfrm>
        </p:grpSpPr>
        <p:sp>
          <p:nvSpPr>
            <p:cNvPr id="10" name="object 10"/>
            <p:cNvSpPr/>
            <p:nvPr/>
          </p:nvSpPr>
          <p:spPr>
            <a:xfrm>
              <a:off x="9266783" y="2968015"/>
              <a:ext cx="987425" cy="1391285"/>
            </a:xfrm>
            <a:custGeom>
              <a:avLst/>
              <a:gdLst/>
              <a:ahLst/>
              <a:cxnLst/>
              <a:rect l="l" t="t" r="r" b="b"/>
              <a:pathLst>
                <a:path w="987425" h="1391285">
                  <a:moveTo>
                    <a:pt x="22466" y="0"/>
                  </a:moveTo>
                  <a:lnTo>
                    <a:pt x="3427" y="19844"/>
                  </a:lnTo>
                  <a:lnTo>
                    <a:pt x="0" y="57461"/>
                  </a:lnTo>
                  <a:lnTo>
                    <a:pt x="6850" y="104630"/>
                  </a:lnTo>
                  <a:lnTo>
                    <a:pt x="18643" y="153136"/>
                  </a:lnTo>
                  <a:lnTo>
                    <a:pt x="35203" y="200064"/>
                  </a:lnTo>
                  <a:lnTo>
                    <a:pt x="74542" y="243331"/>
                  </a:lnTo>
                  <a:lnTo>
                    <a:pt x="167097" y="307802"/>
                  </a:lnTo>
                  <a:lnTo>
                    <a:pt x="343306" y="418338"/>
                  </a:lnTo>
                  <a:lnTo>
                    <a:pt x="733183" y="1390967"/>
                  </a:lnTo>
                  <a:lnTo>
                    <a:pt x="987323" y="1117993"/>
                  </a:lnTo>
                  <a:lnTo>
                    <a:pt x="971137" y="1104444"/>
                  </a:lnTo>
                  <a:lnTo>
                    <a:pt x="934234" y="1071311"/>
                  </a:lnTo>
                  <a:lnTo>
                    <a:pt x="894097" y="1029868"/>
                  </a:lnTo>
                  <a:lnTo>
                    <a:pt x="868210" y="991387"/>
                  </a:lnTo>
                  <a:lnTo>
                    <a:pt x="854536" y="952291"/>
                  </a:lnTo>
                  <a:lnTo>
                    <a:pt x="841796" y="908978"/>
                  </a:lnTo>
                  <a:lnTo>
                    <a:pt x="829521" y="862267"/>
                  </a:lnTo>
                  <a:lnTo>
                    <a:pt x="773126" y="636511"/>
                  </a:lnTo>
                  <a:lnTo>
                    <a:pt x="758232" y="580285"/>
                  </a:lnTo>
                  <a:lnTo>
                    <a:pt x="743181" y="529966"/>
                  </a:lnTo>
                  <a:lnTo>
                    <a:pt x="727456" y="486743"/>
                  </a:lnTo>
                  <a:lnTo>
                    <a:pt x="710539" y="451802"/>
                  </a:lnTo>
                  <a:lnTo>
                    <a:pt x="687740" y="419833"/>
                  </a:lnTo>
                  <a:lnTo>
                    <a:pt x="655964" y="383762"/>
                  </a:lnTo>
                  <a:lnTo>
                    <a:pt x="619192" y="345785"/>
                  </a:lnTo>
                  <a:lnTo>
                    <a:pt x="581406" y="308102"/>
                  </a:lnTo>
                  <a:lnTo>
                    <a:pt x="495426" y="221722"/>
                  </a:lnTo>
                  <a:lnTo>
                    <a:pt x="457657" y="184074"/>
                  </a:lnTo>
                  <a:lnTo>
                    <a:pt x="427571" y="155126"/>
                  </a:lnTo>
                  <a:lnTo>
                    <a:pt x="381626" y="123923"/>
                  </a:lnTo>
                  <a:lnTo>
                    <a:pt x="344128" y="108270"/>
                  </a:lnTo>
                  <a:lnTo>
                    <a:pt x="301882" y="93613"/>
                  </a:lnTo>
                  <a:lnTo>
                    <a:pt x="260946" y="81889"/>
                  </a:lnTo>
                  <a:lnTo>
                    <a:pt x="230626" y="74122"/>
                  </a:lnTo>
                  <a:lnTo>
                    <a:pt x="209642" y="67806"/>
                  </a:lnTo>
                  <a:lnTo>
                    <a:pt x="188205" y="59588"/>
                  </a:lnTo>
                  <a:lnTo>
                    <a:pt x="156527" y="46113"/>
                  </a:lnTo>
                  <a:lnTo>
                    <a:pt x="140018" y="37635"/>
                  </a:lnTo>
                  <a:lnTo>
                    <a:pt x="101331" y="19661"/>
                  </a:lnTo>
                  <a:lnTo>
                    <a:pt x="56727" y="3385"/>
                  </a:lnTo>
                  <a:lnTo>
                    <a:pt x="22466" y="0"/>
                  </a:lnTo>
                  <a:close/>
                </a:path>
              </a:pathLst>
            </a:custGeom>
            <a:solidFill>
              <a:srgbClr val="FDD4B9"/>
            </a:solidFill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  <p:sp>
          <p:nvSpPr>
            <p:cNvPr id="11" name="object 11"/>
            <p:cNvSpPr/>
            <p:nvPr/>
          </p:nvSpPr>
          <p:spPr>
            <a:xfrm>
              <a:off x="10000611" y="4138206"/>
              <a:ext cx="980440" cy="984250"/>
            </a:xfrm>
            <a:custGeom>
              <a:avLst/>
              <a:gdLst/>
              <a:ahLst/>
              <a:cxnLst/>
              <a:rect l="l" t="t" r="r" b="b"/>
              <a:pathLst>
                <a:path w="980440" h="984250">
                  <a:moveTo>
                    <a:pt x="454104" y="0"/>
                  </a:moveTo>
                  <a:lnTo>
                    <a:pt x="408991" y="15843"/>
                  </a:lnTo>
                  <a:lnTo>
                    <a:pt x="344699" y="65293"/>
                  </a:lnTo>
                  <a:lnTo>
                    <a:pt x="307792" y="100860"/>
                  </a:lnTo>
                  <a:lnTo>
                    <a:pt x="269200" y="141389"/>
                  </a:lnTo>
                  <a:lnTo>
                    <a:pt x="230342" y="185275"/>
                  </a:lnTo>
                  <a:lnTo>
                    <a:pt x="192638" y="230912"/>
                  </a:lnTo>
                  <a:lnTo>
                    <a:pt x="157508" y="276694"/>
                  </a:lnTo>
                  <a:lnTo>
                    <a:pt x="127550" y="319134"/>
                  </a:lnTo>
                  <a:lnTo>
                    <a:pt x="99645" y="362119"/>
                  </a:lnTo>
                  <a:lnTo>
                    <a:pt x="74315" y="404691"/>
                  </a:lnTo>
                  <a:lnTo>
                    <a:pt x="52083" y="445892"/>
                  </a:lnTo>
                  <a:lnTo>
                    <a:pt x="33471" y="484763"/>
                  </a:lnTo>
                  <a:lnTo>
                    <a:pt x="19002" y="520344"/>
                  </a:lnTo>
                  <a:lnTo>
                    <a:pt x="1444" y="574428"/>
                  </a:lnTo>
                  <a:lnTo>
                    <a:pt x="0" y="592015"/>
                  </a:lnTo>
                  <a:lnTo>
                    <a:pt x="1222" y="615149"/>
                  </a:lnTo>
                  <a:lnTo>
                    <a:pt x="37811" y="657953"/>
                  </a:lnTo>
                  <a:lnTo>
                    <a:pt x="84086" y="706816"/>
                  </a:lnTo>
                  <a:lnTo>
                    <a:pt x="149494" y="769861"/>
                  </a:lnTo>
                  <a:lnTo>
                    <a:pt x="209742" y="825045"/>
                  </a:lnTo>
                  <a:lnTo>
                    <a:pt x="256095" y="865720"/>
                  </a:lnTo>
                  <a:lnTo>
                    <a:pt x="312197" y="911939"/>
                  </a:lnTo>
                  <a:lnTo>
                    <a:pt x="401691" y="983754"/>
                  </a:lnTo>
                  <a:lnTo>
                    <a:pt x="438192" y="966650"/>
                  </a:lnTo>
                  <a:lnTo>
                    <a:pt x="529413" y="917309"/>
                  </a:lnTo>
                  <a:lnTo>
                    <a:pt x="647931" y="838691"/>
                  </a:lnTo>
                  <a:lnTo>
                    <a:pt x="766321" y="733755"/>
                  </a:lnTo>
                  <a:lnTo>
                    <a:pt x="866994" y="623249"/>
                  </a:lnTo>
                  <a:lnTo>
                    <a:pt x="922820" y="545561"/>
                  </a:lnTo>
                  <a:lnTo>
                    <a:pt x="953837" y="463923"/>
                  </a:lnTo>
                  <a:lnTo>
                    <a:pt x="980087" y="341566"/>
                  </a:lnTo>
                  <a:lnTo>
                    <a:pt x="454104" y="0"/>
                  </a:lnTo>
                  <a:close/>
                </a:path>
              </a:pathLst>
            </a:custGeom>
            <a:solidFill>
              <a:srgbClr val="B46F72"/>
            </a:solidFill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  <p:sp>
          <p:nvSpPr>
            <p:cNvPr id="12" name="object 12"/>
            <p:cNvSpPr/>
            <p:nvPr/>
          </p:nvSpPr>
          <p:spPr>
            <a:xfrm>
              <a:off x="7326134" y="2310383"/>
              <a:ext cx="3089910" cy="2819400"/>
            </a:xfrm>
            <a:custGeom>
              <a:avLst/>
              <a:gdLst/>
              <a:ahLst/>
              <a:cxnLst/>
              <a:rect l="l" t="t" r="r" b="b"/>
              <a:pathLst>
                <a:path w="3089909" h="2819400">
                  <a:moveTo>
                    <a:pt x="1688020" y="0"/>
                  </a:moveTo>
                  <a:lnTo>
                    <a:pt x="1614967" y="19673"/>
                  </a:lnTo>
                  <a:lnTo>
                    <a:pt x="1422676" y="72074"/>
                  </a:lnTo>
                  <a:lnTo>
                    <a:pt x="1151446" y="147270"/>
                  </a:lnTo>
                  <a:lnTo>
                    <a:pt x="841578" y="235331"/>
                  </a:lnTo>
                  <a:lnTo>
                    <a:pt x="591620" y="307699"/>
                  </a:lnTo>
                  <a:lnTo>
                    <a:pt x="420636" y="358320"/>
                  </a:lnTo>
                  <a:lnTo>
                    <a:pt x="249729" y="411042"/>
                  </a:lnTo>
                  <a:lnTo>
                    <a:pt x="0" y="489712"/>
                  </a:lnTo>
                  <a:lnTo>
                    <a:pt x="51922" y="573054"/>
                  </a:lnTo>
                  <a:lnTo>
                    <a:pt x="184997" y="800147"/>
                  </a:lnTo>
                  <a:lnTo>
                    <a:pt x="365188" y="1136592"/>
                  </a:lnTo>
                  <a:lnTo>
                    <a:pt x="558457" y="1547990"/>
                  </a:lnTo>
                  <a:lnTo>
                    <a:pt x="706845" y="1895915"/>
                  </a:lnTo>
                  <a:lnTo>
                    <a:pt x="803254" y="2144310"/>
                  </a:lnTo>
                  <a:lnTo>
                    <a:pt x="889936" y="2412353"/>
                  </a:lnTo>
                  <a:lnTo>
                    <a:pt x="1009141" y="2819222"/>
                  </a:lnTo>
                  <a:lnTo>
                    <a:pt x="2635415" y="2339022"/>
                  </a:lnTo>
                  <a:lnTo>
                    <a:pt x="2682405" y="2382354"/>
                  </a:lnTo>
                  <a:lnTo>
                    <a:pt x="2702267" y="2319223"/>
                  </a:lnTo>
                  <a:lnTo>
                    <a:pt x="2758630" y="2302471"/>
                  </a:lnTo>
                  <a:lnTo>
                    <a:pt x="2741841" y="2242464"/>
                  </a:lnTo>
                  <a:lnTo>
                    <a:pt x="2756350" y="2219423"/>
                  </a:lnTo>
                  <a:lnTo>
                    <a:pt x="2794792" y="2161151"/>
                  </a:lnTo>
                  <a:lnTo>
                    <a:pt x="2849538" y="2083921"/>
                  </a:lnTo>
                  <a:lnTo>
                    <a:pt x="2912960" y="2004009"/>
                  </a:lnTo>
                  <a:lnTo>
                    <a:pt x="2964627" y="1944552"/>
                  </a:lnTo>
                  <a:lnTo>
                    <a:pt x="3000254" y="1907447"/>
                  </a:lnTo>
                  <a:lnTo>
                    <a:pt x="3036404" y="1877139"/>
                  </a:lnTo>
                  <a:lnTo>
                    <a:pt x="3089643" y="1838071"/>
                  </a:lnTo>
                  <a:lnTo>
                    <a:pt x="2980105" y="1760804"/>
                  </a:lnTo>
                  <a:lnTo>
                    <a:pt x="2903773" y="1796615"/>
                  </a:lnTo>
                  <a:lnTo>
                    <a:pt x="2835706" y="1855584"/>
                  </a:lnTo>
                  <a:lnTo>
                    <a:pt x="2790815" y="1899725"/>
                  </a:lnTo>
                  <a:lnTo>
                    <a:pt x="2759087" y="1934581"/>
                  </a:lnTo>
                  <a:lnTo>
                    <a:pt x="2725435" y="1978281"/>
                  </a:lnTo>
                  <a:lnTo>
                    <a:pt x="2674772" y="2048954"/>
                  </a:lnTo>
                  <a:lnTo>
                    <a:pt x="2661987" y="2010657"/>
                  </a:lnTo>
                  <a:lnTo>
                    <a:pt x="2625321" y="1905028"/>
                  </a:lnTo>
                  <a:lnTo>
                    <a:pt x="2567305" y="1745959"/>
                  </a:lnTo>
                  <a:lnTo>
                    <a:pt x="2490470" y="1547342"/>
                  </a:lnTo>
                  <a:lnTo>
                    <a:pt x="2454109" y="1457444"/>
                  </a:lnTo>
                  <a:lnTo>
                    <a:pt x="2435146" y="1411569"/>
                  </a:lnTo>
                  <a:lnTo>
                    <a:pt x="2415566" y="1364998"/>
                  </a:lnTo>
                  <a:lnTo>
                    <a:pt x="2395300" y="1317674"/>
                  </a:lnTo>
                  <a:lnTo>
                    <a:pt x="2374279" y="1269536"/>
                  </a:lnTo>
                  <a:lnTo>
                    <a:pt x="2352430" y="1220528"/>
                  </a:lnTo>
                  <a:lnTo>
                    <a:pt x="2329685" y="1170589"/>
                  </a:lnTo>
                  <a:lnTo>
                    <a:pt x="2305973" y="1119662"/>
                  </a:lnTo>
                  <a:lnTo>
                    <a:pt x="2281224" y="1067689"/>
                  </a:lnTo>
                  <a:lnTo>
                    <a:pt x="2252799" y="1031460"/>
                  </a:lnTo>
                  <a:lnTo>
                    <a:pt x="2224399" y="999939"/>
                  </a:lnTo>
                  <a:lnTo>
                    <a:pt x="2192883" y="971715"/>
                  </a:lnTo>
                  <a:lnTo>
                    <a:pt x="2158917" y="948739"/>
                  </a:lnTo>
                  <a:lnTo>
                    <a:pt x="2089936" y="908058"/>
                  </a:lnTo>
                  <a:lnTo>
                    <a:pt x="2055749" y="885418"/>
                  </a:lnTo>
                  <a:lnTo>
                    <a:pt x="2025886" y="861346"/>
                  </a:lnTo>
                  <a:lnTo>
                    <a:pt x="1976078" y="808491"/>
                  </a:lnTo>
                  <a:lnTo>
                    <a:pt x="1950853" y="755404"/>
                  </a:lnTo>
                  <a:lnTo>
                    <a:pt x="1946362" y="722423"/>
                  </a:lnTo>
                  <a:lnTo>
                    <a:pt x="1949393" y="693314"/>
                  </a:lnTo>
                  <a:lnTo>
                    <a:pt x="1961895" y="675716"/>
                  </a:lnTo>
                  <a:lnTo>
                    <a:pt x="1980426" y="670941"/>
                  </a:lnTo>
                  <a:lnTo>
                    <a:pt x="2002451" y="671990"/>
                  </a:lnTo>
                  <a:lnTo>
                    <a:pt x="2025970" y="676803"/>
                  </a:lnTo>
                  <a:lnTo>
                    <a:pt x="2048979" y="683323"/>
                  </a:lnTo>
                  <a:lnTo>
                    <a:pt x="2077015" y="691918"/>
                  </a:lnTo>
                  <a:lnTo>
                    <a:pt x="2100211" y="699731"/>
                  </a:lnTo>
                  <a:lnTo>
                    <a:pt x="1977313" y="472221"/>
                  </a:lnTo>
                  <a:lnTo>
                    <a:pt x="1893411" y="323495"/>
                  </a:lnTo>
                  <a:lnTo>
                    <a:pt x="1809861" y="187955"/>
                  </a:lnTo>
                  <a:lnTo>
                    <a:pt x="168802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  <p:sp>
          <p:nvSpPr>
            <p:cNvPr id="13" name="object 13"/>
            <p:cNvSpPr/>
            <p:nvPr/>
          </p:nvSpPr>
          <p:spPr>
            <a:xfrm>
              <a:off x="7318375" y="2303297"/>
              <a:ext cx="3672840" cy="2837180"/>
            </a:xfrm>
            <a:custGeom>
              <a:avLst/>
              <a:gdLst/>
              <a:ahLst/>
              <a:cxnLst/>
              <a:rect l="l" t="t" r="r" b="b"/>
              <a:pathLst>
                <a:path w="3672840" h="2837179">
                  <a:moveTo>
                    <a:pt x="1604251" y="209550"/>
                  </a:moveTo>
                  <a:lnTo>
                    <a:pt x="1601508" y="200291"/>
                  </a:lnTo>
                  <a:lnTo>
                    <a:pt x="1596644" y="197650"/>
                  </a:lnTo>
                  <a:lnTo>
                    <a:pt x="325958" y="583158"/>
                  </a:lnTo>
                  <a:lnTo>
                    <a:pt x="323316" y="588022"/>
                  </a:lnTo>
                  <a:lnTo>
                    <a:pt x="326059" y="597281"/>
                  </a:lnTo>
                  <a:lnTo>
                    <a:pt x="330923" y="599909"/>
                  </a:lnTo>
                  <a:lnTo>
                    <a:pt x="1601609" y="214401"/>
                  </a:lnTo>
                  <a:lnTo>
                    <a:pt x="1604251" y="209550"/>
                  </a:lnTo>
                  <a:close/>
                </a:path>
                <a:path w="3672840" h="2837179">
                  <a:moveTo>
                    <a:pt x="1657362" y="294246"/>
                  </a:moveTo>
                  <a:lnTo>
                    <a:pt x="1654619" y="284988"/>
                  </a:lnTo>
                  <a:lnTo>
                    <a:pt x="1649768" y="282346"/>
                  </a:lnTo>
                  <a:lnTo>
                    <a:pt x="379056" y="667854"/>
                  </a:lnTo>
                  <a:lnTo>
                    <a:pt x="376415" y="672706"/>
                  </a:lnTo>
                  <a:lnTo>
                    <a:pt x="379158" y="681964"/>
                  </a:lnTo>
                  <a:lnTo>
                    <a:pt x="384022" y="684606"/>
                  </a:lnTo>
                  <a:lnTo>
                    <a:pt x="1654733" y="299097"/>
                  </a:lnTo>
                  <a:lnTo>
                    <a:pt x="1657362" y="294246"/>
                  </a:lnTo>
                  <a:close/>
                </a:path>
                <a:path w="3672840" h="2837179">
                  <a:moveTo>
                    <a:pt x="1706803" y="382358"/>
                  </a:moveTo>
                  <a:lnTo>
                    <a:pt x="1704073" y="373100"/>
                  </a:lnTo>
                  <a:lnTo>
                    <a:pt x="1699209" y="370459"/>
                  </a:lnTo>
                  <a:lnTo>
                    <a:pt x="428523" y="755967"/>
                  </a:lnTo>
                  <a:lnTo>
                    <a:pt x="425881" y="760818"/>
                  </a:lnTo>
                  <a:lnTo>
                    <a:pt x="428612" y="770077"/>
                  </a:lnTo>
                  <a:lnTo>
                    <a:pt x="433476" y="772706"/>
                  </a:lnTo>
                  <a:lnTo>
                    <a:pt x="1704174" y="387210"/>
                  </a:lnTo>
                  <a:lnTo>
                    <a:pt x="1706803" y="382358"/>
                  </a:lnTo>
                  <a:close/>
                </a:path>
                <a:path w="3672840" h="2837179">
                  <a:moveTo>
                    <a:pt x="1756270" y="470471"/>
                  </a:moveTo>
                  <a:lnTo>
                    <a:pt x="1753527" y="461213"/>
                  </a:lnTo>
                  <a:lnTo>
                    <a:pt x="1748663" y="458571"/>
                  </a:lnTo>
                  <a:lnTo>
                    <a:pt x="477964" y="844080"/>
                  </a:lnTo>
                  <a:lnTo>
                    <a:pt x="475322" y="848931"/>
                  </a:lnTo>
                  <a:lnTo>
                    <a:pt x="478066" y="858189"/>
                  </a:lnTo>
                  <a:lnTo>
                    <a:pt x="482930" y="860831"/>
                  </a:lnTo>
                  <a:lnTo>
                    <a:pt x="1753628" y="475322"/>
                  </a:lnTo>
                  <a:lnTo>
                    <a:pt x="1756270" y="470471"/>
                  </a:lnTo>
                  <a:close/>
                </a:path>
                <a:path w="3672840" h="2837179">
                  <a:moveTo>
                    <a:pt x="1793735" y="2050275"/>
                  </a:moveTo>
                  <a:lnTo>
                    <a:pt x="1790954" y="2041055"/>
                  </a:lnTo>
                  <a:lnTo>
                    <a:pt x="1786115" y="2038438"/>
                  </a:lnTo>
                  <a:lnTo>
                    <a:pt x="1048410" y="2260803"/>
                  </a:lnTo>
                  <a:lnTo>
                    <a:pt x="1045806" y="2265692"/>
                  </a:lnTo>
                  <a:lnTo>
                    <a:pt x="1048575" y="2274913"/>
                  </a:lnTo>
                  <a:lnTo>
                    <a:pt x="1053426" y="2277529"/>
                  </a:lnTo>
                  <a:lnTo>
                    <a:pt x="1791119" y="2055152"/>
                  </a:lnTo>
                  <a:lnTo>
                    <a:pt x="1793735" y="2050275"/>
                  </a:lnTo>
                  <a:close/>
                </a:path>
                <a:path w="3672840" h="2837179">
                  <a:moveTo>
                    <a:pt x="1805101" y="556437"/>
                  </a:moveTo>
                  <a:lnTo>
                    <a:pt x="1802358" y="547179"/>
                  </a:lnTo>
                  <a:lnTo>
                    <a:pt x="1797494" y="544537"/>
                  </a:lnTo>
                  <a:lnTo>
                    <a:pt x="526796" y="930059"/>
                  </a:lnTo>
                  <a:lnTo>
                    <a:pt x="524154" y="934910"/>
                  </a:lnTo>
                  <a:lnTo>
                    <a:pt x="526897" y="944156"/>
                  </a:lnTo>
                  <a:lnTo>
                    <a:pt x="531761" y="946810"/>
                  </a:lnTo>
                  <a:lnTo>
                    <a:pt x="1802460" y="561289"/>
                  </a:lnTo>
                  <a:lnTo>
                    <a:pt x="1805101" y="556437"/>
                  </a:lnTo>
                  <a:close/>
                </a:path>
                <a:path w="3672840" h="2837179">
                  <a:moveTo>
                    <a:pt x="2235200" y="1375943"/>
                  </a:moveTo>
                  <a:lnTo>
                    <a:pt x="2232431" y="1366723"/>
                  </a:lnTo>
                  <a:lnTo>
                    <a:pt x="2227592" y="1364107"/>
                  </a:lnTo>
                  <a:lnTo>
                    <a:pt x="884694" y="1768932"/>
                  </a:lnTo>
                  <a:lnTo>
                    <a:pt x="882078" y="1773809"/>
                  </a:lnTo>
                  <a:lnTo>
                    <a:pt x="884872" y="1783029"/>
                  </a:lnTo>
                  <a:lnTo>
                    <a:pt x="889711" y="1785645"/>
                  </a:lnTo>
                  <a:lnTo>
                    <a:pt x="2232596" y="1380820"/>
                  </a:lnTo>
                  <a:lnTo>
                    <a:pt x="2235200" y="1375943"/>
                  </a:lnTo>
                  <a:close/>
                </a:path>
                <a:path w="3672840" h="2837179">
                  <a:moveTo>
                    <a:pt x="2290648" y="1537081"/>
                  </a:moveTo>
                  <a:lnTo>
                    <a:pt x="2287867" y="1527860"/>
                  </a:lnTo>
                  <a:lnTo>
                    <a:pt x="2283028" y="1525244"/>
                  </a:lnTo>
                  <a:lnTo>
                    <a:pt x="940142" y="1930057"/>
                  </a:lnTo>
                  <a:lnTo>
                    <a:pt x="937539" y="1934933"/>
                  </a:lnTo>
                  <a:lnTo>
                    <a:pt x="940320" y="1944154"/>
                  </a:lnTo>
                  <a:lnTo>
                    <a:pt x="945159" y="1946770"/>
                  </a:lnTo>
                  <a:lnTo>
                    <a:pt x="2288032" y="1541957"/>
                  </a:lnTo>
                  <a:lnTo>
                    <a:pt x="2290648" y="1537081"/>
                  </a:lnTo>
                  <a:close/>
                </a:path>
                <a:path w="3672840" h="2837179">
                  <a:moveTo>
                    <a:pt x="2344001" y="1691119"/>
                  </a:moveTo>
                  <a:lnTo>
                    <a:pt x="2341207" y="1681886"/>
                  </a:lnTo>
                  <a:lnTo>
                    <a:pt x="2336368" y="1679282"/>
                  </a:lnTo>
                  <a:lnTo>
                    <a:pt x="993495" y="2084095"/>
                  </a:lnTo>
                  <a:lnTo>
                    <a:pt x="990892" y="2088972"/>
                  </a:lnTo>
                  <a:lnTo>
                    <a:pt x="993660" y="2098192"/>
                  </a:lnTo>
                  <a:lnTo>
                    <a:pt x="998512" y="2100808"/>
                  </a:lnTo>
                  <a:lnTo>
                    <a:pt x="1003122" y="2099437"/>
                  </a:lnTo>
                  <a:lnTo>
                    <a:pt x="2341384" y="1695996"/>
                  </a:lnTo>
                  <a:lnTo>
                    <a:pt x="2344001" y="1691119"/>
                  </a:lnTo>
                  <a:close/>
                </a:path>
                <a:path w="3672840" h="2837179">
                  <a:moveTo>
                    <a:pt x="2483434" y="2120773"/>
                  </a:moveTo>
                  <a:lnTo>
                    <a:pt x="2480703" y="2111527"/>
                  </a:lnTo>
                  <a:lnTo>
                    <a:pt x="2475839" y="2108885"/>
                  </a:lnTo>
                  <a:lnTo>
                    <a:pt x="2041017" y="2237917"/>
                  </a:lnTo>
                  <a:lnTo>
                    <a:pt x="2038388" y="2242782"/>
                  </a:lnTo>
                  <a:lnTo>
                    <a:pt x="2041131" y="2252027"/>
                  </a:lnTo>
                  <a:lnTo>
                    <a:pt x="2045995" y="2254669"/>
                  </a:lnTo>
                  <a:lnTo>
                    <a:pt x="2480805" y="2125637"/>
                  </a:lnTo>
                  <a:lnTo>
                    <a:pt x="2483434" y="2120773"/>
                  </a:lnTo>
                  <a:close/>
                </a:path>
                <a:path w="3672840" h="2837179">
                  <a:moveTo>
                    <a:pt x="3672217" y="2184336"/>
                  </a:moveTo>
                  <a:lnTo>
                    <a:pt x="3148241" y="1830158"/>
                  </a:lnTo>
                  <a:lnTo>
                    <a:pt x="3128086" y="1825790"/>
                  </a:lnTo>
                  <a:lnTo>
                    <a:pt x="3119805" y="1827199"/>
                  </a:lnTo>
                  <a:lnTo>
                    <a:pt x="3116694" y="1828038"/>
                  </a:lnTo>
                  <a:lnTo>
                    <a:pt x="3100209" y="1835391"/>
                  </a:lnTo>
                  <a:lnTo>
                    <a:pt x="3083344" y="1823008"/>
                  </a:lnTo>
                  <a:lnTo>
                    <a:pt x="3083344" y="1844662"/>
                  </a:lnTo>
                  <a:lnTo>
                    <a:pt x="3061881" y="1858848"/>
                  </a:lnTo>
                  <a:lnTo>
                    <a:pt x="3028696" y="1885810"/>
                  </a:lnTo>
                  <a:lnTo>
                    <a:pt x="2992831" y="1919147"/>
                  </a:lnTo>
                  <a:lnTo>
                    <a:pt x="2955201" y="1957882"/>
                  </a:lnTo>
                  <a:lnTo>
                    <a:pt x="2916669" y="2001024"/>
                  </a:lnTo>
                  <a:lnTo>
                    <a:pt x="2878137" y="2047570"/>
                  </a:lnTo>
                  <a:lnTo>
                    <a:pt x="2840494" y="2096528"/>
                  </a:lnTo>
                  <a:lnTo>
                    <a:pt x="2804630" y="2146935"/>
                  </a:lnTo>
                  <a:lnTo>
                    <a:pt x="2771432" y="2197773"/>
                  </a:lnTo>
                  <a:lnTo>
                    <a:pt x="2755569" y="2224824"/>
                  </a:lnTo>
                  <a:lnTo>
                    <a:pt x="2755569" y="2303462"/>
                  </a:lnTo>
                  <a:lnTo>
                    <a:pt x="2698889" y="2320264"/>
                  </a:lnTo>
                  <a:lnTo>
                    <a:pt x="2698889" y="2338489"/>
                  </a:lnTo>
                  <a:lnTo>
                    <a:pt x="2690825" y="2359799"/>
                  </a:lnTo>
                  <a:lnTo>
                    <a:pt x="2686456" y="2375077"/>
                  </a:lnTo>
                  <a:lnTo>
                    <a:pt x="2666593" y="2356053"/>
                  </a:lnTo>
                  <a:lnTo>
                    <a:pt x="2660573" y="2349830"/>
                  </a:lnTo>
                  <a:lnTo>
                    <a:pt x="2698889" y="2338489"/>
                  </a:lnTo>
                  <a:lnTo>
                    <a:pt x="2698889" y="2320264"/>
                  </a:lnTo>
                  <a:lnTo>
                    <a:pt x="1022858" y="2816720"/>
                  </a:lnTo>
                  <a:lnTo>
                    <a:pt x="1001966" y="2739720"/>
                  </a:lnTo>
                  <a:lnTo>
                    <a:pt x="978471" y="2658364"/>
                  </a:lnTo>
                  <a:lnTo>
                    <a:pt x="958037" y="2590596"/>
                  </a:lnTo>
                  <a:lnTo>
                    <a:pt x="933678" y="2512618"/>
                  </a:lnTo>
                  <a:lnTo>
                    <a:pt x="905306" y="2424963"/>
                  </a:lnTo>
                  <a:lnTo>
                    <a:pt x="889584" y="2377681"/>
                  </a:lnTo>
                  <a:lnTo>
                    <a:pt x="872832" y="2328176"/>
                  </a:lnTo>
                  <a:lnTo>
                    <a:pt x="855014" y="2276513"/>
                  </a:lnTo>
                  <a:lnTo>
                    <a:pt x="836142" y="2222779"/>
                  </a:lnTo>
                  <a:lnTo>
                    <a:pt x="816203" y="2167013"/>
                  </a:lnTo>
                  <a:lnTo>
                    <a:pt x="795159" y="2109305"/>
                  </a:lnTo>
                  <a:lnTo>
                    <a:pt x="773036" y="2049703"/>
                  </a:lnTo>
                  <a:lnTo>
                    <a:pt x="749795" y="1988286"/>
                  </a:lnTo>
                  <a:lnTo>
                    <a:pt x="725436" y="1925116"/>
                  </a:lnTo>
                  <a:lnTo>
                    <a:pt x="699935" y="1860270"/>
                  </a:lnTo>
                  <a:lnTo>
                    <a:pt x="673303" y="1793786"/>
                  </a:lnTo>
                  <a:lnTo>
                    <a:pt x="645502" y="1725764"/>
                  </a:lnTo>
                  <a:lnTo>
                    <a:pt x="616546" y="1656257"/>
                  </a:lnTo>
                  <a:lnTo>
                    <a:pt x="586397" y="1585328"/>
                  </a:lnTo>
                  <a:lnTo>
                    <a:pt x="555066" y="1513039"/>
                  </a:lnTo>
                  <a:lnTo>
                    <a:pt x="522528" y="1439468"/>
                  </a:lnTo>
                  <a:lnTo>
                    <a:pt x="488784" y="1364678"/>
                  </a:lnTo>
                  <a:lnTo>
                    <a:pt x="452120" y="1285328"/>
                  </a:lnTo>
                  <a:lnTo>
                    <a:pt x="416242" y="1209675"/>
                  </a:lnTo>
                  <a:lnTo>
                    <a:pt x="381241" y="1137729"/>
                  </a:lnTo>
                  <a:lnTo>
                    <a:pt x="347230" y="1069505"/>
                  </a:lnTo>
                  <a:lnTo>
                    <a:pt x="314299" y="1005014"/>
                  </a:lnTo>
                  <a:lnTo>
                    <a:pt x="282562" y="944283"/>
                  </a:lnTo>
                  <a:lnTo>
                    <a:pt x="252095" y="887310"/>
                  </a:lnTo>
                  <a:lnTo>
                    <a:pt x="223024" y="834110"/>
                  </a:lnTo>
                  <a:lnTo>
                    <a:pt x="195427" y="784707"/>
                  </a:lnTo>
                  <a:lnTo>
                    <a:pt x="169418" y="739101"/>
                  </a:lnTo>
                  <a:lnTo>
                    <a:pt x="145097" y="697318"/>
                  </a:lnTo>
                  <a:lnTo>
                    <a:pt x="122542" y="659358"/>
                  </a:lnTo>
                  <a:lnTo>
                    <a:pt x="101879" y="625259"/>
                  </a:lnTo>
                  <a:lnTo>
                    <a:pt x="66611" y="568617"/>
                  </a:lnTo>
                  <a:lnTo>
                    <a:pt x="40068" y="527519"/>
                  </a:lnTo>
                  <a:lnTo>
                    <a:pt x="23050" y="502056"/>
                  </a:lnTo>
                  <a:lnTo>
                    <a:pt x="238925" y="434416"/>
                  </a:lnTo>
                  <a:lnTo>
                    <a:pt x="394843" y="386778"/>
                  </a:lnTo>
                  <a:lnTo>
                    <a:pt x="512965" y="351345"/>
                  </a:lnTo>
                  <a:lnTo>
                    <a:pt x="639216" y="314172"/>
                  </a:lnTo>
                  <a:lnTo>
                    <a:pt x="770788" y="276263"/>
                  </a:lnTo>
                  <a:lnTo>
                    <a:pt x="976287" y="218541"/>
                  </a:lnTo>
                  <a:lnTo>
                    <a:pt x="1693697" y="19558"/>
                  </a:lnTo>
                  <a:lnTo>
                    <a:pt x="1742097" y="96100"/>
                  </a:lnTo>
                  <a:lnTo>
                    <a:pt x="1784273" y="164350"/>
                  </a:lnTo>
                  <a:lnTo>
                    <a:pt x="1835975" y="249656"/>
                  </a:lnTo>
                  <a:lnTo>
                    <a:pt x="1864817" y="298030"/>
                  </a:lnTo>
                  <a:lnTo>
                    <a:pt x="1895348" y="349846"/>
                  </a:lnTo>
                  <a:lnTo>
                    <a:pt x="1927326" y="404837"/>
                  </a:lnTo>
                  <a:lnTo>
                    <a:pt x="1960537" y="462724"/>
                  </a:lnTo>
                  <a:lnTo>
                    <a:pt x="1994738" y="523252"/>
                  </a:lnTo>
                  <a:lnTo>
                    <a:pt x="2029701" y="586130"/>
                  </a:lnTo>
                  <a:lnTo>
                    <a:pt x="2065185" y="651078"/>
                  </a:lnTo>
                  <a:lnTo>
                    <a:pt x="2089988" y="697382"/>
                  </a:lnTo>
                  <a:lnTo>
                    <a:pt x="2051558" y="683171"/>
                  </a:lnTo>
                  <a:lnTo>
                    <a:pt x="2007755" y="671830"/>
                  </a:lnTo>
                  <a:lnTo>
                    <a:pt x="1973541" y="673671"/>
                  </a:lnTo>
                  <a:lnTo>
                    <a:pt x="1950834" y="694156"/>
                  </a:lnTo>
                  <a:lnTo>
                    <a:pt x="1942515" y="738035"/>
                  </a:lnTo>
                  <a:lnTo>
                    <a:pt x="1954580" y="783183"/>
                  </a:lnTo>
                  <a:lnTo>
                    <a:pt x="1978279" y="824369"/>
                  </a:lnTo>
                  <a:lnTo>
                    <a:pt x="2004872" y="856373"/>
                  </a:lnTo>
                  <a:lnTo>
                    <a:pt x="2034540" y="882980"/>
                  </a:lnTo>
                  <a:lnTo>
                    <a:pt x="2067775" y="907262"/>
                  </a:lnTo>
                  <a:lnTo>
                    <a:pt x="2102624" y="929551"/>
                  </a:lnTo>
                  <a:lnTo>
                    <a:pt x="2161590" y="964730"/>
                  </a:lnTo>
                  <a:lnTo>
                    <a:pt x="2183053" y="978192"/>
                  </a:lnTo>
                  <a:lnTo>
                    <a:pt x="2200338" y="990549"/>
                  </a:lnTo>
                  <a:lnTo>
                    <a:pt x="2212225" y="1001750"/>
                  </a:lnTo>
                  <a:lnTo>
                    <a:pt x="2219744" y="1010488"/>
                  </a:lnTo>
                  <a:lnTo>
                    <a:pt x="2228786" y="1020432"/>
                  </a:lnTo>
                  <a:lnTo>
                    <a:pt x="2268321" y="1062393"/>
                  </a:lnTo>
                  <a:lnTo>
                    <a:pt x="2296718" y="1109865"/>
                  </a:lnTo>
                  <a:lnTo>
                    <a:pt x="2331936" y="1186497"/>
                  </a:lnTo>
                  <a:lnTo>
                    <a:pt x="2347747" y="1223403"/>
                  </a:lnTo>
                  <a:lnTo>
                    <a:pt x="2348674" y="1224076"/>
                  </a:lnTo>
                  <a:lnTo>
                    <a:pt x="2388209" y="1314348"/>
                  </a:lnTo>
                  <a:lnTo>
                    <a:pt x="2415324" y="1378102"/>
                  </a:lnTo>
                  <a:lnTo>
                    <a:pt x="2441689" y="1441462"/>
                  </a:lnTo>
                  <a:lnTo>
                    <a:pt x="2467279" y="1504226"/>
                  </a:lnTo>
                  <a:lnTo>
                    <a:pt x="2492057" y="1566176"/>
                  </a:lnTo>
                  <a:lnTo>
                    <a:pt x="2515984" y="1627098"/>
                  </a:lnTo>
                  <a:lnTo>
                    <a:pt x="2539022" y="1686801"/>
                  </a:lnTo>
                  <a:lnTo>
                    <a:pt x="2561132" y="1745043"/>
                  </a:lnTo>
                  <a:lnTo>
                    <a:pt x="2582265" y="1801647"/>
                  </a:lnTo>
                  <a:lnTo>
                    <a:pt x="2602407" y="1856397"/>
                  </a:lnTo>
                  <a:lnTo>
                    <a:pt x="2639517" y="1959470"/>
                  </a:lnTo>
                  <a:lnTo>
                    <a:pt x="2672156" y="2052574"/>
                  </a:lnTo>
                  <a:lnTo>
                    <a:pt x="2700020" y="2134070"/>
                  </a:lnTo>
                  <a:lnTo>
                    <a:pt x="2732189" y="2230818"/>
                  </a:lnTo>
                  <a:lnTo>
                    <a:pt x="2755569" y="2303462"/>
                  </a:lnTo>
                  <a:lnTo>
                    <a:pt x="2755569" y="2224824"/>
                  </a:lnTo>
                  <a:lnTo>
                    <a:pt x="2751086" y="2232456"/>
                  </a:lnTo>
                  <a:lnTo>
                    <a:pt x="2718549" y="2134374"/>
                  </a:lnTo>
                  <a:lnTo>
                    <a:pt x="2693009" y="2059622"/>
                  </a:lnTo>
                  <a:lnTo>
                    <a:pt x="2726944" y="2010333"/>
                  </a:lnTo>
                  <a:lnTo>
                    <a:pt x="2764739" y="1961299"/>
                  </a:lnTo>
                  <a:lnTo>
                    <a:pt x="2804058" y="1915160"/>
                  </a:lnTo>
                  <a:lnTo>
                    <a:pt x="2843479" y="1873364"/>
                  </a:lnTo>
                  <a:lnTo>
                    <a:pt x="2881566" y="1837334"/>
                  </a:lnTo>
                  <a:lnTo>
                    <a:pt x="2916898" y="1808492"/>
                  </a:lnTo>
                  <a:lnTo>
                    <a:pt x="2973540" y="1778101"/>
                  </a:lnTo>
                  <a:lnTo>
                    <a:pt x="2980855" y="1776564"/>
                  </a:lnTo>
                  <a:lnTo>
                    <a:pt x="2986443" y="1777022"/>
                  </a:lnTo>
                  <a:lnTo>
                    <a:pt x="3018536" y="1798535"/>
                  </a:lnTo>
                  <a:lnTo>
                    <a:pt x="3045701" y="1817458"/>
                  </a:lnTo>
                  <a:lnTo>
                    <a:pt x="3070441" y="1835200"/>
                  </a:lnTo>
                  <a:lnTo>
                    <a:pt x="3083344" y="1844662"/>
                  </a:lnTo>
                  <a:lnTo>
                    <a:pt x="3083344" y="1823008"/>
                  </a:lnTo>
                  <a:lnTo>
                    <a:pt x="3028378" y="1784096"/>
                  </a:lnTo>
                  <a:lnTo>
                    <a:pt x="2993529" y="1761756"/>
                  </a:lnTo>
                  <a:lnTo>
                    <a:pt x="2978581" y="1759839"/>
                  </a:lnTo>
                  <a:lnTo>
                    <a:pt x="2969933" y="1761007"/>
                  </a:lnTo>
                  <a:lnTo>
                    <a:pt x="2942590" y="1771573"/>
                  </a:lnTo>
                  <a:lnTo>
                    <a:pt x="2942069" y="1771904"/>
                  </a:lnTo>
                  <a:lnTo>
                    <a:pt x="2926346" y="1759648"/>
                  </a:lnTo>
                  <a:lnTo>
                    <a:pt x="2926346" y="1781822"/>
                  </a:lnTo>
                  <a:lnTo>
                    <a:pt x="2909862" y="1792224"/>
                  </a:lnTo>
                  <a:lnTo>
                    <a:pt x="2873121" y="1821599"/>
                  </a:lnTo>
                  <a:lnTo>
                    <a:pt x="2833738" y="1858340"/>
                  </a:lnTo>
                  <a:lnTo>
                    <a:pt x="2793111" y="1901050"/>
                  </a:lnTo>
                  <a:lnTo>
                    <a:pt x="2752598" y="1948370"/>
                  </a:lnTo>
                  <a:lnTo>
                    <a:pt x="2713571" y="1998941"/>
                  </a:lnTo>
                  <a:lnTo>
                    <a:pt x="2685910" y="2039073"/>
                  </a:lnTo>
                  <a:lnTo>
                    <a:pt x="2653931" y="1947900"/>
                  </a:lnTo>
                  <a:lnTo>
                    <a:pt x="2634488" y="1893595"/>
                  </a:lnTo>
                  <a:lnTo>
                    <a:pt x="2613812" y="1836750"/>
                  </a:lnTo>
                  <a:lnTo>
                    <a:pt x="2591955" y="1777580"/>
                  </a:lnTo>
                  <a:lnTo>
                    <a:pt x="2568968" y="1716379"/>
                  </a:lnTo>
                  <a:lnTo>
                    <a:pt x="2544889" y="1653374"/>
                  </a:lnTo>
                  <a:lnTo>
                    <a:pt x="2519769" y="1588833"/>
                  </a:lnTo>
                  <a:lnTo>
                    <a:pt x="2493657" y="1523009"/>
                  </a:lnTo>
                  <a:lnTo>
                    <a:pt x="2466606" y="1456169"/>
                  </a:lnTo>
                  <a:lnTo>
                    <a:pt x="2438641" y="1388554"/>
                  </a:lnTo>
                  <a:lnTo>
                    <a:pt x="2409825" y="1320419"/>
                  </a:lnTo>
                  <a:lnTo>
                    <a:pt x="2380183" y="1252029"/>
                  </a:lnTo>
                  <a:lnTo>
                    <a:pt x="2364155" y="1215974"/>
                  </a:lnTo>
                  <a:lnTo>
                    <a:pt x="2361069" y="1198778"/>
                  </a:lnTo>
                  <a:lnTo>
                    <a:pt x="2344293" y="1134135"/>
                  </a:lnTo>
                  <a:lnTo>
                    <a:pt x="2316619" y="1089875"/>
                  </a:lnTo>
                  <a:lnTo>
                    <a:pt x="2294686" y="1065212"/>
                  </a:lnTo>
                  <a:lnTo>
                    <a:pt x="2293391" y="1062494"/>
                  </a:lnTo>
                  <a:lnTo>
                    <a:pt x="2291600" y="1061885"/>
                  </a:lnTo>
                  <a:lnTo>
                    <a:pt x="2281237" y="1050632"/>
                  </a:lnTo>
                  <a:lnTo>
                    <a:pt x="2233053" y="999147"/>
                  </a:lnTo>
                  <a:lnTo>
                    <a:pt x="2194014" y="964539"/>
                  </a:lnTo>
                  <a:lnTo>
                    <a:pt x="2112238" y="914958"/>
                  </a:lnTo>
                  <a:lnTo>
                    <a:pt x="2078202" y="893216"/>
                  </a:lnTo>
                  <a:lnTo>
                    <a:pt x="2045919" y="869696"/>
                  </a:lnTo>
                  <a:lnTo>
                    <a:pt x="2017356" y="844156"/>
                  </a:lnTo>
                  <a:lnTo>
                    <a:pt x="1972284" y="779843"/>
                  </a:lnTo>
                  <a:lnTo>
                    <a:pt x="1960232" y="739965"/>
                  </a:lnTo>
                  <a:lnTo>
                    <a:pt x="1966353" y="702170"/>
                  </a:lnTo>
                  <a:lnTo>
                    <a:pt x="1982203" y="689343"/>
                  </a:lnTo>
                  <a:lnTo>
                    <a:pt x="2009038" y="689546"/>
                  </a:lnTo>
                  <a:lnTo>
                    <a:pt x="2047125" y="700151"/>
                  </a:lnTo>
                  <a:lnTo>
                    <a:pt x="2096757" y="718502"/>
                  </a:lnTo>
                  <a:lnTo>
                    <a:pt x="2102485" y="720699"/>
                  </a:lnTo>
                  <a:lnTo>
                    <a:pt x="2103247" y="722109"/>
                  </a:lnTo>
                  <a:lnTo>
                    <a:pt x="2108479" y="723709"/>
                  </a:lnTo>
                  <a:lnTo>
                    <a:pt x="2109279" y="723290"/>
                  </a:lnTo>
                  <a:lnTo>
                    <a:pt x="2124976" y="729284"/>
                  </a:lnTo>
                  <a:lnTo>
                    <a:pt x="2154898" y="740206"/>
                  </a:lnTo>
                  <a:lnTo>
                    <a:pt x="2186381" y="750684"/>
                  </a:lnTo>
                  <a:lnTo>
                    <a:pt x="2219325" y="760145"/>
                  </a:lnTo>
                  <a:lnTo>
                    <a:pt x="2269858" y="774128"/>
                  </a:lnTo>
                  <a:lnTo>
                    <a:pt x="2315057" y="791400"/>
                  </a:lnTo>
                  <a:lnTo>
                    <a:pt x="2358847" y="817676"/>
                  </a:lnTo>
                  <a:lnTo>
                    <a:pt x="2405126" y="858647"/>
                  </a:lnTo>
                  <a:lnTo>
                    <a:pt x="2524925" y="982218"/>
                  </a:lnTo>
                  <a:lnTo>
                    <a:pt x="2565819" y="1023696"/>
                  </a:lnTo>
                  <a:lnTo>
                    <a:pt x="2607957" y="1065809"/>
                  </a:lnTo>
                  <a:lnTo>
                    <a:pt x="2636443" y="1100162"/>
                  </a:lnTo>
                  <a:lnTo>
                    <a:pt x="2659748" y="1140510"/>
                  </a:lnTo>
                  <a:lnTo>
                    <a:pt x="2679103" y="1186573"/>
                  </a:lnTo>
                  <a:lnTo>
                    <a:pt x="2695765" y="1238008"/>
                  </a:lnTo>
                  <a:lnTo>
                    <a:pt x="2711005" y="1294523"/>
                  </a:lnTo>
                  <a:lnTo>
                    <a:pt x="2742488" y="1422666"/>
                  </a:lnTo>
                  <a:lnTo>
                    <a:pt x="2751442" y="1457363"/>
                  </a:lnTo>
                  <a:lnTo>
                    <a:pt x="2761183" y="1493139"/>
                  </a:lnTo>
                  <a:lnTo>
                    <a:pt x="2777655" y="1555711"/>
                  </a:lnTo>
                  <a:lnTo>
                    <a:pt x="2789771" y="1598955"/>
                  </a:lnTo>
                  <a:lnTo>
                    <a:pt x="2802674" y="1639531"/>
                  </a:lnTo>
                  <a:lnTo>
                    <a:pt x="2835452" y="1700415"/>
                  </a:lnTo>
                  <a:lnTo>
                    <a:pt x="2862961" y="1729473"/>
                  </a:lnTo>
                  <a:lnTo>
                    <a:pt x="2895777" y="1757934"/>
                  </a:lnTo>
                  <a:lnTo>
                    <a:pt x="2926346" y="1781822"/>
                  </a:lnTo>
                  <a:lnTo>
                    <a:pt x="2926346" y="1759648"/>
                  </a:lnTo>
                  <a:lnTo>
                    <a:pt x="2908414" y="1745653"/>
                  </a:lnTo>
                  <a:lnTo>
                    <a:pt x="2876727" y="1718322"/>
                  </a:lnTo>
                  <a:lnTo>
                    <a:pt x="2850007" y="1690497"/>
                  </a:lnTo>
                  <a:lnTo>
                    <a:pt x="2818676" y="1632318"/>
                  </a:lnTo>
                  <a:lnTo>
                    <a:pt x="2805976" y="1592046"/>
                  </a:lnTo>
                  <a:lnTo>
                    <a:pt x="2794076" y="1549463"/>
                  </a:lnTo>
                  <a:lnTo>
                    <a:pt x="2768308" y="1452854"/>
                  </a:lnTo>
                  <a:lnTo>
                    <a:pt x="2729839" y="1297749"/>
                  </a:lnTo>
                  <a:lnTo>
                    <a:pt x="2716593" y="1247330"/>
                  </a:lnTo>
                  <a:lnTo>
                    <a:pt x="2702471" y="1200569"/>
                  </a:lnTo>
                  <a:lnTo>
                    <a:pt x="2686621" y="1157630"/>
                  </a:lnTo>
                  <a:lnTo>
                    <a:pt x="2668193" y="1118679"/>
                  </a:lnTo>
                  <a:lnTo>
                    <a:pt x="2646349" y="1083894"/>
                  </a:lnTo>
                  <a:lnTo>
                    <a:pt x="2620251" y="1053401"/>
                  </a:lnTo>
                  <a:lnTo>
                    <a:pt x="2578201" y="1011364"/>
                  </a:lnTo>
                  <a:lnTo>
                    <a:pt x="2537358" y="969949"/>
                  </a:lnTo>
                  <a:lnTo>
                    <a:pt x="2499423" y="931087"/>
                  </a:lnTo>
                  <a:lnTo>
                    <a:pt x="2417648" y="846480"/>
                  </a:lnTo>
                  <a:lnTo>
                    <a:pt x="2368689" y="803287"/>
                  </a:lnTo>
                  <a:lnTo>
                    <a:pt x="2322309" y="775563"/>
                  </a:lnTo>
                  <a:lnTo>
                    <a:pt x="2275116" y="757491"/>
                  </a:lnTo>
                  <a:lnTo>
                    <a:pt x="2223732" y="743242"/>
                  </a:lnTo>
                  <a:lnTo>
                    <a:pt x="2191423" y="733958"/>
                  </a:lnTo>
                  <a:lnTo>
                    <a:pt x="2160435" y="723633"/>
                  </a:lnTo>
                  <a:lnTo>
                    <a:pt x="2130907" y="712851"/>
                  </a:lnTo>
                  <a:lnTo>
                    <a:pt x="2114804" y="706704"/>
                  </a:lnTo>
                  <a:lnTo>
                    <a:pt x="2077808" y="637692"/>
                  </a:lnTo>
                  <a:lnTo>
                    <a:pt x="2039556" y="567829"/>
                  </a:lnTo>
                  <a:lnTo>
                    <a:pt x="2001964" y="500443"/>
                  </a:lnTo>
                  <a:lnTo>
                    <a:pt x="1965312" y="435864"/>
                  </a:lnTo>
                  <a:lnTo>
                    <a:pt x="1929904" y="374434"/>
                  </a:lnTo>
                  <a:lnTo>
                    <a:pt x="1896021" y="316496"/>
                  </a:lnTo>
                  <a:lnTo>
                    <a:pt x="1863953" y="262407"/>
                  </a:lnTo>
                  <a:lnTo>
                    <a:pt x="1833994" y="212483"/>
                  </a:lnTo>
                  <a:lnTo>
                    <a:pt x="1781543" y="126555"/>
                  </a:lnTo>
                  <a:lnTo>
                    <a:pt x="1740992" y="61455"/>
                  </a:lnTo>
                  <a:lnTo>
                    <a:pt x="1702790" y="1485"/>
                  </a:lnTo>
                  <a:lnTo>
                    <a:pt x="1698891" y="0"/>
                  </a:lnTo>
                  <a:lnTo>
                    <a:pt x="759180" y="261404"/>
                  </a:lnTo>
                  <a:lnTo>
                    <a:pt x="686181" y="282346"/>
                  </a:lnTo>
                  <a:lnTo>
                    <a:pt x="544499" y="323786"/>
                  </a:lnTo>
                  <a:lnTo>
                    <a:pt x="411695" y="363448"/>
                  </a:lnTo>
                  <a:lnTo>
                    <a:pt x="291490" y="399973"/>
                  </a:lnTo>
                  <a:lnTo>
                    <a:pt x="142963" y="445909"/>
                  </a:lnTo>
                  <a:lnTo>
                    <a:pt x="3835" y="489864"/>
                  </a:lnTo>
                  <a:lnTo>
                    <a:pt x="0" y="497205"/>
                  </a:lnTo>
                  <a:lnTo>
                    <a:pt x="431" y="500113"/>
                  </a:lnTo>
                  <a:lnTo>
                    <a:pt x="26847" y="539216"/>
                  </a:lnTo>
                  <a:lnTo>
                    <a:pt x="55524" y="583742"/>
                  </a:lnTo>
                  <a:lnTo>
                    <a:pt x="93802" y="645528"/>
                  </a:lnTo>
                  <a:lnTo>
                    <a:pt x="116255" y="682866"/>
                  </a:lnTo>
                  <a:lnTo>
                    <a:pt x="140754" y="724458"/>
                  </a:lnTo>
                  <a:lnTo>
                    <a:pt x="167182" y="770305"/>
                  </a:lnTo>
                  <a:lnTo>
                    <a:pt x="195440" y="820394"/>
                  </a:lnTo>
                  <a:lnTo>
                    <a:pt x="225386" y="874712"/>
                  </a:lnTo>
                  <a:lnTo>
                    <a:pt x="256921" y="933234"/>
                  </a:lnTo>
                  <a:lnTo>
                    <a:pt x="289928" y="995946"/>
                  </a:lnTo>
                  <a:lnTo>
                    <a:pt x="324281" y="1062850"/>
                  </a:lnTo>
                  <a:lnTo>
                    <a:pt x="359879" y="1133906"/>
                  </a:lnTo>
                  <a:lnTo>
                    <a:pt x="396582" y="1209128"/>
                  </a:lnTo>
                  <a:lnTo>
                    <a:pt x="434289" y="1288465"/>
                  </a:lnTo>
                  <a:lnTo>
                    <a:pt x="472884" y="1371930"/>
                  </a:lnTo>
                  <a:lnTo>
                    <a:pt x="508863" y="1451711"/>
                  </a:lnTo>
                  <a:lnTo>
                    <a:pt x="543445" y="1530096"/>
                  </a:lnTo>
                  <a:lnTo>
                    <a:pt x="576668" y="1606994"/>
                  </a:lnTo>
                  <a:lnTo>
                    <a:pt x="608533" y="1682330"/>
                  </a:lnTo>
                  <a:lnTo>
                    <a:pt x="639064" y="1756029"/>
                  </a:lnTo>
                  <a:lnTo>
                    <a:pt x="668248" y="1827999"/>
                  </a:lnTo>
                  <a:lnTo>
                    <a:pt x="696137" y="1898167"/>
                  </a:lnTo>
                  <a:lnTo>
                    <a:pt x="722706" y="1966455"/>
                  </a:lnTo>
                  <a:lnTo>
                    <a:pt x="748004" y="2032774"/>
                  </a:lnTo>
                  <a:lnTo>
                    <a:pt x="772020" y="2097036"/>
                  </a:lnTo>
                  <a:lnTo>
                    <a:pt x="794791" y="2159177"/>
                  </a:lnTo>
                  <a:lnTo>
                    <a:pt x="816317" y="2219109"/>
                  </a:lnTo>
                  <a:lnTo>
                    <a:pt x="836612" y="2276741"/>
                  </a:lnTo>
                  <a:lnTo>
                    <a:pt x="855687" y="2332012"/>
                  </a:lnTo>
                  <a:lnTo>
                    <a:pt x="873569" y="2384818"/>
                  </a:lnTo>
                  <a:lnTo>
                    <a:pt x="890257" y="2435098"/>
                  </a:lnTo>
                  <a:lnTo>
                    <a:pt x="905789" y="2482761"/>
                  </a:lnTo>
                  <a:lnTo>
                    <a:pt x="933373" y="2569895"/>
                  </a:lnTo>
                  <a:lnTo>
                    <a:pt x="956449" y="2645600"/>
                  </a:lnTo>
                  <a:lnTo>
                    <a:pt x="975131" y="2709214"/>
                  </a:lnTo>
                  <a:lnTo>
                    <a:pt x="995146" y="2780538"/>
                  </a:lnTo>
                  <a:lnTo>
                    <a:pt x="1008710" y="2832087"/>
                  </a:lnTo>
                  <a:lnTo>
                    <a:pt x="1010208" y="2834055"/>
                  </a:lnTo>
                  <a:lnTo>
                    <a:pt x="1014349" y="2836443"/>
                  </a:lnTo>
                  <a:lnTo>
                    <a:pt x="1016812" y="2836735"/>
                  </a:lnTo>
                  <a:lnTo>
                    <a:pt x="2641701" y="2355418"/>
                  </a:lnTo>
                  <a:lnTo>
                    <a:pt x="2654223" y="2368385"/>
                  </a:lnTo>
                  <a:lnTo>
                    <a:pt x="2667127" y="2381085"/>
                  </a:lnTo>
                  <a:lnTo>
                    <a:pt x="2681236" y="2394343"/>
                  </a:lnTo>
                  <a:lnTo>
                    <a:pt x="2676702" y="2420569"/>
                  </a:lnTo>
                  <a:lnTo>
                    <a:pt x="2684335" y="2465362"/>
                  </a:lnTo>
                  <a:lnTo>
                    <a:pt x="2739872" y="2529573"/>
                  </a:lnTo>
                  <a:lnTo>
                    <a:pt x="2781528" y="2570543"/>
                  </a:lnTo>
                  <a:lnTo>
                    <a:pt x="2828836" y="2614688"/>
                  </a:lnTo>
                  <a:lnTo>
                    <a:pt x="2879077" y="2659977"/>
                  </a:lnTo>
                  <a:lnTo>
                    <a:pt x="2929572" y="2704363"/>
                  </a:lnTo>
                  <a:lnTo>
                    <a:pt x="2977616" y="2745803"/>
                  </a:lnTo>
                  <a:lnTo>
                    <a:pt x="3020504" y="2782265"/>
                  </a:lnTo>
                  <a:lnTo>
                    <a:pt x="3082315" y="2833992"/>
                  </a:lnTo>
                  <a:lnTo>
                    <a:pt x="3085350" y="2834500"/>
                  </a:lnTo>
                  <a:lnTo>
                    <a:pt x="3089656" y="2833230"/>
                  </a:lnTo>
                  <a:lnTo>
                    <a:pt x="3091154" y="2832290"/>
                  </a:lnTo>
                  <a:lnTo>
                    <a:pt x="3095371" y="2827185"/>
                  </a:lnTo>
                  <a:lnTo>
                    <a:pt x="3094837" y="2821673"/>
                  </a:lnTo>
                  <a:lnTo>
                    <a:pt x="3038691" y="2774772"/>
                  </a:lnTo>
                  <a:lnTo>
                    <a:pt x="2986582" y="2730474"/>
                  </a:lnTo>
                  <a:lnTo>
                    <a:pt x="2935770" y="2686520"/>
                  </a:lnTo>
                  <a:lnTo>
                    <a:pt x="2887256" y="2643721"/>
                  </a:lnTo>
                  <a:lnTo>
                    <a:pt x="2841993" y="2602915"/>
                  </a:lnTo>
                  <a:lnTo>
                    <a:pt x="2800959" y="2564892"/>
                  </a:lnTo>
                  <a:lnTo>
                    <a:pt x="2765120" y="2530487"/>
                  </a:lnTo>
                  <a:lnTo>
                    <a:pt x="2735465" y="2500503"/>
                  </a:lnTo>
                  <a:lnTo>
                    <a:pt x="2698585" y="2457094"/>
                  </a:lnTo>
                  <a:lnTo>
                    <a:pt x="2693301" y="2445296"/>
                  </a:lnTo>
                  <a:lnTo>
                    <a:pt x="2694140" y="2421636"/>
                  </a:lnTo>
                  <a:lnTo>
                    <a:pt x="2698915" y="2394737"/>
                  </a:lnTo>
                  <a:lnTo>
                    <a:pt x="2707589" y="2364714"/>
                  </a:lnTo>
                  <a:lnTo>
                    <a:pt x="2719921" y="2332253"/>
                  </a:lnTo>
                  <a:lnTo>
                    <a:pt x="2771267" y="2317038"/>
                  </a:lnTo>
                  <a:lnTo>
                    <a:pt x="2773159" y="2315502"/>
                  </a:lnTo>
                  <a:lnTo>
                    <a:pt x="2775343" y="2311387"/>
                  </a:lnTo>
                  <a:lnTo>
                    <a:pt x="2775585" y="2308974"/>
                  </a:lnTo>
                  <a:lnTo>
                    <a:pt x="2758198" y="2254631"/>
                  </a:lnTo>
                  <a:lnTo>
                    <a:pt x="2788069" y="2204008"/>
                  </a:lnTo>
                  <a:lnTo>
                    <a:pt x="2822283" y="2151811"/>
                  </a:lnTo>
                  <a:lnTo>
                    <a:pt x="2858808" y="2100834"/>
                  </a:lnTo>
                  <a:lnTo>
                    <a:pt x="2896717" y="2051977"/>
                  </a:lnTo>
                  <a:lnTo>
                    <a:pt x="2935109" y="2006130"/>
                  </a:lnTo>
                  <a:lnTo>
                    <a:pt x="2973044" y="1964182"/>
                  </a:lnTo>
                  <a:lnTo>
                    <a:pt x="3009633" y="1927021"/>
                  </a:lnTo>
                  <a:lnTo>
                    <a:pt x="3043936" y="1895551"/>
                  </a:lnTo>
                  <a:lnTo>
                    <a:pt x="3075038" y="1870659"/>
                  </a:lnTo>
                  <a:lnTo>
                    <a:pt x="3123996" y="1844154"/>
                  </a:lnTo>
                  <a:lnTo>
                    <a:pt x="3134779" y="1842236"/>
                  </a:lnTo>
                  <a:lnTo>
                    <a:pt x="3659670" y="2192274"/>
                  </a:lnTo>
                  <a:lnTo>
                    <a:pt x="3662362" y="2192591"/>
                  </a:lnTo>
                  <a:lnTo>
                    <a:pt x="3666642" y="2191321"/>
                  </a:lnTo>
                  <a:lnTo>
                    <a:pt x="3668369" y="2190115"/>
                  </a:lnTo>
                  <a:lnTo>
                    <a:pt x="3672217" y="2184336"/>
                  </a:lnTo>
                  <a:close/>
                </a:path>
              </a:pathLst>
            </a:custGeom>
            <a:solidFill>
              <a:srgbClr val="634550"/>
            </a:solidFill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  <p:sp>
          <p:nvSpPr>
            <p:cNvPr id="14" name="object 14"/>
            <p:cNvSpPr/>
            <p:nvPr/>
          </p:nvSpPr>
          <p:spPr>
            <a:xfrm>
              <a:off x="7946567" y="3537483"/>
              <a:ext cx="168910" cy="347345"/>
            </a:xfrm>
            <a:custGeom>
              <a:avLst/>
              <a:gdLst/>
              <a:ahLst/>
              <a:cxnLst/>
              <a:rect l="l" t="t" r="r" b="b"/>
              <a:pathLst>
                <a:path w="168909" h="347345">
                  <a:moveTo>
                    <a:pt x="168782" y="347167"/>
                  </a:moveTo>
                  <a:lnTo>
                    <a:pt x="148322" y="307663"/>
                  </a:lnTo>
                  <a:lnTo>
                    <a:pt x="125644" y="263447"/>
                  </a:lnTo>
                  <a:lnTo>
                    <a:pt x="101765" y="216318"/>
                  </a:lnTo>
                  <a:lnTo>
                    <a:pt x="77704" y="168078"/>
                  </a:lnTo>
                  <a:lnTo>
                    <a:pt x="54480" y="120525"/>
                  </a:lnTo>
                  <a:lnTo>
                    <a:pt x="33108" y="75461"/>
                  </a:lnTo>
                  <a:lnTo>
                    <a:pt x="14609" y="34686"/>
                  </a:lnTo>
                  <a:lnTo>
                    <a:pt x="0" y="0"/>
                  </a:lnTo>
                </a:path>
              </a:pathLst>
            </a:custGeom>
            <a:ln w="17780">
              <a:solidFill>
                <a:srgbClr val="ED1C24"/>
              </a:solidFill>
              <a:prstDash val="dash"/>
            </a:ln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  <p:sp>
          <p:nvSpPr>
            <p:cNvPr id="15" name="object 15"/>
            <p:cNvSpPr/>
            <p:nvPr/>
          </p:nvSpPr>
          <p:spPr>
            <a:xfrm>
              <a:off x="8021739" y="3109823"/>
              <a:ext cx="1151255" cy="350520"/>
            </a:xfrm>
            <a:custGeom>
              <a:avLst/>
              <a:gdLst/>
              <a:ahLst/>
              <a:cxnLst/>
              <a:rect l="l" t="t" r="r" b="b"/>
              <a:pathLst>
                <a:path w="1151254" h="350520">
                  <a:moveTo>
                    <a:pt x="0" y="350088"/>
                  </a:moveTo>
                  <a:lnTo>
                    <a:pt x="70695" y="327109"/>
                  </a:lnTo>
                  <a:lnTo>
                    <a:pt x="112103" y="313686"/>
                  </a:lnTo>
                  <a:lnTo>
                    <a:pt x="157001" y="299167"/>
                  </a:lnTo>
                  <a:lnTo>
                    <a:pt x="204973" y="283695"/>
                  </a:lnTo>
                  <a:lnTo>
                    <a:pt x="255608" y="267413"/>
                  </a:lnTo>
                  <a:lnTo>
                    <a:pt x="308492" y="250467"/>
                  </a:lnTo>
                  <a:lnTo>
                    <a:pt x="363211" y="232998"/>
                  </a:lnTo>
                  <a:lnTo>
                    <a:pt x="419352" y="215153"/>
                  </a:lnTo>
                  <a:lnTo>
                    <a:pt x="476502" y="197073"/>
                  </a:lnTo>
                  <a:lnTo>
                    <a:pt x="534247" y="178904"/>
                  </a:lnTo>
                  <a:lnTo>
                    <a:pt x="592174" y="160789"/>
                  </a:lnTo>
                  <a:lnTo>
                    <a:pt x="649869" y="142872"/>
                  </a:lnTo>
                  <a:lnTo>
                    <a:pt x="706919" y="125297"/>
                  </a:lnTo>
                  <a:lnTo>
                    <a:pt x="762911" y="108208"/>
                  </a:lnTo>
                  <a:lnTo>
                    <a:pt x="817431" y="91748"/>
                  </a:lnTo>
                  <a:lnTo>
                    <a:pt x="870066" y="76062"/>
                  </a:lnTo>
                  <a:lnTo>
                    <a:pt x="920402" y="61293"/>
                  </a:lnTo>
                  <a:lnTo>
                    <a:pt x="968026" y="47585"/>
                  </a:lnTo>
                  <a:lnTo>
                    <a:pt x="1012526" y="35082"/>
                  </a:lnTo>
                  <a:lnTo>
                    <a:pt x="1053486" y="23928"/>
                  </a:lnTo>
                  <a:lnTo>
                    <a:pt x="1090494" y="14267"/>
                  </a:lnTo>
                  <a:lnTo>
                    <a:pt x="1123137" y="6243"/>
                  </a:lnTo>
                  <a:lnTo>
                    <a:pt x="1151001" y="0"/>
                  </a:lnTo>
                </a:path>
              </a:pathLst>
            </a:custGeom>
            <a:ln w="17779">
              <a:solidFill>
                <a:srgbClr val="ED1C24"/>
              </a:solidFill>
              <a:prstDash val="dash"/>
            </a:ln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  <p:sp>
          <p:nvSpPr>
            <p:cNvPr id="16" name="object 16"/>
            <p:cNvSpPr/>
            <p:nvPr/>
          </p:nvSpPr>
          <p:spPr>
            <a:xfrm>
              <a:off x="9279267" y="3191865"/>
              <a:ext cx="161290" cy="297815"/>
            </a:xfrm>
            <a:custGeom>
              <a:avLst/>
              <a:gdLst/>
              <a:ahLst/>
              <a:cxnLst/>
              <a:rect l="l" t="t" r="r" b="b"/>
              <a:pathLst>
                <a:path w="161290" h="297814">
                  <a:moveTo>
                    <a:pt x="0" y="0"/>
                  </a:moveTo>
                  <a:lnTo>
                    <a:pt x="23131" y="40362"/>
                  </a:lnTo>
                  <a:lnTo>
                    <a:pt x="48041" y="84405"/>
                  </a:lnTo>
                  <a:lnTo>
                    <a:pt x="73644" y="130351"/>
                  </a:lnTo>
                  <a:lnTo>
                    <a:pt x="98854" y="176426"/>
                  </a:lnTo>
                  <a:lnTo>
                    <a:pt x="122584" y="220853"/>
                  </a:lnTo>
                  <a:lnTo>
                    <a:pt x="143750" y="261857"/>
                  </a:lnTo>
                  <a:lnTo>
                    <a:pt x="161264" y="297662"/>
                  </a:lnTo>
                </a:path>
              </a:pathLst>
            </a:custGeom>
            <a:ln w="17780">
              <a:solidFill>
                <a:srgbClr val="ED1C24"/>
              </a:solidFill>
              <a:prstDash val="dash"/>
            </a:ln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  <p:sp>
          <p:nvSpPr>
            <p:cNvPr id="17" name="object 17"/>
            <p:cNvSpPr/>
            <p:nvPr/>
          </p:nvSpPr>
          <p:spPr>
            <a:xfrm>
              <a:off x="8210181" y="3579660"/>
              <a:ext cx="1163955" cy="368935"/>
            </a:xfrm>
            <a:custGeom>
              <a:avLst/>
              <a:gdLst/>
              <a:ahLst/>
              <a:cxnLst/>
              <a:rect l="l" t="t" r="r" b="b"/>
              <a:pathLst>
                <a:path w="1163954" h="368935">
                  <a:moveTo>
                    <a:pt x="1163421" y="0"/>
                  </a:moveTo>
                  <a:lnTo>
                    <a:pt x="1092153" y="23998"/>
                  </a:lnTo>
                  <a:lnTo>
                    <a:pt x="1050352" y="37890"/>
                  </a:lnTo>
                  <a:lnTo>
                    <a:pt x="1005001" y="52860"/>
                  </a:lnTo>
                  <a:lnTo>
                    <a:pt x="956519" y="68774"/>
                  </a:lnTo>
                  <a:lnTo>
                    <a:pt x="905329" y="85493"/>
                  </a:lnTo>
                  <a:lnTo>
                    <a:pt x="851849" y="102882"/>
                  </a:lnTo>
                  <a:lnTo>
                    <a:pt x="796501" y="120803"/>
                  </a:lnTo>
                  <a:lnTo>
                    <a:pt x="739705" y="139121"/>
                  </a:lnTo>
                  <a:lnTo>
                    <a:pt x="681882" y="157699"/>
                  </a:lnTo>
                  <a:lnTo>
                    <a:pt x="623453" y="176399"/>
                  </a:lnTo>
                  <a:lnTo>
                    <a:pt x="564837" y="195086"/>
                  </a:lnTo>
                  <a:lnTo>
                    <a:pt x="506455" y="213622"/>
                  </a:lnTo>
                  <a:lnTo>
                    <a:pt x="448729" y="231872"/>
                  </a:lnTo>
                  <a:lnTo>
                    <a:pt x="392077" y="249698"/>
                  </a:lnTo>
                  <a:lnTo>
                    <a:pt x="336922" y="266965"/>
                  </a:lnTo>
                  <a:lnTo>
                    <a:pt x="283683" y="283534"/>
                  </a:lnTo>
                  <a:lnTo>
                    <a:pt x="232782" y="299271"/>
                  </a:lnTo>
                  <a:lnTo>
                    <a:pt x="184637" y="314037"/>
                  </a:lnTo>
                  <a:lnTo>
                    <a:pt x="139671" y="327697"/>
                  </a:lnTo>
                  <a:lnTo>
                    <a:pt x="98304" y="340114"/>
                  </a:lnTo>
                  <a:lnTo>
                    <a:pt x="60956" y="351152"/>
                  </a:lnTo>
                  <a:lnTo>
                    <a:pt x="28048" y="360673"/>
                  </a:lnTo>
                  <a:lnTo>
                    <a:pt x="0" y="368541"/>
                  </a:lnTo>
                </a:path>
              </a:pathLst>
            </a:custGeom>
            <a:ln w="17780">
              <a:solidFill>
                <a:srgbClr val="ED1C24"/>
              </a:solidFill>
              <a:prstDash val="dash"/>
            </a:ln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  <p:sp>
          <p:nvSpPr>
            <p:cNvPr id="18" name="object 18"/>
            <p:cNvSpPr/>
            <p:nvPr/>
          </p:nvSpPr>
          <p:spPr>
            <a:xfrm>
              <a:off x="7932115" y="3102368"/>
              <a:ext cx="1530985" cy="859790"/>
            </a:xfrm>
            <a:custGeom>
              <a:avLst/>
              <a:gdLst/>
              <a:ahLst/>
              <a:cxnLst/>
              <a:rect l="l" t="t" r="r" b="b"/>
              <a:pathLst>
                <a:path w="1530984" h="859789">
                  <a:moveTo>
                    <a:pt x="3517" y="404164"/>
                  </a:moveTo>
                  <a:lnTo>
                    <a:pt x="419" y="393179"/>
                  </a:lnTo>
                  <a:lnTo>
                    <a:pt x="0" y="386588"/>
                  </a:lnTo>
                  <a:lnTo>
                    <a:pt x="2997" y="385686"/>
                  </a:lnTo>
                  <a:lnTo>
                    <a:pt x="4775" y="385152"/>
                  </a:lnTo>
                  <a:lnTo>
                    <a:pt x="11823" y="382879"/>
                  </a:lnTo>
                  <a:lnTo>
                    <a:pt x="23444" y="379095"/>
                  </a:lnTo>
                </a:path>
                <a:path w="1530984" h="859789">
                  <a:moveTo>
                    <a:pt x="1274889" y="1447"/>
                  </a:moveTo>
                  <a:lnTo>
                    <a:pt x="1286992" y="0"/>
                  </a:lnTo>
                  <a:lnTo>
                    <a:pt x="1294218" y="342"/>
                  </a:lnTo>
                  <a:lnTo>
                    <a:pt x="1295793" y="2743"/>
                  </a:lnTo>
                  <a:lnTo>
                    <a:pt x="1298155" y="6337"/>
                  </a:lnTo>
                  <a:lnTo>
                    <a:pt x="1302626" y="13627"/>
                  </a:lnTo>
                  <a:lnTo>
                    <a:pt x="1308722" y="23825"/>
                  </a:lnTo>
                </a:path>
                <a:path w="1530984" h="859789">
                  <a:moveTo>
                    <a:pt x="1523580" y="422046"/>
                  </a:moveTo>
                  <a:lnTo>
                    <a:pt x="1528610" y="435267"/>
                  </a:lnTo>
                  <a:lnTo>
                    <a:pt x="1530451" y="443699"/>
                  </a:lnTo>
                  <a:lnTo>
                    <a:pt x="1528127" y="445706"/>
                  </a:lnTo>
                  <a:lnTo>
                    <a:pt x="1526933" y="446747"/>
                  </a:lnTo>
                  <a:lnTo>
                    <a:pt x="1519936" y="449618"/>
                  </a:lnTo>
                  <a:lnTo>
                    <a:pt x="1507921" y="454037"/>
                  </a:lnTo>
                </a:path>
                <a:path w="1530984" h="859789">
                  <a:moveTo>
                    <a:pt x="244017" y="854722"/>
                  </a:moveTo>
                  <a:lnTo>
                    <a:pt x="229946" y="858088"/>
                  </a:lnTo>
                  <a:lnTo>
                    <a:pt x="222491" y="859231"/>
                  </a:lnTo>
                  <a:lnTo>
                    <a:pt x="222834" y="857745"/>
                  </a:lnTo>
                  <a:lnTo>
                    <a:pt x="219519" y="851509"/>
                  </a:lnTo>
                  <a:lnTo>
                    <a:pt x="213702" y="840473"/>
                  </a:lnTo>
                </a:path>
              </a:pathLst>
            </a:custGeom>
            <a:ln w="17780">
              <a:solidFill>
                <a:srgbClr val="ED1C24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  <p:sp>
          <p:nvSpPr>
            <p:cNvPr id="19" name="object 19"/>
            <p:cNvSpPr/>
            <p:nvPr/>
          </p:nvSpPr>
          <p:spPr>
            <a:xfrm>
              <a:off x="7558290" y="3382200"/>
              <a:ext cx="393700" cy="551815"/>
            </a:xfrm>
            <a:custGeom>
              <a:avLst/>
              <a:gdLst/>
              <a:ahLst/>
              <a:cxnLst/>
              <a:rect l="l" t="t" r="r" b="b"/>
              <a:pathLst>
                <a:path w="393700" h="551814">
                  <a:moveTo>
                    <a:pt x="263169" y="41414"/>
                  </a:moveTo>
                  <a:lnTo>
                    <a:pt x="0" y="0"/>
                  </a:lnTo>
                </a:path>
                <a:path w="393700" h="551814">
                  <a:moveTo>
                    <a:pt x="265569" y="254838"/>
                  </a:moveTo>
                  <a:lnTo>
                    <a:pt x="19608" y="292328"/>
                  </a:lnTo>
                </a:path>
                <a:path w="393700" h="551814">
                  <a:moveTo>
                    <a:pt x="393268" y="436816"/>
                  </a:moveTo>
                  <a:lnTo>
                    <a:pt x="195173" y="551294"/>
                  </a:lnTo>
                </a:path>
              </a:pathLst>
            </a:custGeom>
            <a:ln w="26670">
              <a:solidFill>
                <a:srgbClr val="ED1C24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</p:grpSp>
      <p:grpSp>
        <p:nvGrpSpPr>
          <p:cNvPr id="20" name="object 20"/>
          <p:cNvGrpSpPr/>
          <p:nvPr/>
        </p:nvGrpSpPr>
        <p:grpSpPr>
          <a:xfrm>
            <a:off x="0" y="0"/>
            <a:ext cx="12099925" cy="1234440"/>
            <a:chOff x="0" y="0"/>
            <a:chExt cx="12099925" cy="1234440"/>
          </a:xfrm>
        </p:grpSpPr>
        <p:sp>
          <p:nvSpPr>
            <p:cNvPr id="21" name="object 21"/>
            <p:cNvSpPr/>
            <p:nvPr/>
          </p:nvSpPr>
          <p:spPr>
            <a:xfrm>
              <a:off x="9864001" y="404761"/>
              <a:ext cx="1464945" cy="720090"/>
            </a:xfrm>
            <a:custGeom>
              <a:avLst/>
              <a:gdLst/>
              <a:ahLst/>
              <a:cxnLst/>
              <a:rect l="l" t="t" r="r" b="b"/>
              <a:pathLst>
                <a:path w="1464945" h="720090">
                  <a:moveTo>
                    <a:pt x="370916" y="117513"/>
                  </a:moveTo>
                  <a:lnTo>
                    <a:pt x="0" y="69049"/>
                  </a:lnTo>
                  <a:lnTo>
                    <a:pt x="0" y="719874"/>
                  </a:lnTo>
                  <a:lnTo>
                    <a:pt x="340563" y="669912"/>
                  </a:lnTo>
                  <a:lnTo>
                    <a:pt x="370916" y="117513"/>
                  </a:lnTo>
                  <a:close/>
                </a:path>
                <a:path w="1464945" h="720090">
                  <a:moveTo>
                    <a:pt x="1271536" y="607949"/>
                  </a:moveTo>
                  <a:lnTo>
                    <a:pt x="1271498" y="605053"/>
                  </a:lnTo>
                  <a:lnTo>
                    <a:pt x="1270977" y="598398"/>
                  </a:lnTo>
                  <a:lnTo>
                    <a:pt x="1270342" y="590296"/>
                  </a:lnTo>
                  <a:lnTo>
                    <a:pt x="1163408" y="598398"/>
                  </a:lnTo>
                  <a:lnTo>
                    <a:pt x="1082713" y="586397"/>
                  </a:lnTo>
                  <a:lnTo>
                    <a:pt x="1091539" y="629437"/>
                  </a:lnTo>
                  <a:lnTo>
                    <a:pt x="1110729" y="672160"/>
                  </a:lnTo>
                  <a:lnTo>
                    <a:pt x="1121105" y="684072"/>
                  </a:lnTo>
                  <a:lnTo>
                    <a:pt x="1149540" y="681126"/>
                  </a:lnTo>
                  <a:lnTo>
                    <a:pt x="1173378" y="683006"/>
                  </a:lnTo>
                  <a:lnTo>
                    <a:pt x="1187005" y="683590"/>
                  </a:lnTo>
                  <a:lnTo>
                    <a:pt x="1195539" y="682879"/>
                  </a:lnTo>
                  <a:lnTo>
                    <a:pt x="1202867" y="681126"/>
                  </a:lnTo>
                  <a:lnTo>
                    <a:pt x="1204099" y="680834"/>
                  </a:lnTo>
                  <a:lnTo>
                    <a:pt x="1247698" y="657085"/>
                  </a:lnTo>
                  <a:lnTo>
                    <a:pt x="1269593" y="624941"/>
                  </a:lnTo>
                  <a:lnTo>
                    <a:pt x="1271536" y="607949"/>
                  </a:lnTo>
                  <a:close/>
                </a:path>
                <a:path w="1464945" h="720090">
                  <a:moveTo>
                    <a:pt x="1464602" y="273532"/>
                  </a:moveTo>
                  <a:lnTo>
                    <a:pt x="1445882" y="228981"/>
                  </a:lnTo>
                  <a:lnTo>
                    <a:pt x="1348879" y="179095"/>
                  </a:lnTo>
                  <a:lnTo>
                    <a:pt x="914552" y="153835"/>
                  </a:lnTo>
                  <a:lnTo>
                    <a:pt x="896620" y="197523"/>
                  </a:lnTo>
                  <a:lnTo>
                    <a:pt x="868540" y="236385"/>
                  </a:lnTo>
                  <a:lnTo>
                    <a:pt x="832612" y="267665"/>
                  </a:lnTo>
                  <a:lnTo>
                    <a:pt x="791146" y="288569"/>
                  </a:lnTo>
                  <a:lnTo>
                    <a:pt x="752182" y="296341"/>
                  </a:lnTo>
                  <a:lnTo>
                    <a:pt x="750265" y="296456"/>
                  </a:lnTo>
                  <a:lnTo>
                    <a:pt x="738708" y="295973"/>
                  </a:lnTo>
                  <a:lnTo>
                    <a:pt x="700570" y="272402"/>
                  </a:lnTo>
                  <a:lnTo>
                    <a:pt x="690486" y="239852"/>
                  </a:lnTo>
                  <a:lnTo>
                    <a:pt x="691083" y="139814"/>
                  </a:lnTo>
                  <a:lnTo>
                    <a:pt x="765962" y="0"/>
                  </a:lnTo>
                  <a:lnTo>
                    <a:pt x="404672" y="153085"/>
                  </a:lnTo>
                  <a:lnTo>
                    <a:pt x="379691" y="607949"/>
                  </a:lnTo>
                  <a:lnTo>
                    <a:pt x="457987" y="601281"/>
                  </a:lnTo>
                  <a:lnTo>
                    <a:pt x="516356" y="639737"/>
                  </a:lnTo>
                  <a:lnTo>
                    <a:pt x="547166" y="659193"/>
                  </a:lnTo>
                  <a:lnTo>
                    <a:pt x="560616" y="665645"/>
                  </a:lnTo>
                  <a:lnTo>
                    <a:pt x="566928" y="665060"/>
                  </a:lnTo>
                  <a:lnTo>
                    <a:pt x="567512" y="664857"/>
                  </a:lnTo>
                  <a:lnTo>
                    <a:pt x="571284" y="653288"/>
                  </a:lnTo>
                  <a:lnTo>
                    <a:pt x="575360" y="642010"/>
                  </a:lnTo>
                  <a:lnTo>
                    <a:pt x="591781" y="605955"/>
                  </a:lnTo>
                  <a:lnTo>
                    <a:pt x="632904" y="583234"/>
                  </a:lnTo>
                  <a:lnTo>
                    <a:pt x="647534" y="583272"/>
                  </a:lnTo>
                  <a:lnTo>
                    <a:pt x="686435" y="600087"/>
                  </a:lnTo>
                  <a:lnTo>
                    <a:pt x="690562" y="605053"/>
                  </a:lnTo>
                  <a:lnTo>
                    <a:pt x="698169" y="583234"/>
                  </a:lnTo>
                  <a:lnTo>
                    <a:pt x="719810" y="527786"/>
                  </a:lnTo>
                  <a:lnTo>
                    <a:pt x="747280" y="492696"/>
                  </a:lnTo>
                  <a:lnTo>
                    <a:pt x="772998" y="485571"/>
                  </a:lnTo>
                  <a:lnTo>
                    <a:pt x="790689" y="486308"/>
                  </a:lnTo>
                  <a:lnTo>
                    <a:pt x="830922" y="506349"/>
                  </a:lnTo>
                  <a:lnTo>
                    <a:pt x="846709" y="531939"/>
                  </a:lnTo>
                  <a:lnTo>
                    <a:pt x="855713" y="515454"/>
                  </a:lnTo>
                  <a:lnTo>
                    <a:pt x="868006" y="502323"/>
                  </a:lnTo>
                  <a:lnTo>
                    <a:pt x="881976" y="492582"/>
                  </a:lnTo>
                  <a:lnTo>
                    <a:pt x="896061" y="486232"/>
                  </a:lnTo>
                  <a:lnTo>
                    <a:pt x="898029" y="485571"/>
                  </a:lnTo>
                  <a:lnTo>
                    <a:pt x="901039" y="484543"/>
                  </a:lnTo>
                  <a:lnTo>
                    <a:pt x="906043" y="483387"/>
                  </a:lnTo>
                  <a:lnTo>
                    <a:pt x="910945" y="482803"/>
                  </a:lnTo>
                  <a:lnTo>
                    <a:pt x="926985" y="482244"/>
                  </a:lnTo>
                  <a:lnTo>
                    <a:pt x="941438" y="484568"/>
                  </a:lnTo>
                  <a:lnTo>
                    <a:pt x="973721" y="507238"/>
                  </a:lnTo>
                  <a:lnTo>
                    <a:pt x="987132" y="541845"/>
                  </a:lnTo>
                  <a:lnTo>
                    <a:pt x="991857" y="538530"/>
                  </a:lnTo>
                  <a:lnTo>
                    <a:pt x="997127" y="535825"/>
                  </a:lnTo>
                  <a:lnTo>
                    <a:pt x="1002855" y="533882"/>
                  </a:lnTo>
                  <a:lnTo>
                    <a:pt x="1020254" y="530656"/>
                  </a:lnTo>
                  <a:lnTo>
                    <a:pt x="1037361" y="532536"/>
                  </a:lnTo>
                  <a:lnTo>
                    <a:pt x="1053261" y="539318"/>
                  </a:lnTo>
                  <a:lnTo>
                    <a:pt x="1067079" y="550735"/>
                  </a:lnTo>
                  <a:lnTo>
                    <a:pt x="1071143" y="555218"/>
                  </a:lnTo>
                  <a:lnTo>
                    <a:pt x="1074089" y="557441"/>
                  </a:lnTo>
                  <a:lnTo>
                    <a:pt x="1076172" y="558088"/>
                  </a:lnTo>
                  <a:lnTo>
                    <a:pt x="1077417" y="563638"/>
                  </a:lnTo>
                  <a:lnTo>
                    <a:pt x="1078890" y="569963"/>
                  </a:lnTo>
                  <a:lnTo>
                    <a:pt x="1080681" y="577215"/>
                  </a:lnTo>
                  <a:lnTo>
                    <a:pt x="1162799" y="585660"/>
                  </a:lnTo>
                  <a:lnTo>
                    <a:pt x="1197876" y="584809"/>
                  </a:lnTo>
                  <a:lnTo>
                    <a:pt x="1277823" y="578269"/>
                  </a:lnTo>
                  <a:lnTo>
                    <a:pt x="1323568" y="550303"/>
                  </a:lnTo>
                  <a:lnTo>
                    <a:pt x="1347889" y="502627"/>
                  </a:lnTo>
                  <a:lnTo>
                    <a:pt x="1352537" y="482244"/>
                  </a:lnTo>
                  <a:lnTo>
                    <a:pt x="1353540" y="477850"/>
                  </a:lnTo>
                  <a:lnTo>
                    <a:pt x="1158786" y="464807"/>
                  </a:lnTo>
                  <a:lnTo>
                    <a:pt x="1156550" y="464464"/>
                  </a:lnTo>
                  <a:lnTo>
                    <a:pt x="1154417" y="463613"/>
                  </a:lnTo>
                  <a:lnTo>
                    <a:pt x="1064628" y="400786"/>
                  </a:lnTo>
                  <a:lnTo>
                    <a:pt x="1177696" y="449783"/>
                  </a:lnTo>
                  <a:lnTo>
                    <a:pt x="1178902" y="450126"/>
                  </a:lnTo>
                  <a:lnTo>
                    <a:pt x="1180147" y="450329"/>
                  </a:lnTo>
                  <a:lnTo>
                    <a:pt x="1273390" y="456133"/>
                  </a:lnTo>
                  <a:lnTo>
                    <a:pt x="1322590" y="458571"/>
                  </a:lnTo>
                  <a:lnTo>
                    <a:pt x="1344002" y="458063"/>
                  </a:lnTo>
                  <a:lnTo>
                    <a:pt x="1353947" y="455066"/>
                  </a:lnTo>
                  <a:lnTo>
                    <a:pt x="1373060" y="444373"/>
                  </a:lnTo>
                  <a:lnTo>
                    <a:pt x="1389176" y="427113"/>
                  </a:lnTo>
                  <a:lnTo>
                    <a:pt x="1402613" y="400786"/>
                  </a:lnTo>
                  <a:lnTo>
                    <a:pt x="1403654" y="398754"/>
                  </a:lnTo>
                  <a:lnTo>
                    <a:pt x="1417866" y="354761"/>
                  </a:lnTo>
                  <a:lnTo>
                    <a:pt x="1221587" y="309626"/>
                  </a:lnTo>
                  <a:lnTo>
                    <a:pt x="1220292" y="309397"/>
                  </a:lnTo>
                  <a:lnTo>
                    <a:pt x="1219060" y="308991"/>
                  </a:lnTo>
                  <a:lnTo>
                    <a:pt x="1193012" y="296456"/>
                  </a:lnTo>
                  <a:lnTo>
                    <a:pt x="1052830" y="228981"/>
                  </a:lnTo>
                  <a:lnTo>
                    <a:pt x="1229321" y="291439"/>
                  </a:lnTo>
                  <a:lnTo>
                    <a:pt x="1230299" y="291668"/>
                  </a:lnTo>
                  <a:lnTo>
                    <a:pt x="1231303" y="291807"/>
                  </a:lnTo>
                  <a:lnTo>
                    <a:pt x="1404086" y="328193"/>
                  </a:lnTo>
                  <a:lnTo>
                    <a:pt x="1409547" y="327990"/>
                  </a:lnTo>
                  <a:lnTo>
                    <a:pt x="1414894" y="327240"/>
                  </a:lnTo>
                  <a:lnTo>
                    <a:pt x="1420063" y="326034"/>
                  </a:lnTo>
                  <a:lnTo>
                    <a:pt x="1452003" y="306260"/>
                  </a:lnTo>
                  <a:lnTo>
                    <a:pt x="1464602" y="273532"/>
                  </a:lnTo>
                  <a:close/>
                </a:path>
              </a:pathLst>
            </a:custGeom>
            <a:solidFill>
              <a:srgbClr val="2A6FB2"/>
            </a:solidFill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  <p:sp>
          <p:nvSpPr>
            <p:cNvPr id="22" name="object 22"/>
            <p:cNvSpPr/>
            <p:nvPr/>
          </p:nvSpPr>
          <p:spPr>
            <a:xfrm>
              <a:off x="10442144" y="0"/>
              <a:ext cx="1657985" cy="1234440"/>
            </a:xfrm>
            <a:custGeom>
              <a:avLst/>
              <a:gdLst/>
              <a:ahLst/>
              <a:cxnLst/>
              <a:rect l="l" t="t" r="r" b="b"/>
              <a:pathLst>
                <a:path w="1657984" h="1234440">
                  <a:moveTo>
                    <a:pt x="544360" y="1121257"/>
                  </a:moveTo>
                  <a:lnTo>
                    <a:pt x="514959" y="1090142"/>
                  </a:lnTo>
                  <a:lnTo>
                    <a:pt x="491820" y="1038618"/>
                  </a:lnTo>
                  <a:lnTo>
                    <a:pt x="480225" y="982091"/>
                  </a:lnTo>
                  <a:lnTo>
                    <a:pt x="477342" y="975499"/>
                  </a:lnTo>
                  <a:lnTo>
                    <a:pt x="472643" y="970330"/>
                  </a:lnTo>
                  <a:lnTo>
                    <a:pt x="452793" y="958430"/>
                  </a:lnTo>
                  <a:lnTo>
                    <a:pt x="431609" y="959573"/>
                  </a:lnTo>
                  <a:lnTo>
                    <a:pt x="414274" y="971638"/>
                  </a:lnTo>
                  <a:lnTo>
                    <a:pt x="405993" y="992517"/>
                  </a:lnTo>
                  <a:lnTo>
                    <a:pt x="394462" y="1044321"/>
                  </a:lnTo>
                  <a:lnTo>
                    <a:pt x="388569" y="1069949"/>
                  </a:lnTo>
                  <a:lnTo>
                    <a:pt x="386473" y="1076947"/>
                  </a:lnTo>
                  <a:lnTo>
                    <a:pt x="386346" y="1072896"/>
                  </a:lnTo>
                  <a:lnTo>
                    <a:pt x="388823" y="998575"/>
                  </a:lnTo>
                  <a:lnTo>
                    <a:pt x="389140" y="969340"/>
                  </a:lnTo>
                  <a:lnTo>
                    <a:pt x="384390" y="938669"/>
                  </a:lnTo>
                  <a:lnTo>
                    <a:pt x="368490" y="915670"/>
                  </a:lnTo>
                  <a:lnTo>
                    <a:pt x="335407" y="909447"/>
                  </a:lnTo>
                  <a:lnTo>
                    <a:pt x="319862" y="913892"/>
                  </a:lnTo>
                  <a:lnTo>
                    <a:pt x="305028" y="923112"/>
                  </a:lnTo>
                  <a:lnTo>
                    <a:pt x="293255" y="936421"/>
                  </a:lnTo>
                  <a:lnTo>
                    <a:pt x="286893" y="953084"/>
                  </a:lnTo>
                  <a:lnTo>
                    <a:pt x="258025" y="1072896"/>
                  </a:lnTo>
                  <a:lnTo>
                    <a:pt x="256057" y="1060881"/>
                  </a:lnTo>
                  <a:lnTo>
                    <a:pt x="253580" y="1023010"/>
                  </a:lnTo>
                  <a:lnTo>
                    <a:pt x="251409" y="982091"/>
                  </a:lnTo>
                  <a:lnTo>
                    <a:pt x="250558" y="964311"/>
                  </a:lnTo>
                  <a:lnTo>
                    <a:pt x="240601" y="930541"/>
                  </a:lnTo>
                  <a:lnTo>
                    <a:pt x="216001" y="914387"/>
                  </a:lnTo>
                  <a:lnTo>
                    <a:pt x="188442" y="913587"/>
                  </a:lnTo>
                  <a:lnTo>
                    <a:pt x="169621" y="925906"/>
                  </a:lnTo>
                  <a:lnTo>
                    <a:pt x="149390" y="971638"/>
                  </a:lnTo>
                  <a:lnTo>
                    <a:pt x="128117" y="1032332"/>
                  </a:lnTo>
                  <a:lnTo>
                    <a:pt x="111315" y="1085354"/>
                  </a:lnTo>
                  <a:lnTo>
                    <a:pt x="104495" y="1108049"/>
                  </a:lnTo>
                  <a:lnTo>
                    <a:pt x="105816" y="1082827"/>
                  </a:lnTo>
                  <a:lnTo>
                    <a:pt x="101790" y="1037209"/>
                  </a:lnTo>
                  <a:lnTo>
                    <a:pt x="67945" y="1010018"/>
                  </a:lnTo>
                  <a:lnTo>
                    <a:pt x="44653" y="1013104"/>
                  </a:lnTo>
                  <a:lnTo>
                    <a:pt x="28308" y="1029246"/>
                  </a:lnTo>
                  <a:lnTo>
                    <a:pt x="18745" y="1051953"/>
                  </a:lnTo>
                  <a:lnTo>
                    <a:pt x="5994" y="1091844"/>
                  </a:lnTo>
                  <a:lnTo>
                    <a:pt x="0" y="1138605"/>
                  </a:lnTo>
                  <a:lnTo>
                    <a:pt x="10756" y="1181938"/>
                  </a:lnTo>
                  <a:lnTo>
                    <a:pt x="16395" y="1190726"/>
                  </a:lnTo>
                  <a:lnTo>
                    <a:pt x="23342" y="1198600"/>
                  </a:lnTo>
                  <a:lnTo>
                    <a:pt x="32588" y="1205191"/>
                  </a:lnTo>
                  <a:lnTo>
                    <a:pt x="45161" y="1210056"/>
                  </a:lnTo>
                  <a:lnTo>
                    <a:pt x="62331" y="1208519"/>
                  </a:lnTo>
                  <a:lnTo>
                    <a:pt x="80479" y="1199908"/>
                  </a:lnTo>
                  <a:lnTo>
                    <a:pt x="94856" y="1190282"/>
                  </a:lnTo>
                  <a:lnTo>
                    <a:pt x="100736" y="1185710"/>
                  </a:lnTo>
                  <a:lnTo>
                    <a:pt x="125450" y="1215097"/>
                  </a:lnTo>
                  <a:lnTo>
                    <a:pt x="159689" y="1223886"/>
                  </a:lnTo>
                  <a:lnTo>
                    <a:pt x="196481" y="1212672"/>
                  </a:lnTo>
                  <a:lnTo>
                    <a:pt x="224917" y="1185710"/>
                  </a:lnTo>
                  <a:lnTo>
                    <a:pt x="228841" y="1182001"/>
                  </a:lnTo>
                  <a:lnTo>
                    <a:pt x="238874" y="1206030"/>
                  </a:lnTo>
                  <a:lnTo>
                    <a:pt x="255879" y="1222209"/>
                  </a:lnTo>
                  <a:lnTo>
                    <a:pt x="275932" y="1231277"/>
                  </a:lnTo>
                  <a:lnTo>
                    <a:pt x="295135" y="1234008"/>
                  </a:lnTo>
                  <a:lnTo>
                    <a:pt x="328536" y="1223987"/>
                  </a:lnTo>
                  <a:lnTo>
                    <a:pt x="350570" y="1202512"/>
                  </a:lnTo>
                  <a:lnTo>
                    <a:pt x="362204" y="1182001"/>
                  </a:lnTo>
                  <a:lnTo>
                    <a:pt x="362699" y="1181150"/>
                  </a:lnTo>
                  <a:lnTo>
                    <a:pt x="366420" y="1171448"/>
                  </a:lnTo>
                  <a:lnTo>
                    <a:pt x="367817" y="1174953"/>
                  </a:lnTo>
                  <a:lnTo>
                    <a:pt x="408228" y="1211300"/>
                  </a:lnTo>
                  <a:lnTo>
                    <a:pt x="448500" y="1214983"/>
                  </a:lnTo>
                  <a:lnTo>
                    <a:pt x="482206" y="1195743"/>
                  </a:lnTo>
                  <a:lnTo>
                    <a:pt x="497751" y="1171448"/>
                  </a:lnTo>
                  <a:lnTo>
                    <a:pt x="502958" y="1163320"/>
                  </a:lnTo>
                  <a:lnTo>
                    <a:pt x="506958" y="1151978"/>
                  </a:lnTo>
                  <a:lnTo>
                    <a:pt x="513486" y="1140218"/>
                  </a:lnTo>
                  <a:lnTo>
                    <a:pt x="525081" y="1129487"/>
                  </a:lnTo>
                  <a:lnTo>
                    <a:pt x="544360" y="1121257"/>
                  </a:lnTo>
                  <a:close/>
                </a:path>
                <a:path w="1657984" h="1234440">
                  <a:moveTo>
                    <a:pt x="1657464" y="0"/>
                  </a:moveTo>
                  <a:lnTo>
                    <a:pt x="796848" y="0"/>
                  </a:lnTo>
                  <a:lnTo>
                    <a:pt x="645858" y="163804"/>
                  </a:lnTo>
                  <a:lnTo>
                    <a:pt x="705967" y="212242"/>
                  </a:lnTo>
                  <a:lnTo>
                    <a:pt x="595617" y="322859"/>
                  </a:lnTo>
                  <a:lnTo>
                    <a:pt x="222961" y="389039"/>
                  </a:lnTo>
                  <a:lnTo>
                    <a:pt x="136702" y="532511"/>
                  </a:lnTo>
                  <a:lnTo>
                    <a:pt x="135013" y="538556"/>
                  </a:lnTo>
                  <a:lnTo>
                    <a:pt x="134378" y="644753"/>
                  </a:lnTo>
                  <a:lnTo>
                    <a:pt x="137210" y="658698"/>
                  </a:lnTo>
                  <a:lnTo>
                    <a:pt x="145072" y="669899"/>
                  </a:lnTo>
                  <a:lnTo>
                    <a:pt x="156667" y="677164"/>
                  </a:lnTo>
                  <a:lnTo>
                    <a:pt x="170738" y="679234"/>
                  </a:lnTo>
                  <a:lnTo>
                    <a:pt x="172707" y="679107"/>
                  </a:lnTo>
                  <a:lnTo>
                    <a:pt x="214274" y="669328"/>
                  </a:lnTo>
                  <a:lnTo>
                    <a:pt x="251993" y="647077"/>
                  </a:lnTo>
                  <a:lnTo>
                    <a:pt x="283527" y="615365"/>
                  </a:lnTo>
                  <a:lnTo>
                    <a:pt x="306527" y="577189"/>
                  </a:lnTo>
                  <a:lnTo>
                    <a:pt x="318681" y="535533"/>
                  </a:lnTo>
                  <a:lnTo>
                    <a:pt x="769683" y="560984"/>
                  </a:lnTo>
                  <a:lnTo>
                    <a:pt x="915885" y="624370"/>
                  </a:lnTo>
                  <a:lnTo>
                    <a:pt x="938860" y="557593"/>
                  </a:lnTo>
                  <a:lnTo>
                    <a:pt x="963879" y="535533"/>
                  </a:lnTo>
                  <a:lnTo>
                    <a:pt x="1032357" y="475170"/>
                  </a:lnTo>
                  <a:lnTo>
                    <a:pt x="1146251" y="566915"/>
                  </a:lnTo>
                  <a:lnTo>
                    <a:pt x="1657464" y="0"/>
                  </a:lnTo>
                  <a:close/>
                </a:path>
              </a:pathLst>
            </a:custGeom>
            <a:solidFill>
              <a:srgbClr val="B2B4BA"/>
            </a:solidFill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  <p:sp>
          <p:nvSpPr>
            <p:cNvPr id="23" name="object 23"/>
            <p:cNvSpPr/>
            <p:nvPr/>
          </p:nvSpPr>
          <p:spPr>
            <a:xfrm>
              <a:off x="0" y="395998"/>
              <a:ext cx="9864090" cy="792480"/>
            </a:xfrm>
            <a:custGeom>
              <a:avLst/>
              <a:gdLst/>
              <a:ahLst/>
              <a:cxnLst/>
              <a:rect l="l" t="t" r="r" b="b"/>
              <a:pathLst>
                <a:path w="9864090" h="792480">
                  <a:moveTo>
                    <a:pt x="9864001" y="0"/>
                  </a:moveTo>
                  <a:lnTo>
                    <a:pt x="0" y="0"/>
                  </a:lnTo>
                  <a:lnTo>
                    <a:pt x="0" y="791997"/>
                  </a:lnTo>
                  <a:lnTo>
                    <a:pt x="9864001" y="791997"/>
                  </a:lnTo>
                  <a:lnTo>
                    <a:pt x="9864001" y="0"/>
                  </a:lnTo>
                  <a:close/>
                </a:path>
              </a:pathLst>
            </a:custGeom>
            <a:solidFill>
              <a:srgbClr val="2A6FB2"/>
            </a:solidFill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</p:grpSp>
      <p:sp>
        <p:nvSpPr>
          <p:cNvPr id="24" name="object 24"/>
          <p:cNvSpPr txBox="1">
            <a:spLocks noGrp="1"/>
          </p:cNvSpPr>
          <p:nvPr>
            <p:ph type="title"/>
          </p:nvPr>
        </p:nvSpPr>
        <p:spPr>
          <a:xfrm>
            <a:off x="1139300" y="485927"/>
            <a:ext cx="2804160" cy="5206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300" spc="-100" dirty="0">
                <a:latin typeface="강한공군체 Bold" pitchFamily="34" charset="-127"/>
                <a:ea typeface="강한공군체 Bold" pitchFamily="34" charset="-127"/>
              </a:rPr>
              <a:t>법 위반 시 제재</a:t>
            </a:r>
            <a:endParaRPr sz="3300" spc="-100">
              <a:latin typeface="강한공군체 Bold" pitchFamily="34" charset="-127"/>
              <a:ea typeface="강한공군체 Bold" pitchFamily="34" charset="-127"/>
            </a:endParaRPr>
          </a:p>
        </p:txBody>
      </p:sp>
      <p:grpSp>
        <p:nvGrpSpPr>
          <p:cNvPr id="25" name="object 25"/>
          <p:cNvGrpSpPr/>
          <p:nvPr/>
        </p:nvGrpSpPr>
        <p:grpSpPr>
          <a:xfrm>
            <a:off x="-2" y="216001"/>
            <a:ext cx="1026794" cy="1152525"/>
            <a:chOff x="-2" y="216001"/>
            <a:chExt cx="1026794" cy="1152525"/>
          </a:xfrm>
        </p:grpSpPr>
        <p:sp>
          <p:nvSpPr>
            <p:cNvPr id="26" name="object 26"/>
            <p:cNvSpPr/>
            <p:nvPr/>
          </p:nvSpPr>
          <p:spPr>
            <a:xfrm>
              <a:off x="594597" y="378002"/>
              <a:ext cx="432434" cy="829944"/>
            </a:xfrm>
            <a:custGeom>
              <a:avLst/>
              <a:gdLst/>
              <a:ahLst/>
              <a:cxnLst/>
              <a:rect l="l" t="t" r="r" b="b"/>
              <a:pathLst>
                <a:path w="432434" h="829944">
                  <a:moveTo>
                    <a:pt x="121500" y="0"/>
                  </a:moveTo>
                  <a:lnTo>
                    <a:pt x="0" y="0"/>
                  </a:lnTo>
                  <a:lnTo>
                    <a:pt x="0" y="829792"/>
                  </a:lnTo>
                  <a:lnTo>
                    <a:pt x="120154" y="829792"/>
                  </a:lnTo>
                  <a:lnTo>
                    <a:pt x="432003" y="413994"/>
                  </a:lnTo>
                  <a:lnTo>
                    <a:pt x="1215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  <p:sp>
          <p:nvSpPr>
            <p:cNvPr id="27" name="object 27"/>
            <p:cNvSpPr/>
            <p:nvPr/>
          </p:nvSpPr>
          <p:spPr>
            <a:xfrm>
              <a:off x="-2" y="216001"/>
              <a:ext cx="918844" cy="1152525"/>
            </a:xfrm>
            <a:custGeom>
              <a:avLst/>
              <a:gdLst/>
              <a:ahLst/>
              <a:cxnLst/>
              <a:rect l="l" t="t" r="r" b="b"/>
              <a:pathLst>
                <a:path w="918844" h="1152525">
                  <a:moveTo>
                    <a:pt x="486600" y="0"/>
                  </a:moveTo>
                  <a:lnTo>
                    <a:pt x="486600" y="179997"/>
                  </a:lnTo>
                  <a:lnTo>
                    <a:pt x="0" y="179997"/>
                  </a:lnTo>
                  <a:lnTo>
                    <a:pt x="0" y="971994"/>
                  </a:lnTo>
                  <a:lnTo>
                    <a:pt x="486600" y="971994"/>
                  </a:lnTo>
                  <a:lnTo>
                    <a:pt x="486600" y="1151991"/>
                  </a:lnTo>
                  <a:lnTo>
                    <a:pt x="918603" y="575995"/>
                  </a:lnTo>
                  <a:lnTo>
                    <a:pt x="486600" y="0"/>
                  </a:lnTo>
                  <a:close/>
                </a:path>
              </a:pathLst>
            </a:custGeom>
            <a:solidFill>
              <a:srgbClr val="003964"/>
            </a:solidFill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</p:grpSp>
      <p:sp>
        <p:nvSpPr>
          <p:cNvPr id="28" name="object 28"/>
          <p:cNvSpPr txBox="1"/>
          <p:nvPr/>
        </p:nvSpPr>
        <p:spPr>
          <a:xfrm>
            <a:off x="328645" y="423710"/>
            <a:ext cx="369570" cy="635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US" altLang="ko-KR" sz="4000" b="1" spc="-100" dirty="0">
                <a:solidFill>
                  <a:srgbClr val="FFF799"/>
                </a:solidFill>
                <a:latin typeface="강한공군체 Bold" pitchFamily="34" charset="-127"/>
                <a:ea typeface="강한공군체 Bold" pitchFamily="34" charset="-127"/>
                <a:cs typeface="KoPubWorld돋움체 Bold" pitchFamily="2" charset="-127"/>
              </a:rPr>
              <a:t>9</a:t>
            </a:r>
            <a:endParaRPr sz="4000" spc="-100" dirty="0">
              <a:latin typeface="강한공군체 Bold" pitchFamily="34" charset="-127"/>
              <a:ea typeface="강한공군체 Bold" pitchFamily="34" charset="-127"/>
              <a:cs typeface="KoPubWorld돋움체 Bold" pitchFamily="2" charset="-127"/>
            </a:endParaRPr>
          </a:p>
        </p:txBody>
      </p:sp>
      <p:sp>
        <p:nvSpPr>
          <p:cNvPr id="29" name="object 29"/>
          <p:cNvSpPr txBox="1">
            <a:spLocks noGrp="1"/>
          </p:cNvSpPr>
          <p:nvPr>
            <p:ph type="sldNum" sz="quarter" idx="7"/>
          </p:nvPr>
        </p:nvSpPr>
        <p:spPr>
          <a:xfrm>
            <a:off x="11843257" y="6527415"/>
            <a:ext cx="289559" cy="246221"/>
          </a:xfrm>
          <a:prstGeom prst="rect">
            <a:avLst/>
          </a:prstGeom>
        </p:spPr>
        <p:txBody>
          <a:bodyPr vert="horz" wrap="square" lIns="0" tIns="30480" rIns="0" bIns="0" rtlCol="0">
            <a:spAutoFit/>
          </a:bodyPr>
          <a:lstStyle/>
          <a:p>
            <a:pPr marL="38100" algn="ctr">
              <a:lnSpc>
                <a:spcPct val="100000"/>
              </a:lnSpc>
              <a:spcBef>
                <a:spcPts val="240"/>
              </a:spcBef>
            </a:pPr>
            <a:r>
              <a:rPr lang="en-US" altLang="ko-KR" spc="-150" dirty="0" smtClean="0"/>
              <a:t>3</a:t>
            </a:r>
            <a:r>
              <a:rPr lang="en-US" altLang="ko-KR" spc="-150" dirty="0" smtClean="0"/>
              <a:t>2</a:t>
            </a:r>
            <a:endParaRPr lang="en-US" altLang="ko-KR" spc="-15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0413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object 10"/>
          <p:cNvSpPr/>
          <p:nvPr/>
        </p:nvSpPr>
        <p:spPr>
          <a:xfrm>
            <a:off x="1224000" y="2259009"/>
            <a:ext cx="9741598" cy="380699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KoPubWorld돋움체 Bold" pitchFamily="2" charset="-127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1224000" y="2351849"/>
            <a:ext cx="133273" cy="13343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KoPubWorld돋움체 Bold" pitchFamily="2" charset="-127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224000" y="3287942"/>
            <a:ext cx="133273" cy="13343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KoPubWorld돋움체 Bold" pitchFamily="2" charset="-127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1044003" y="1583994"/>
            <a:ext cx="10080625" cy="504190"/>
          </a:xfrm>
          <a:custGeom>
            <a:avLst/>
            <a:gdLst/>
            <a:ahLst/>
            <a:cxnLst/>
            <a:rect l="l" t="t" r="r" b="b"/>
            <a:pathLst>
              <a:path w="10080625" h="504189">
                <a:moveTo>
                  <a:pt x="9851402" y="0"/>
                </a:moveTo>
                <a:lnTo>
                  <a:pt x="228600" y="0"/>
                </a:lnTo>
                <a:lnTo>
                  <a:pt x="96440" y="3571"/>
                </a:lnTo>
                <a:lnTo>
                  <a:pt x="28575" y="28575"/>
                </a:lnTo>
                <a:lnTo>
                  <a:pt x="3571" y="96440"/>
                </a:lnTo>
                <a:lnTo>
                  <a:pt x="0" y="228600"/>
                </a:lnTo>
                <a:lnTo>
                  <a:pt x="0" y="275399"/>
                </a:lnTo>
                <a:lnTo>
                  <a:pt x="3571" y="407558"/>
                </a:lnTo>
                <a:lnTo>
                  <a:pt x="28575" y="475424"/>
                </a:lnTo>
                <a:lnTo>
                  <a:pt x="96440" y="500427"/>
                </a:lnTo>
                <a:lnTo>
                  <a:pt x="228600" y="503999"/>
                </a:lnTo>
                <a:lnTo>
                  <a:pt x="9851402" y="503999"/>
                </a:lnTo>
                <a:lnTo>
                  <a:pt x="9983562" y="500427"/>
                </a:lnTo>
                <a:lnTo>
                  <a:pt x="10051427" y="475424"/>
                </a:lnTo>
                <a:lnTo>
                  <a:pt x="10076430" y="407558"/>
                </a:lnTo>
                <a:lnTo>
                  <a:pt x="10080002" y="275399"/>
                </a:lnTo>
                <a:lnTo>
                  <a:pt x="10080002" y="228600"/>
                </a:lnTo>
                <a:lnTo>
                  <a:pt x="10076430" y="96440"/>
                </a:lnTo>
                <a:lnTo>
                  <a:pt x="10051427" y="28575"/>
                </a:lnTo>
                <a:lnTo>
                  <a:pt x="9983562" y="3571"/>
                </a:lnTo>
                <a:lnTo>
                  <a:pt x="9851402" y="0"/>
                </a:lnTo>
                <a:close/>
              </a:path>
            </a:pathLst>
          </a:custGeom>
          <a:solidFill>
            <a:srgbClr val="E6E6C8"/>
          </a:solidFill>
        </p:spPr>
        <p:txBody>
          <a:bodyPr wrap="square" lIns="0" tIns="0" rIns="0" bIns="0" rtlCol="0"/>
          <a:lstStyle/>
          <a:p>
            <a:endParaRPr>
              <a:latin typeface="KoPubWorld돋움체 Bold" pitchFamily="2" charset="-127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499298" y="1670126"/>
            <a:ext cx="6558915" cy="230568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0800">
              <a:lnSpc>
                <a:spcPct val="100000"/>
              </a:lnSpc>
              <a:spcBef>
                <a:spcPts val="100"/>
              </a:spcBef>
            </a:pPr>
            <a:r>
              <a:rPr sz="2200" b="0" spc="-100" dirty="0">
                <a:solidFill>
                  <a:srgbClr val="231F20"/>
                </a:solidFill>
                <a:latin typeface="에스코어 드림 7 ExtraBold" pitchFamily="34" charset="-127"/>
                <a:ea typeface="에스코어 드림 7 ExtraBold" pitchFamily="34" charset="-127"/>
                <a:cs typeface="KoPubWorld돋움체 Bold" pitchFamily="2" charset="-127"/>
              </a:rPr>
              <a:t>성실한 협의 의무 위반</a:t>
            </a:r>
            <a:endParaRPr sz="2200" spc="-100">
              <a:latin typeface="에스코어 드림 7 ExtraBold" pitchFamily="34" charset="-127"/>
              <a:ea typeface="에스코어 드림 7 ExtraBold" pitchFamily="34" charset="-127"/>
              <a:cs typeface="KoPubWorld돋움체 Bold" pitchFamily="2" charset="-127"/>
            </a:endParaRPr>
          </a:p>
          <a:p>
            <a:pPr marL="12700" marR="5080">
              <a:lnSpc>
                <a:spcPct val="132600"/>
              </a:lnSpc>
              <a:spcBef>
                <a:spcPts val="1410"/>
              </a:spcBef>
            </a:pPr>
            <a:r>
              <a:rPr sz="22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위탁기업이 납품대금 연동에 관한 사항을 약정서에 적기 위하여  수탁기업과 성실히 협의하지 않은 경우</a:t>
            </a:r>
            <a:endParaRPr sz="2200" spc="-100">
              <a:latin typeface="KoPubWorld돋움체 Bold" pitchFamily="2" charset="-127"/>
              <a:ea typeface="KoPubWorld돋움체 Bold" pitchFamily="2" charset="-127"/>
              <a:cs typeface="KoPubWorld돋움체 Bold" pitchFamily="2" charset="-127"/>
            </a:endParaRPr>
          </a:p>
          <a:p>
            <a:pPr marL="12700">
              <a:lnSpc>
                <a:spcPct val="100000"/>
              </a:lnSpc>
              <a:spcBef>
                <a:spcPts val="860"/>
              </a:spcBef>
            </a:pPr>
            <a:r>
              <a:rPr sz="22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개선요구,  시정조치,  공표 및 벌점 부과</a:t>
            </a:r>
            <a:endParaRPr sz="2200" spc="-100">
              <a:latin typeface="KoPubWorld돋움체 Bold" pitchFamily="2" charset="-127"/>
              <a:ea typeface="KoPubWorld돋움체 Bold" pitchFamily="2" charset="-127"/>
              <a:cs typeface="KoPubWorld돋움체 Bold" pitchFamily="2" charset="-127"/>
            </a:endParaRPr>
          </a:p>
          <a:p>
            <a:pPr marL="12700">
              <a:lnSpc>
                <a:spcPct val="100000"/>
              </a:lnSpc>
              <a:spcBef>
                <a:spcPts val="1000"/>
              </a:spcBef>
            </a:pPr>
            <a:r>
              <a:rPr sz="2000" spc="-100" dirty="0">
                <a:solidFill>
                  <a:srgbClr val="323031"/>
                </a:solidFill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- 벌점 5점 초과 시, 공공조달 입찰참가자격제한</a:t>
            </a:r>
            <a:endParaRPr sz="2000" spc="-100">
              <a:latin typeface="KoPubWorld돋움체 Medium" pitchFamily="2" charset="-127"/>
              <a:ea typeface="KoPubWorld돋움체 Medium" pitchFamily="2" charset="-127"/>
              <a:cs typeface="KoPubWorld돋움체 Medium" pitchFamily="2" charset="-127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1151991" y="1684794"/>
            <a:ext cx="302895" cy="302895"/>
            <a:chOff x="1151991" y="1684794"/>
            <a:chExt cx="302895" cy="302895"/>
          </a:xfrm>
        </p:grpSpPr>
        <p:sp>
          <p:nvSpPr>
            <p:cNvPr id="8" name="object 8"/>
            <p:cNvSpPr/>
            <p:nvPr/>
          </p:nvSpPr>
          <p:spPr>
            <a:xfrm>
              <a:off x="1151991" y="1684794"/>
              <a:ext cx="302895" cy="302895"/>
            </a:xfrm>
            <a:custGeom>
              <a:avLst/>
              <a:gdLst/>
              <a:ahLst/>
              <a:cxnLst/>
              <a:rect l="l" t="t" r="r" b="b"/>
              <a:pathLst>
                <a:path w="302894" h="302894">
                  <a:moveTo>
                    <a:pt x="151206" y="0"/>
                  </a:moveTo>
                  <a:lnTo>
                    <a:pt x="103415" y="7707"/>
                  </a:lnTo>
                  <a:lnTo>
                    <a:pt x="61908" y="29171"/>
                  </a:lnTo>
                  <a:lnTo>
                    <a:pt x="29175" y="61900"/>
                  </a:lnTo>
                  <a:lnTo>
                    <a:pt x="7709" y="103404"/>
                  </a:lnTo>
                  <a:lnTo>
                    <a:pt x="0" y="151193"/>
                  </a:lnTo>
                  <a:lnTo>
                    <a:pt x="7709" y="198988"/>
                  </a:lnTo>
                  <a:lnTo>
                    <a:pt x="29175" y="240496"/>
                  </a:lnTo>
                  <a:lnTo>
                    <a:pt x="61908" y="273227"/>
                  </a:lnTo>
                  <a:lnTo>
                    <a:pt x="103415" y="294691"/>
                  </a:lnTo>
                  <a:lnTo>
                    <a:pt x="151206" y="302399"/>
                  </a:lnTo>
                  <a:lnTo>
                    <a:pt x="198996" y="294691"/>
                  </a:lnTo>
                  <a:lnTo>
                    <a:pt x="240503" y="273227"/>
                  </a:lnTo>
                  <a:lnTo>
                    <a:pt x="273236" y="240496"/>
                  </a:lnTo>
                  <a:lnTo>
                    <a:pt x="294703" y="198988"/>
                  </a:lnTo>
                  <a:lnTo>
                    <a:pt x="302412" y="151193"/>
                  </a:lnTo>
                  <a:lnTo>
                    <a:pt x="294703" y="103404"/>
                  </a:lnTo>
                  <a:lnTo>
                    <a:pt x="273236" y="61900"/>
                  </a:lnTo>
                  <a:lnTo>
                    <a:pt x="240503" y="29171"/>
                  </a:lnTo>
                  <a:lnTo>
                    <a:pt x="198996" y="7707"/>
                  </a:lnTo>
                  <a:lnTo>
                    <a:pt x="151206" y="0"/>
                  </a:lnTo>
                  <a:close/>
                </a:path>
              </a:pathLst>
            </a:custGeom>
            <a:solidFill>
              <a:srgbClr val="F47920"/>
            </a:solidFill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  <p:sp>
          <p:nvSpPr>
            <p:cNvPr id="9" name="object 9"/>
            <p:cNvSpPr/>
            <p:nvPr/>
          </p:nvSpPr>
          <p:spPr>
            <a:xfrm>
              <a:off x="1225265" y="1746008"/>
              <a:ext cx="155867" cy="179997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</p:grpSp>
      <p:sp>
        <p:nvSpPr>
          <p:cNvPr id="11" name="object 11"/>
          <p:cNvSpPr txBox="1"/>
          <p:nvPr/>
        </p:nvSpPr>
        <p:spPr>
          <a:xfrm>
            <a:off x="1565427" y="4888141"/>
            <a:ext cx="1631950" cy="78226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61315" marR="5080" indent="-349250">
              <a:lnSpc>
                <a:spcPct val="125000"/>
              </a:lnSpc>
              <a:spcBef>
                <a:spcPts val="100"/>
              </a:spcBef>
            </a:pPr>
            <a:r>
              <a:rPr sz="20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성실한 협의 의무  위반 예시</a:t>
            </a:r>
            <a:endParaRPr sz="2000" spc="-100">
              <a:latin typeface="KoPubWorld돋움체 Bold" pitchFamily="2" charset="-127"/>
              <a:ea typeface="KoPubWorld돋움체 Bold" pitchFamily="2" charset="-127"/>
              <a:cs typeface="KoPubWorld돋움체 Bold" pitchFamily="2" charset="-127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3536696" y="4657001"/>
            <a:ext cx="6002020" cy="1205458"/>
          </a:xfrm>
          <a:prstGeom prst="rect">
            <a:avLst/>
          </a:prstGeom>
        </p:spPr>
        <p:txBody>
          <a:bodyPr vert="horz" wrap="square" lIns="0" tIns="10160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800"/>
              </a:spcBef>
            </a:pPr>
            <a:r>
              <a:rPr sz="1800" spc="-100" baseline="11574" dirty="0">
                <a:solidFill>
                  <a:srgbClr val="808285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▶ </a:t>
            </a:r>
            <a:r>
              <a:rPr sz="20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협의를 하지 않은 경우</a:t>
            </a:r>
            <a:endParaRPr sz="2000" spc="-100">
              <a:latin typeface="KoPubWorld돋움체 Bold" pitchFamily="2" charset="-127"/>
              <a:ea typeface="KoPubWorld돋움체 Bold" pitchFamily="2" charset="-127"/>
              <a:cs typeface="KoPubWorld돋움체 Bold" pitchFamily="2" charset="-127"/>
            </a:endParaRPr>
          </a:p>
          <a:p>
            <a:pPr marL="38100">
              <a:lnSpc>
                <a:spcPct val="100000"/>
              </a:lnSpc>
              <a:spcBef>
                <a:spcPts val="700"/>
              </a:spcBef>
            </a:pPr>
            <a:r>
              <a:rPr sz="1800" spc="-100" baseline="11574" dirty="0">
                <a:solidFill>
                  <a:srgbClr val="808285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▶ </a:t>
            </a:r>
            <a:r>
              <a:rPr sz="20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회의 개최, 의견 교환 등 실질적인 협의를 진행하지 않는 경우</a:t>
            </a:r>
            <a:endParaRPr sz="2000" spc="-100">
              <a:latin typeface="KoPubWorld돋움체 Bold" pitchFamily="2" charset="-127"/>
              <a:ea typeface="KoPubWorld돋움체 Bold" pitchFamily="2" charset="-127"/>
              <a:cs typeface="KoPubWorld돋움체 Bold" pitchFamily="2" charset="-127"/>
            </a:endParaRPr>
          </a:p>
          <a:p>
            <a:pPr marL="38100">
              <a:lnSpc>
                <a:spcPct val="100000"/>
              </a:lnSpc>
              <a:spcBef>
                <a:spcPts val="700"/>
              </a:spcBef>
            </a:pPr>
            <a:r>
              <a:rPr sz="1800" spc="-100" baseline="11574" dirty="0">
                <a:solidFill>
                  <a:srgbClr val="808285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▶ </a:t>
            </a:r>
            <a:r>
              <a:rPr sz="20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권한 있는 책임자가 협의에 참여하지 않는 경우 등</a:t>
            </a:r>
            <a:endParaRPr sz="2000" spc="-100">
              <a:latin typeface="KoPubWorld돋움체 Bold" pitchFamily="2" charset="-127"/>
              <a:ea typeface="KoPubWorld돋움체 Bold" pitchFamily="2" charset="-127"/>
              <a:cs typeface="KoPubWorld돋움체 Bold" pitchFamily="2" charset="-127"/>
            </a:endParaRPr>
          </a:p>
        </p:txBody>
      </p:sp>
      <p:grpSp>
        <p:nvGrpSpPr>
          <p:cNvPr id="13" name="object 13"/>
          <p:cNvGrpSpPr/>
          <p:nvPr/>
        </p:nvGrpSpPr>
        <p:grpSpPr>
          <a:xfrm>
            <a:off x="0" y="0"/>
            <a:ext cx="12099925" cy="1234440"/>
            <a:chOff x="0" y="0"/>
            <a:chExt cx="12099925" cy="1234440"/>
          </a:xfrm>
        </p:grpSpPr>
        <p:sp>
          <p:nvSpPr>
            <p:cNvPr id="14" name="object 14"/>
            <p:cNvSpPr/>
            <p:nvPr/>
          </p:nvSpPr>
          <p:spPr>
            <a:xfrm>
              <a:off x="9864001" y="404761"/>
              <a:ext cx="1464945" cy="720090"/>
            </a:xfrm>
            <a:custGeom>
              <a:avLst/>
              <a:gdLst/>
              <a:ahLst/>
              <a:cxnLst/>
              <a:rect l="l" t="t" r="r" b="b"/>
              <a:pathLst>
                <a:path w="1464945" h="720090">
                  <a:moveTo>
                    <a:pt x="370916" y="117513"/>
                  </a:moveTo>
                  <a:lnTo>
                    <a:pt x="0" y="69049"/>
                  </a:lnTo>
                  <a:lnTo>
                    <a:pt x="0" y="719874"/>
                  </a:lnTo>
                  <a:lnTo>
                    <a:pt x="340563" y="669912"/>
                  </a:lnTo>
                  <a:lnTo>
                    <a:pt x="370916" y="117513"/>
                  </a:lnTo>
                  <a:close/>
                </a:path>
                <a:path w="1464945" h="720090">
                  <a:moveTo>
                    <a:pt x="1271536" y="607949"/>
                  </a:moveTo>
                  <a:lnTo>
                    <a:pt x="1271498" y="605053"/>
                  </a:lnTo>
                  <a:lnTo>
                    <a:pt x="1270977" y="598398"/>
                  </a:lnTo>
                  <a:lnTo>
                    <a:pt x="1270342" y="590296"/>
                  </a:lnTo>
                  <a:lnTo>
                    <a:pt x="1163408" y="598398"/>
                  </a:lnTo>
                  <a:lnTo>
                    <a:pt x="1082713" y="586397"/>
                  </a:lnTo>
                  <a:lnTo>
                    <a:pt x="1091539" y="629437"/>
                  </a:lnTo>
                  <a:lnTo>
                    <a:pt x="1110729" y="672160"/>
                  </a:lnTo>
                  <a:lnTo>
                    <a:pt x="1121105" y="684072"/>
                  </a:lnTo>
                  <a:lnTo>
                    <a:pt x="1149540" y="681126"/>
                  </a:lnTo>
                  <a:lnTo>
                    <a:pt x="1173378" y="683006"/>
                  </a:lnTo>
                  <a:lnTo>
                    <a:pt x="1187005" y="683590"/>
                  </a:lnTo>
                  <a:lnTo>
                    <a:pt x="1195539" y="682879"/>
                  </a:lnTo>
                  <a:lnTo>
                    <a:pt x="1202867" y="681126"/>
                  </a:lnTo>
                  <a:lnTo>
                    <a:pt x="1204099" y="680834"/>
                  </a:lnTo>
                  <a:lnTo>
                    <a:pt x="1247698" y="657085"/>
                  </a:lnTo>
                  <a:lnTo>
                    <a:pt x="1269593" y="624941"/>
                  </a:lnTo>
                  <a:lnTo>
                    <a:pt x="1271536" y="607949"/>
                  </a:lnTo>
                  <a:close/>
                </a:path>
                <a:path w="1464945" h="720090">
                  <a:moveTo>
                    <a:pt x="1464602" y="273532"/>
                  </a:moveTo>
                  <a:lnTo>
                    <a:pt x="1445882" y="228981"/>
                  </a:lnTo>
                  <a:lnTo>
                    <a:pt x="1348879" y="179095"/>
                  </a:lnTo>
                  <a:lnTo>
                    <a:pt x="914552" y="153835"/>
                  </a:lnTo>
                  <a:lnTo>
                    <a:pt x="896620" y="197523"/>
                  </a:lnTo>
                  <a:lnTo>
                    <a:pt x="868540" y="236385"/>
                  </a:lnTo>
                  <a:lnTo>
                    <a:pt x="832612" y="267665"/>
                  </a:lnTo>
                  <a:lnTo>
                    <a:pt x="791146" y="288569"/>
                  </a:lnTo>
                  <a:lnTo>
                    <a:pt x="752182" y="296341"/>
                  </a:lnTo>
                  <a:lnTo>
                    <a:pt x="750265" y="296456"/>
                  </a:lnTo>
                  <a:lnTo>
                    <a:pt x="738708" y="295973"/>
                  </a:lnTo>
                  <a:lnTo>
                    <a:pt x="700570" y="272402"/>
                  </a:lnTo>
                  <a:lnTo>
                    <a:pt x="690486" y="239852"/>
                  </a:lnTo>
                  <a:lnTo>
                    <a:pt x="691083" y="139814"/>
                  </a:lnTo>
                  <a:lnTo>
                    <a:pt x="765962" y="0"/>
                  </a:lnTo>
                  <a:lnTo>
                    <a:pt x="404672" y="153085"/>
                  </a:lnTo>
                  <a:lnTo>
                    <a:pt x="379691" y="607949"/>
                  </a:lnTo>
                  <a:lnTo>
                    <a:pt x="457987" y="601281"/>
                  </a:lnTo>
                  <a:lnTo>
                    <a:pt x="516356" y="639737"/>
                  </a:lnTo>
                  <a:lnTo>
                    <a:pt x="547166" y="659193"/>
                  </a:lnTo>
                  <a:lnTo>
                    <a:pt x="560616" y="665645"/>
                  </a:lnTo>
                  <a:lnTo>
                    <a:pt x="566928" y="665060"/>
                  </a:lnTo>
                  <a:lnTo>
                    <a:pt x="567512" y="664857"/>
                  </a:lnTo>
                  <a:lnTo>
                    <a:pt x="571284" y="653288"/>
                  </a:lnTo>
                  <a:lnTo>
                    <a:pt x="575360" y="642010"/>
                  </a:lnTo>
                  <a:lnTo>
                    <a:pt x="591781" y="605955"/>
                  </a:lnTo>
                  <a:lnTo>
                    <a:pt x="632904" y="583234"/>
                  </a:lnTo>
                  <a:lnTo>
                    <a:pt x="647534" y="583272"/>
                  </a:lnTo>
                  <a:lnTo>
                    <a:pt x="686435" y="600087"/>
                  </a:lnTo>
                  <a:lnTo>
                    <a:pt x="690562" y="605053"/>
                  </a:lnTo>
                  <a:lnTo>
                    <a:pt x="698169" y="583234"/>
                  </a:lnTo>
                  <a:lnTo>
                    <a:pt x="719810" y="527786"/>
                  </a:lnTo>
                  <a:lnTo>
                    <a:pt x="747280" y="492696"/>
                  </a:lnTo>
                  <a:lnTo>
                    <a:pt x="772998" y="485571"/>
                  </a:lnTo>
                  <a:lnTo>
                    <a:pt x="790689" y="486308"/>
                  </a:lnTo>
                  <a:lnTo>
                    <a:pt x="830922" y="506349"/>
                  </a:lnTo>
                  <a:lnTo>
                    <a:pt x="846709" y="531939"/>
                  </a:lnTo>
                  <a:lnTo>
                    <a:pt x="855713" y="515454"/>
                  </a:lnTo>
                  <a:lnTo>
                    <a:pt x="868006" y="502323"/>
                  </a:lnTo>
                  <a:lnTo>
                    <a:pt x="881976" y="492582"/>
                  </a:lnTo>
                  <a:lnTo>
                    <a:pt x="896061" y="486232"/>
                  </a:lnTo>
                  <a:lnTo>
                    <a:pt x="898029" y="485571"/>
                  </a:lnTo>
                  <a:lnTo>
                    <a:pt x="901039" y="484543"/>
                  </a:lnTo>
                  <a:lnTo>
                    <a:pt x="906043" y="483387"/>
                  </a:lnTo>
                  <a:lnTo>
                    <a:pt x="910945" y="482803"/>
                  </a:lnTo>
                  <a:lnTo>
                    <a:pt x="926985" y="482244"/>
                  </a:lnTo>
                  <a:lnTo>
                    <a:pt x="941438" y="484568"/>
                  </a:lnTo>
                  <a:lnTo>
                    <a:pt x="973721" y="507238"/>
                  </a:lnTo>
                  <a:lnTo>
                    <a:pt x="987132" y="541845"/>
                  </a:lnTo>
                  <a:lnTo>
                    <a:pt x="991857" y="538530"/>
                  </a:lnTo>
                  <a:lnTo>
                    <a:pt x="997127" y="535825"/>
                  </a:lnTo>
                  <a:lnTo>
                    <a:pt x="1002855" y="533882"/>
                  </a:lnTo>
                  <a:lnTo>
                    <a:pt x="1020254" y="530656"/>
                  </a:lnTo>
                  <a:lnTo>
                    <a:pt x="1037361" y="532536"/>
                  </a:lnTo>
                  <a:lnTo>
                    <a:pt x="1053261" y="539318"/>
                  </a:lnTo>
                  <a:lnTo>
                    <a:pt x="1067079" y="550735"/>
                  </a:lnTo>
                  <a:lnTo>
                    <a:pt x="1071143" y="555218"/>
                  </a:lnTo>
                  <a:lnTo>
                    <a:pt x="1074089" y="557441"/>
                  </a:lnTo>
                  <a:lnTo>
                    <a:pt x="1076172" y="558088"/>
                  </a:lnTo>
                  <a:lnTo>
                    <a:pt x="1077417" y="563638"/>
                  </a:lnTo>
                  <a:lnTo>
                    <a:pt x="1078890" y="569963"/>
                  </a:lnTo>
                  <a:lnTo>
                    <a:pt x="1080681" y="577215"/>
                  </a:lnTo>
                  <a:lnTo>
                    <a:pt x="1162799" y="585660"/>
                  </a:lnTo>
                  <a:lnTo>
                    <a:pt x="1197876" y="584809"/>
                  </a:lnTo>
                  <a:lnTo>
                    <a:pt x="1277823" y="578269"/>
                  </a:lnTo>
                  <a:lnTo>
                    <a:pt x="1323568" y="550303"/>
                  </a:lnTo>
                  <a:lnTo>
                    <a:pt x="1347889" y="502627"/>
                  </a:lnTo>
                  <a:lnTo>
                    <a:pt x="1352537" y="482244"/>
                  </a:lnTo>
                  <a:lnTo>
                    <a:pt x="1353540" y="477850"/>
                  </a:lnTo>
                  <a:lnTo>
                    <a:pt x="1158786" y="464807"/>
                  </a:lnTo>
                  <a:lnTo>
                    <a:pt x="1156550" y="464464"/>
                  </a:lnTo>
                  <a:lnTo>
                    <a:pt x="1154417" y="463613"/>
                  </a:lnTo>
                  <a:lnTo>
                    <a:pt x="1064628" y="400786"/>
                  </a:lnTo>
                  <a:lnTo>
                    <a:pt x="1177696" y="449783"/>
                  </a:lnTo>
                  <a:lnTo>
                    <a:pt x="1178902" y="450126"/>
                  </a:lnTo>
                  <a:lnTo>
                    <a:pt x="1180147" y="450329"/>
                  </a:lnTo>
                  <a:lnTo>
                    <a:pt x="1273390" y="456133"/>
                  </a:lnTo>
                  <a:lnTo>
                    <a:pt x="1322590" y="458571"/>
                  </a:lnTo>
                  <a:lnTo>
                    <a:pt x="1344002" y="458063"/>
                  </a:lnTo>
                  <a:lnTo>
                    <a:pt x="1353947" y="455066"/>
                  </a:lnTo>
                  <a:lnTo>
                    <a:pt x="1373060" y="444373"/>
                  </a:lnTo>
                  <a:lnTo>
                    <a:pt x="1389176" y="427113"/>
                  </a:lnTo>
                  <a:lnTo>
                    <a:pt x="1402613" y="400786"/>
                  </a:lnTo>
                  <a:lnTo>
                    <a:pt x="1403654" y="398754"/>
                  </a:lnTo>
                  <a:lnTo>
                    <a:pt x="1417866" y="354761"/>
                  </a:lnTo>
                  <a:lnTo>
                    <a:pt x="1221587" y="309626"/>
                  </a:lnTo>
                  <a:lnTo>
                    <a:pt x="1220292" y="309397"/>
                  </a:lnTo>
                  <a:lnTo>
                    <a:pt x="1219060" y="308991"/>
                  </a:lnTo>
                  <a:lnTo>
                    <a:pt x="1193012" y="296456"/>
                  </a:lnTo>
                  <a:lnTo>
                    <a:pt x="1052830" y="228981"/>
                  </a:lnTo>
                  <a:lnTo>
                    <a:pt x="1229321" y="291439"/>
                  </a:lnTo>
                  <a:lnTo>
                    <a:pt x="1230299" y="291668"/>
                  </a:lnTo>
                  <a:lnTo>
                    <a:pt x="1231303" y="291807"/>
                  </a:lnTo>
                  <a:lnTo>
                    <a:pt x="1404086" y="328193"/>
                  </a:lnTo>
                  <a:lnTo>
                    <a:pt x="1409547" y="327990"/>
                  </a:lnTo>
                  <a:lnTo>
                    <a:pt x="1414894" y="327240"/>
                  </a:lnTo>
                  <a:lnTo>
                    <a:pt x="1420063" y="326034"/>
                  </a:lnTo>
                  <a:lnTo>
                    <a:pt x="1452003" y="306260"/>
                  </a:lnTo>
                  <a:lnTo>
                    <a:pt x="1464602" y="273532"/>
                  </a:lnTo>
                  <a:close/>
                </a:path>
              </a:pathLst>
            </a:custGeom>
            <a:solidFill>
              <a:srgbClr val="2A6FB2"/>
            </a:solidFill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  <p:sp>
          <p:nvSpPr>
            <p:cNvPr id="15" name="object 15"/>
            <p:cNvSpPr/>
            <p:nvPr/>
          </p:nvSpPr>
          <p:spPr>
            <a:xfrm>
              <a:off x="10442144" y="0"/>
              <a:ext cx="1657985" cy="1234440"/>
            </a:xfrm>
            <a:custGeom>
              <a:avLst/>
              <a:gdLst/>
              <a:ahLst/>
              <a:cxnLst/>
              <a:rect l="l" t="t" r="r" b="b"/>
              <a:pathLst>
                <a:path w="1657984" h="1234440">
                  <a:moveTo>
                    <a:pt x="544360" y="1121257"/>
                  </a:moveTo>
                  <a:lnTo>
                    <a:pt x="514959" y="1090142"/>
                  </a:lnTo>
                  <a:lnTo>
                    <a:pt x="491820" y="1038618"/>
                  </a:lnTo>
                  <a:lnTo>
                    <a:pt x="480225" y="982091"/>
                  </a:lnTo>
                  <a:lnTo>
                    <a:pt x="477342" y="975499"/>
                  </a:lnTo>
                  <a:lnTo>
                    <a:pt x="472643" y="970330"/>
                  </a:lnTo>
                  <a:lnTo>
                    <a:pt x="452793" y="958430"/>
                  </a:lnTo>
                  <a:lnTo>
                    <a:pt x="431609" y="959573"/>
                  </a:lnTo>
                  <a:lnTo>
                    <a:pt x="414274" y="971638"/>
                  </a:lnTo>
                  <a:lnTo>
                    <a:pt x="405993" y="992517"/>
                  </a:lnTo>
                  <a:lnTo>
                    <a:pt x="394462" y="1044321"/>
                  </a:lnTo>
                  <a:lnTo>
                    <a:pt x="388569" y="1069949"/>
                  </a:lnTo>
                  <a:lnTo>
                    <a:pt x="386473" y="1076947"/>
                  </a:lnTo>
                  <a:lnTo>
                    <a:pt x="386346" y="1072896"/>
                  </a:lnTo>
                  <a:lnTo>
                    <a:pt x="388823" y="998575"/>
                  </a:lnTo>
                  <a:lnTo>
                    <a:pt x="389140" y="969340"/>
                  </a:lnTo>
                  <a:lnTo>
                    <a:pt x="384390" y="938669"/>
                  </a:lnTo>
                  <a:lnTo>
                    <a:pt x="368490" y="915670"/>
                  </a:lnTo>
                  <a:lnTo>
                    <a:pt x="335407" y="909447"/>
                  </a:lnTo>
                  <a:lnTo>
                    <a:pt x="319862" y="913892"/>
                  </a:lnTo>
                  <a:lnTo>
                    <a:pt x="305028" y="923112"/>
                  </a:lnTo>
                  <a:lnTo>
                    <a:pt x="293255" y="936421"/>
                  </a:lnTo>
                  <a:lnTo>
                    <a:pt x="286893" y="953084"/>
                  </a:lnTo>
                  <a:lnTo>
                    <a:pt x="258025" y="1072896"/>
                  </a:lnTo>
                  <a:lnTo>
                    <a:pt x="256057" y="1060881"/>
                  </a:lnTo>
                  <a:lnTo>
                    <a:pt x="253580" y="1023010"/>
                  </a:lnTo>
                  <a:lnTo>
                    <a:pt x="251409" y="982091"/>
                  </a:lnTo>
                  <a:lnTo>
                    <a:pt x="250558" y="964311"/>
                  </a:lnTo>
                  <a:lnTo>
                    <a:pt x="240601" y="930541"/>
                  </a:lnTo>
                  <a:lnTo>
                    <a:pt x="216001" y="914387"/>
                  </a:lnTo>
                  <a:lnTo>
                    <a:pt x="188442" y="913587"/>
                  </a:lnTo>
                  <a:lnTo>
                    <a:pt x="169621" y="925906"/>
                  </a:lnTo>
                  <a:lnTo>
                    <a:pt x="149390" y="971638"/>
                  </a:lnTo>
                  <a:lnTo>
                    <a:pt x="128117" y="1032332"/>
                  </a:lnTo>
                  <a:lnTo>
                    <a:pt x="111315" y="1085354"/>
                  </a:lnTo>
                  <a:lnTo>
                    <a:pt x="104495" y="1108049"/>
                  </a:lnTo>
                  <a:lnTo>
                    <a:pt x="105816" y="1082827"/>
                  </a:lnTo>
                  <a:lnTo>
                    <a:pt x="101790" y="1037209"/>
                  </a:lnTo>
                  <a:lnTo>
                    <a:pt x="67945" y="1010018"/>
                  </a:lnTo>
                  <a:lnTo>
                    <a:pt x="44653" y="1013104"/>
                  </a:lnTo>
                  <a:lnTo>
                    <a:pt x="28308" y="1029246"/>
                  </a:lnTo>
                  <a:lnTo>
                    <a:pt x="18745" y="1051953"/>
                  </a:lnTo>
                  <a:lnTo>
                    <a:pt x="5994" y="1091844"/>
                  </a:lnTo>
                  <a:lnTo>
                    <a:pt x="0" y="1138605"/>
                  </a:lnTo>
                  <a:lnTo>
                    <a:pt x="10756" y="1181938"/>
                  </a:lnTo>
                  <a:lnTo>
                    <a:pt x="16395" y="1190726"/>
                  </a:lnTo>
                  <a:lnTo>
                    <a:pt x="23342" y="1198600"/>
                  </a:lnTo>
                  <a:lnTo>
                    <a:pt x="32588" y="1205191"/>
                  </a:lnTo>
                  <a:lnTo>
                    <a:pt x="45161" y="1210056"/>
                  </a:lnTo>
                  <a:lnTo>
                    <a:pt x="62331" y="1208519"/>
                  </a:lnTo>
                  <a:lnTo>
                    <a:pt x="80479" y="1199908"/>
                  </a:lnTo>
                  <a:lnTo>
                    <a:pt x="94856" y="1190282"/>
                  </a:lnTo>
                  <a:lnTo>
                    <a:pt x="100736" y="1185710"/>
                  </a:lnTo>
                  <a:lnTo>
                    <a:pt x="125450" y="1215097"/>
                  </a:lnTo>
                  <a:lnTo>
                    <a:pt x="159689" y="1223886"/>
                  </a:lnTo>
                  <a:lnTo>
                    <a:pt x="196481" y="1212672"/>
                  </a:lnTo>
                  <a:lnTo>
                    <a:pt x="224917" y="1185710"/>
                  </a:lnTo>
                  <a:lnTo>
                    <a:pt x="228841" y="1182001"/>
                  </a:lnTo>
                  <a:lnTo>
                    <a:pt x="238874" y="1206030"/>
                  </a:lnTo>
                  <a:lnTo>
                    <a:pt x="255879" y="1222209"/>
                  </a:lnTo>
                  <a:lnTo>
                    <a:pt x="275932" y="1231277"/>
                  </a:lnTo>
                  <a:lnTo>
                    <a:pt x="295135" y="1234008"/>
                  </a:lnTo>
                  <a:lnTo>
                    <a:pt x="328536" y="1223987"/>
                  </a:lnTo>
                  <a:lnTo>
                    <a:pt x="350570" y="1202512"/>
                  </a:lnTo>
                  <a:lnTo>
                    <a:pt x="362204" y="1182001"/>
                  </a:lnTo>
                  <a:lnTo>
                    <a:pt x="362699" y="1181150"/>
                  </a:lnTo>
                  <a:lnTo>
                    <a:pt x="366420" y="1171448"/>
                  </a:lnTo>
                  <a:lnTo>
                    <a:pt x="367817" y="1174953"/>
                  </a:lnTo>
                  <a:lnTo>
                    <a:pt x="408228" y="1211300"/>
                  </a:lnTo>
                  <a:lnTo>
                    <a:pt x="448500" y="1214983"/>
                  </a:lnTo>
                  <a:lnTo>
                    <a:pt x="482206" y="1195743"/>
                  </a:lnTo>
                  <a:lnTo>
                    <a:pt x="497751" y="1171448"/>
                  </a:lnTo>
                  <a:lnTo>
                    <a:pt x="502958" y="1163320"/>
                  </a:lnTo>
                  <a:lnTo>
                    <a:pt x="506958" y="1151978"/>
                  </a:lnTo>
                  <a:lnTo>
                    <a:pt x="513486" y="1140218"/>
                  </a:lnTo>
                  <a:lnTo>
                    <a:pt x="525081" y="1129487"/>
                  </a:lnTo>
                  <a:lnTo>
                    <a:pt x="544360" y="1121257"/>
                  </a:lnTo>
                  <a:close/>
                </a:path>
                <a:path w="1657984" h="1234440">
                  <a:moveTo>
                    <a:pt x="1657464" y="0"/>
                  </a:moveTo>
                  <a:lnTo>
                    <a:pt x="796848" y="0"/>
                  </a:lnTo>
                  <a:lnTo>
                    <a:pt x="645858" y="163804"/>
                  </a:lnTo>
                  <a:lnTo>
                    <a:pt x="705967" y="212242"/>
                  </a:lnTo>
                  <a:lnTo>
                    <a:pt x="595617" y="322859"/>
                  </a:lnTo>
                  <a:lnTo>
                    <a:pt x="222961" y="389039"/>
                  </a:lnTo>
                  <a:lnTo>
                    <a:pt x="136702" y="532511"/>
                  </a:lnTo>
                  <a:lnTo>
                    <a:pt x="135013" y="538556"/>
                  </a:lnTo>
                  <a:lnTo>
                    <a:pt x="134378" y="644753"/>
                  </a:lnTo>
                  <a:lnTo>
                    <a:pt x="137210" y="658698"/>
                  </a:lnTo>
                  <a:lnTo>
                    <a:pt x="145072" y="669899"/>
                  </a:lnTo>
                  <a:lnTo>
                    <a:pt x="156667" y="677164"/>
                  </a:lnTo>
                  <a:lnTo>
                    <a:pt x="170738" y="679234"/>
                  </a:lnTo>
                  <a:lnTo>
                    <a:pt x="172707" y="679107"/>
                  </a:lnTo>
                  <a:lnTo>
                    <a:pt x="214274" y="669328"/>
                  </a:lnTo>
                  <a:lnTo>
                    <a:pt x="251993" y="647077"/>
                  </a:lnTo>
                  <a:lnTo>
                    <a:pt x="283527" y="615365"/>
                  </a:lnTo>
                  <a:lnTo>
                    <a:pt x="306527" y="577189"/>
                  </a:lnTo>
                  <a:lnTo>
                    <a:pt x="318681" y="535533"/>
                  </a:lnTo>
                  <a:lnTo>
                    <a:pt x="769683" y="560984"/>
                  </a:lnTo>
                  <a:lnTo>
                    <a:pt x="915885" y="624370"/>
                  </a:lnTo>
                  <a:lnTo>
                    <a:pt x="938860" y="557593"/>
                  </a:lnTo>
                  <a:lnTo>
                    <a:pt x="963879" y="535533"/>
                  </a:lnTo>
                  <a:lnTo>
                    <a:pt x="1032357" y="475170"/>
                  </a:lnTo>
                  <a:lnTo>
                    <a:pt x="1146251" y="566915"/>
                  </a:lnTo>
                  <a:lnTo>
                    <a:pt x="1657464" y="0"/>
                  </a:lnTo>
                  <a:close/>
                </a:path>
              </a:pathLst>
            </a:custGeom>
            <a:solidFill>
              <a:srgbClr val="B2B4BA"/>
            </a:solidFill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  <p:sp>
          <p:nvSpPr>
            <p:cNvPr id="16" name="object 16"/>
            <p:cNvSpPr/>
            <p:nvPr/>
          </p:nvSpPr>
          <p:spPr>
            <a:xfrm>
              <a:off x="0" y="395998"/>
              <a:ext cx="9864090" cy="792480"/>
            </a:xfrm>
            <a:custGeom>
              <a:avLst/>
              <a:gdLst/>
              <a:ahLst/>
              <a:cxnLst/>
              <a:rect l="l" t="t" r="r" b="b"/>
              <a:pathLst>
                <a:path w="9864090" h="792480">
                  <a:moveTo>
                    <a:pt x="9864001" y="0"/>
                  </a:moveTo>
                  <a:lnTo>
                    <a:pt x="0" y="0"/>
                  </a:lnTo>
                  <a:lnTo>
                    <a:pt x="0" y="791997"/>
                  </a:lnTo>
                  <a:lnTo>
                    <a:pt x="9864001" y="791997"/>
                  </a:lnTo>
                  <a:lnTo>
                    <a:pt x="9864001" y="0"/>
                  </a:lnTo>
                  <a:close/>
                </a:path>
              </a:pathLst>
            </a:custGeom>
            <a:solidFill>
              <a:srgbClr val="2A6FB2"/>
            </a:solidFill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</p:grpSp>
      <p:grpSp>
        <p:nvGrpSpPr>
          <p:cNvPr id="18" name="object 18"/>
          <p:cNvGrpSpPr/>
          <p:nvPr/>
        </p:nvGrpSpPr>
        <p:grpSpPr>
          <a:xfrm>
            <a:off x="-2" y="216001"/>
            <a:ext cx="1026794" cy="1152525"/>
            <a:chOff x="-2" y="216001"/>
            <a:chExt cx="1026794" cy="1152525"/>
          </a:xfrm>
        </p:grpSpPr>
        <p:sp>
          <p:nvSpPr>
            <p:cNvPr id="19" name="object 19"/>
            <p:cNvSpPr/>
            <p:nvPr/>
          </p:nvSpPr>
          <p:spPr>
            <a:xfrm>
              <a:off x="594597" y="378002"/>
              <a:ext cx="432434" cy="829944"/>
            </a:xfrm>
            <a:custGeom>
              <a:avLst/>
              <a:gdLst/>
              <a:ahLst/>
              <a:cxnLst/>
              <a:rect l="l" t="t" r="r" b="b"/>
              <a:pathLst>
                <a:path w="432434" h="829944">
                  <a:moveTo>
                    <a:pt x="121500" y="0"/>
                  </a:moveTo>
                  <a:lnTo>
                    <a:pt x="0" y="0"/>
                  </a:lnTo>
                  <a:lnTo>
                    <a:pt x="0" y="829792"/>
                  </a:lnTo>
                  <a:lnTo>
                    <a:pt x="120154" y="829792"/>
                  </a:lnTo>
                  <a:lnTo>
                    <a:pt x="432003" y="413994"/>
                  </a:lnTo>
                  <a:lnTo>
                    <a:pt x="1215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  <p:sp>
          <p:nvSpPr>
            <p:cNvPr id="20" name="object 20"/>
            <p:cNvSpPr/>
            <p:nvPr/>
          </p:nvSpPr>
          <p:spPr>
            <a:xfrm>
              <a:off x="-2" y="216001"/>
              <a:ext cx="918844" cy="1152525"/>
            </a:xfrm>
            <a:custGeom>
              <a:avLst/>
              <a:gdLst/>
              <a:ahLst/>
              <a:cxnLst/>
              <a:rect l="l" t="t" r="r" b="b"/>
              <a:pathLst>
                <a:path w="918844" h="1152525">
                  <a:moveTo>
                    <a:pt x="486600" y="0"/>
                  </a:moveTo>
                  <a:lnTo>
                    <a:pt x="486600" y="179997"/>
                  </a:lnTo>
                  <a:lnTo>
                    <a:pt x="0" y="179997"/>
                  </a:lnTo>
                  <a:lnTo>
                    <a:pt x="0" y="971994"/>
                  </a:lnTo>
                  <a:lnTo>
                    <a:pt x="486600" y="971994"/>
                  </a:lnTo>
                  <a:lnTo>
                    <a:pt x="486600" y="1151991"/>
                  </a:lnTo>
                  <a:lnTo>
                    <a:pt x="918603" y="575995"/>
                  </a:lnTo>
                  <a:lnTo>
                    <a:pt x="486600" y="0"/>
                  </a:lnTo>
                  <a:close/>
                </a:path>
              </a:pathLst>
            </a:custGeom>
            <a:solidFill>
              <a:srgbClr val="003964"/>
            </a:solidFill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</p:grpSp>
      <p:sp>
        <p:nvSpPr>
          <p:cNvPr id="22" name="object 22"/>
          <p:cNvSpPr txBox="1">
            <a:spLocks noGrp="1"/>
          </p:cNvSpPr>
          <p:nvPr>
            <p:ph type="sldNum" sz="quarter" idx="7"/>
          </p:nvPr>
        </p:nvSpPr>
        <p:spPr>
          <a:xfrm>
            <a:off x="11843257" y="6527415"/>
            <a:ext cx="289559" cy="246221"/>
          </a:xfrm>
          <a:prstGeom prst="rect">
            <a:avLst/>
          </a:prstGeom>
        </p:spPr>
        <p:txBody>
          <a:bodyPr vert="horz" wrap="square" lIns="0" tIns="30480" rIns="0" bIns="0" rtlCol="0">
            <a:spAutoFit/>
          </a:bodyPr>
          <a:lstStyle/>
          <a:p>
            <a:pPr marL="38100" algn="ctr">
              <a:lnSpc>
                <a:spcPct val="100000"/>
              </a:lnSpc>
              <a:spcBef>
                <a:spcPts val="240"/>
              </a:spcBef>
            </a:pPr>
            <a:r>
              <a:rPr lang="en-US" altLang="ko-KR" spc="-150" dirty="0" smtClean="0"/>
              <a:t>3</a:t>
            </a:r>
            <a:r>
              <a:rPr lang="en-US" altLang="ko-KR" spc="-150" dirty="0" smtClean="0"/>
              <a:t>3</a:t>
            </a:r>
            <a:endParaRPr lang="en-US" altLang="ko-KR" spc="-150" dirty="0"/>
          </a:p>
        </p:txBody>
      </p:sp>
      <p:sp>
        <p:nvSpPr>
          <p:cNvPr id="24" name="object 24"/>
          <p:cNvSpPr txBox="1">
            <a:spLocks noGrp="1"/>
          </p:cNvSpPr>
          <p:nvPr>
            <p:ph type="title"/>
          </p:nvPr>
        </p:nvSpPr>
        <p:spPr>
          <a:xfrm>
            <a:off x="1139300" y="485927"/>
            <a:ext cx="2804160" cy="5206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300" spc="-100" dirty="0">
                <a:latin typeface="강한공군체 Bold" pitchFamily="34" charset="-127"/>
                <a:ea typeface="강한공군체 Bold" pitchFamily="34" charset="-127"/>
              </a:rPr>
              <a:t>법 위반 시 제재</a:t>
            </a:r>
            <a:endParaRPr sz="3300" spc="-100">
              <a:latin typeface="강한공군체 Bold" pitchFamily="34" charset="-127"/>
              <a:ea typeface="강한공군체 Bold" pitchFamily="34" charset="-127"/>
            </a:endParaRPr>
          </a:p>
        </p:txBody>
      </p:sp>
      <p:sp>
        <p:nvSpPr>
          <p:cNvPr id="25" name="object 28"/>
          <p:cNvSpPr txBox="1"/>
          <p:nvPr/>
        </p:nvSpPr>
        <p:spPr>
          <a:xfrm>
            <a:off x="328645" y="423710"/>
            <a:ext cx="369570" cy="635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US" altLang="ko-KR" sz="4000" b="1" spc="-100" dirty="0">
                <a:solidFill>
                  <a:srgbClr val="FFF799"/>
                </a:solidFill>
                <a:latin typeface="강한공군체 Bold" pitchFamily="34" charset="-127"/>
                <a:ea typeface="강한공군체 Bold" pitchFamily="34" charset="-127"/>
                <a:cs typeface="KoPubWorld돋움체 Bold" pitchFamily="2" charset="-127"/>
              </a:rPr>
              <a:t>9</a:t>
            </a:r>
            <a:endParaRPr lang="en-US" sz="4000" spc="-100" dirty="0">
              <a:latin typeface="강한공군체 Bold" pitchFamily="34" charset="-127"/>
              <a:ea typeface="강한공군체 Bold" pitchFamily="34" charset="-127"/>
              <a:cs typeface="KoPubWorld돋움체 Bold" pitchFamily="2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7"/>
            <a:ext cx="12190413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object 2"/>
          <p:cNvSpPr/>
          <p:nvPr/>
        </p:nvSpPr>
        <p:spPr>
          <a:xfrm>
            <a:off x="1224000" y="5312824"/>
            <a:ext cx="133273" cy="13343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pc="-100">
              <a:latin typeface="KoPubWorld돋움체 Bold" pitchFamily="2" charset="-127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1224000" y="5668419"/>
            <a:ext cx="133273" cy="13343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pc="-100">
              <a:latin typeface="KoPubWorld돋움체 Bold" pitchFamily="2" charset="-127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499311" y="5212080"/>
            <a:ext cx="4681220" cy="1082347"/>
          </a:xfrm>
          <a:prstGeom prst="rect">
            <a:avLst/>
          </a:prstGeom>
        </p:spPr>
        <p:txBody>
          <a:bodyPr vert="horz" wrap="square" lIns="0" tIns="33019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59"/>
              </a:spcBef>
            </a:pPr>
            <a:r>
              <a:rPr sz="22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5천만원 이하의 과태료</a:t>
            </a:r>
            <a:endParaRPr sz="2200" spc="-100">
              <a:latin typeface="KoPubWorld돋움체 Bold" pitchFamily="2" charset="-127"/>
              <a:ea typeface="KoPubWorld돋움체 Bold" pitchFamily="2" charset="-127"/>
              <a:cs typeface="KoPubWorld돋움체 Bold" pitchFamily="2" charset="-127"/>
            </a:endParaRPr>
          </a:p>
          <a:p>
            <a:pPr marL="12700">
              <a:lnSpc>
                <a:spcPct val="100000"/>
              </a:lnSpc>
              <a:spcBef>
                <a:spcPts val="160"/>
              </a:spcBef>
            </a:pPr>
            <a:r>
              <a:rPr sz="22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개선요구, 시정권고‧명령, 공표 및 벌점 부과</a:t>
            </a:r>
            <a:endParaRPr sz="2200" spc="-100">
              <a:latin typeface="KoPubWorld돋움체 Bold" pitchFamily="2" charset="-127"/>
              <a:ea typeface="KoPubWorld돋움체 Bold" pitchFamily="2" charset="-127"/>
              <a:cs typeface="KoPubWorld돋움체 Bold" pitchFamily="2" charset="-127"/>
            </a:endParaRPr>
          </a:p>
          <a:p>
            <a:pPr marL="12700">
              <a:lnSpc>
                <a:spcPct val="100000"/>
              </a:lnSpc>
              <a:spcBef>
                <a:spcPts val="300"/>
              </a:spcBef>
            </a:pPr>
            <a:r>
              <a:rPr sz="2000" spc="-100" dirty="0">
                <a:solidFill>
                  <a:srgbClr val="323031"/>
                </a:solidFill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- 벌점 5점 초과 시, 공공조달 입찰참가자격제한</a:t>
            </a:r>
            <a:endParaRPr sz="2000" spc="-100">
              <a:latin typeface="KoPubWorld돋움체 Medium" pitchFamily="2" charset="-127"/>
              <a:ea typeface="KoPubWorld돋움체 Medium" pitchFamily="2" charset="-127"/>
              <a:cs typeface="KoPubWorld돋움체 Medium" pitchFamily="2" charset="-127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1044003" y="1583994"/>
            <a:ext cx="10080625" cy="504190"/>
          </a:xfrm>
          <a:custGeom>
            <a:avLst/>
            <a:gdLst/>
            <a:ahLst/>
            <a:cxnLst/>
            <a:rect l="l" t="t" r="r" b="b"/>
            <a:pathLst>
              <a:path w="10080625" h="504189">
                <a:moveTo>
                  <a:pt x="9851402" y="0"/>
                </a:moveTo>
                <a:lnTo>
                  <a:pt x="228600" y="0"/>
                </a:lnTo>
                <a:lnTo>
                  <a:pt x="96440" y="3571"/>
                </a:lnTo>
                <a:lnTo>
                  <a:pt x="28575" y="28575"/>
                </a:lnTo>
                <a:lnTo>
                  <a:pt x="3571" y="96440"/>
                </a:lnTo>
                <a:lnTo>
                  <a:pt x="0" y="228600"/>
                </a:lnTo>
                <a:lnTo>
                  <a:pt x="0" y="275399"/>
                </a:lnTo>
                <a:lnTo>
                  <a:pt x="3571" y="407558"/>
                </a:lnTo>
                <a:lnTo>
                  <a:pt x="28575" y="475424"/>
                </a:lnTo>
                <a:lnTo>
                  <a:pt x="96440" y="500427"/>
                </a:lnTo>
                <a:lnTo>
                  <a:pt x="228600" y="503999"/>
                </a:lnTo>
                <a:lnTo>
                  <a:pt x="9851402" y="503999"/>
                </a:lnTo>
                <a:lnTo>
                  <a:pt x="9983562" y="500427"/>
                </a:lnTo>
                <a:lnTo>
                  <a:pt x="10051427" y="475424"/>
                </a:lnTo>
                <a:lnTo>
                  <a:pt x="10076430" y="407558"/>
                </a:lnTo>
                <a:lnTo>
                  <a:pt x="10080002" y="275399"/>
                </a:lnTo>
                <a:lnTo>
                  <a:pt x="10080002" y="228600"/>
                </a:lnTo>
                <a:lnTo>
                  <a:pt x="10076430" y="96440"/>
                </a:lnTo>
                <a:lnTo>
                  <a:pt x="10051427" y="28575"/>
                </a:lnTo>
                <a:lnTo>
                  <a:pt x="9983562" y="3571"/>
                </a:lnTo>
                <a:lnTo>
                  <a:pt x="9851402" y="0"/>
                </a:lnTo>
                <a:close/>
              </a:path>
            </a:pathLst>
          </a:custGeom>
          <a:solidFill>
            <a:srgbClr val="E4E3C9"/>
          </a:solidFill>
          <a:ln>
            <a:solidFill>
              <a:srgbClr val="E4E3C9"/>
            </a:solidFill>
          </a:ln>
        </p:spPr>
        <p:txBody>
          <a:bodyPr wrap="square" lIns="0" tIns="0" rIns="0" bIns="0" rtlCol="0"/>
          <a:lstStyle/>
          <a:p>
            <a:endParaRPr spc="-100">
              <a:latin typeface="KoPubWorld돋움체 Bold" pitchFamily="2" charset="-127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537398" y="1670126"/>
            <a:ext cx="2809240" cy="35137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200" b="0" spc="-100" dirty="0">
                <a:solidFill>
                  <a:srgbClr val="231F20"/>
                </a:solidFill>
                <a:latin typeface="에스코어 드림 7 ExtraBold" pitchFamily="34" charset="-127"/>
                <a:ea typeface="에스코어 드림 7 ExtraBold" pitchFamily="34" charset="-127"/>
                <a:cs typeface="KoPubWorld돋움체 Bold" pitchFamily="2" charset="-127"/>
              </a:rPr>
              <a:t>탈법행위 금지 규정 위반</a:t>
            </a:r>
            <a:endParaRPr sz="2200" spc="-100">
              <a:latin typeface="에스코어 드림 7 ExtraBold" pitchFamily="34" charset="-127"/>
              <a:ea typeface="에스코어 드림 7 ExtraBold" pitchFamily="34" charset="-127"/>
              <a:cs typeface="KoPubWorld돋움체 Bold" pitchFamily="2" charset="-127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1151991" y="1684794"/>
            <a:ext cx="302895" cy="302895"/>
            <a:chOff x="1151991" y="1684794"/>
            <a:chExt cx="302895" cy="302895"/>
          </a:xfrm>
        </p:grpSpPr>
        <p:sp>
          <p:nvSpPr>
            <p:cNvPr id="8" name="object 8"/>
            <p:cNvSpPr/>
            <p:nvPr/>
          </p:nvSpPr>
          <p:spPr>
            <a:xfrm>
              <a:off x="1151991" y="1684794"/>
              <a:ext cx="302895" cy="302895"/>
            </a:xfrm>
            <a:custGeom>
              <a:avLst/>
              <a:gdLst/>
              <a:ahLst/>
              <a:cxnLst/>
              <a:rect l="l" t="t" r="r" b="b"/>
              <a:pathLst>
                <a:path w="302894" h="302894">
                  <a:moveTo>
                    <a:pt x="151206" y="0"/>
                  </a:moveTo>
                  <a:lnTo>
                    <a:pt x="103415" y="7707"/>
                  </a:lnTo>
                  <a:lnTo>
                    <a:pt x="61908" y="29171"/>
                  </a:lnTo>
                  <a:lnTo>
                    <a:pt x="29175" y="61900"/>
                  </a:lnTo>
                  <a:lnTo>
                    <a:pt x="7709" y="103404"/>
                  </a:lnTo>
                  <a:lnTo>
                    <a:pt x="0" y="151193"/>
                  </a:lnTo>
                  <a:lnTo>
                    <a:pt x="7709" y="198988"/>
                  </a:lnTo>
                  <a:lnTo>
                    <a:pt x="29175" y="240496"/>
                  </a:lnTo>
                  <a:lnTo>
                    <a:pt x="61908" y="273227"/>
                  </a:lnTo>
                  <a:lnTo>
                    <a:pt x="103415" y="294691"/>
                  </a:lnTo>
                  <a:lnTo>
                    <a:pt x="151206" y="302399"/>
                  </a:lnTo>
                  <a:lnTo>
                    <a:pt x="198996" y="294691"/>
                  </a:lnTo>
                  <a:lnTo>
                    <a:pt x="240503" y="273227"/>
                  </a:lnTo>
                  <a:lnTo>
                    <a:pt x="273236" y="240496"/>
                  </a:lnTo>
                  <a:lnTo>
                    <a:pt x="294703" y="198988"/>
                  </a:lnTo>
                  <a:lnTo>
                    <a:pt x="302412" y="151193"/>
                  </a:lnTo>
                  <a:lnTo>
                    <a:pt x="294703" y="103404"/>
                  </a:lnTo>
                  <a:lnTo>
                    <a:pt x="273236" y="61900"/>
                  </a:lnTo>
                  <a:lnTo>
                    <a:pt x="240503" y="29171"/>
                  </a:lnTo>
                  <a:lnTo>
                    <a:pt x="198996" y="7707"/>
                  </a:lnTo>
                  <a:lnTo>
                    <a:pt x="151206" y="0"/>
                  </a:lnTo>
                  <a:close/>
                </a:path>
              </a:pathLst>
            </a:custGeom>
            <a:solidFill>
              <a:srgbClr val="F47920"/>
            </a:solidFill>
          </p:spPr>
          <p:txBody>
            <a:bodyPr wrap="square" lIns="0" tIns="0" rIns="0" bIns="0" rtlCol="0"/>
            <a:lstStyle/>
            <a:p>
              <a:endParaRPr spc="-100">
                <a:latin typeface="KoPubWorld돋움체 Bold" pitchFamily="2" charset="-127"/>
              </a:endParaRPr>
            </a:p>
          </p:txBody>
        </p:sp>
        <p:sp>
          <p:nvSpPr>
            <p:cNvPr id="9" name="object 9"/>
            <p:cNvSpPr/>
            <p:nvPr/>
          </p:nvSpPr>
          <p:spPr>
            <a:xfrm>
              <a:off x="1225265" y="1746008"/>
              <a:ext cx="155867" cy="179997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spc="-100">
                <a:latin typeface="KoPubWorld돋움체 Bold" pitchFamily="2" charset="-127"/>
              </a:endParaRPr>
            </a:p>
          </p:txBody>
        </p:sp>
      </p:grpSp>
      <p:sp>
        <p:nvSpPr>
          <p:cNvPr id="11" name="object 11"/>
          <p:cNvSpPr/>
          <p:nvPr/>
        </p:nvSpPr>
        <p:spPr>
          <a:xfrm>
            <a:off x="1249400" y="2365400"/>
            <a:ext cx="9705340" cy="2739390"/>
          </a:xfrm>
          <a:custGeom>
            <a:avLst/>
            <a:gdLst/>
            <a:ahLst/>
            <a:cxnLst/>
            <a:rect l="l" t="t" r="r" b="b"/>
            <a:pathLst>
              <a:path w="9705340" h="2739390">
                <a:moveTo>
                  <a:pt x="9622599" y="0"/>
                </a:moveTo>
                <a:lnTo>
                  <a:pt x="82600" y="0"/>
                </a:lnTo>
                <a:lnTo>
                  <a:pt x="66179" y="1774"/>
                </a:lnTo>
                <a:lnTo>
                  <a:pt x="38176" y="11549"/>
                </a:lnTo>
                <a:lnTo>
                  <a:pt x="11734" y="36199"/>
                </a:lnTo>
                <a:lnTo>
                  <a:pt x="0" y="82600"/>
                </a:lnTo>
                <a:lnTo>
                  <a:pt x="0" y="2656598"/>
                </a:lnTo>
                <a:lnTo>
                  <a:pt x="1774" y="2673019"/>
                </a:lnTo>
                <a:lnTo>
                  <a:pt x="11549" y="2701023"/>
                </a:lnTo>
                <a:lnTo>
                  <a:pt x="36199" y="2727464"/>
                </a:lnTo>
                <a:lnTo>
                  <a:pt x="82600" y="2739199"/>
                </a:lnTo>
                <a:lnTo>
                  <a:pt x="9622599" y="2739199"/>
                </a:lnTo>
                <a:lnTo>
                  <a:pt x="9639025" y="2737424"/>
                </a:lnTo>
                <a:lnTo>
                  <a:pt x="9667028" y="2727650"/>
                </a:lnTo>
                <a:lnTo>
                  <a:pt x="9693467" y="2703000"/>
                </a:lnTo>
                <a:lnTo>
                  <a:pt x="9705200" y="2656598"/>
                </a:lnTo>
                <a:lnTo>
                  <a:pt x="9705200" y="82600"/>
                </a:lnTo>
                <a:lnTo>
                  <a:pt x="9703425" y="66179"/>
                </a:lnTo>
                <a:lnTo>
                  <a:pt x="9693651" y="38176"/>
                </a:lnTo>
                <a:lnTo>
                  <a:pt x="9669001" y="11734"/>
                </a:lnTo>
                <a:lnTo>
                  <a:pt x="9622599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pc="-100">
              <a:latin typeface="KoPubWorld돋움체 Bold" pitchFamily="2" charset="-127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1249400" y="2365400"/>
            <a:ext cx="9705340" cy="2587600"/>
          </a:xfrm>
          <a:custGeom>
            <a:avLst/>
            <a:gdLst/>
            <a:ahLst/>
            <a:cxnLst/>
            <a:rect l="l" t="t" r="r" b="b"/>
            <a:pathLst>
              <a:path w="9705340" h="2739390">
                <a:moveTo>
                  <a:pt x="82600" y="0"/>
                </a:moveTo>
                <a:lnTo>
                  <a:pt x="66179" y="1774"/>
                </a:lnTo>
                <a:lnTo>
                  <a:pt x="38176" y="11549"/>
                </a:lnTo>
                <a:lnTo>
                  <a:pt x="11734" y="36199"/>
                </a:lnTo>
                <a:lnTo>
                  <a:pt x="0" y="82600"/>
                </a:lnTo>
                <a:lnTo>
                  <a:pt x="0" y="2656598"/>
                </a:lnTo>
                <a:lnTo>
                  <a:pt x="1774" y="2673019"/>
                </a:lnTo>
                <a:lnTo>
                  <a:pt x="11549" y="2701023"/>
                </a:lnTo>
                <a:lnTo>
                  <a:pt x="36199" y="2727464"/>
                </a:lnTo>
                <a:lnTo>
                  <a:pt x="82600" y="2739199"/>
                </a:lnTo>
                <a:lnTo>
                  <a:pt x="9622599" y="2739199"/>
                </a:lnTo>
                <a:lnTo>
                  <a:pt x="9639025" y="2737424"/>
                </a:lnTo>
                <a:lnTo>
                  <a:pt x="9667028" y="2727650"/>
                </a:lnTo>
                <a:lnTo>
                  <a:pt x="9693467" y="2703000"/>
                </a:lnTo>
                <a:lnTo>
                  <a:pt x="9705200" y="2656598"/>
                </a:lnTo>
                <a:lnTo>
                  <a:pt x="9705200" y="82600"/>
                </a:lnTo>
                <a:lnTo>
                  <a:pt x="9703425" y="66179"/>
                </a:lnTo>
                <a:lnTo>
                  <a:pt x="9693651" y="38176"/>
                </a:lnTo>
                <a:lnTo>
                  <a:pt x="9669001" y="11734"/>
                </a:lnTo>
                <a:lnTo>
                  <a:pt x="9622599" y="0"/>
                </a:lnTo>
                <a:lnTo>
                  <a:pt x="82600" y="0"/>
                </a:lnTo>
                <a:close/>
              </a:path>
            </a:pathLst>
          </a:custGeom>
          <a:ln w="50799">
            <a:solidFill>
              <a:srgbClr val="B2B4BA"/>
            </a:solidFill>
          </a:ln>
        </p:spPr>
        <p:txBody>
          <a:bodyPr wrap="square" lIns="0" tIns="0" rIns="0" bIns="0" rtlCol="0"/>
          <a:lstStyle/>
          <a:p>
            <a:endParaRPr spc="-100">
              <a:latin typeface="KoPubWorld돋움체 Bold" pitchFamily="2" charset="-127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1440002" y="2556001"/>
            <a:ext cx="1944370" cy="720090"/>
          </a:xfrm>
          <a:custGeom>
            <a:avLst/>
            <a:gdLst/>
            <a:ahLst/>
            <a:cxnLst/>
            <a:rect l="l" t="t" r="r" b="b"/>
            <a:pathLst>
              <a:path w="1944370" h="720089">
                <a:moveTo>
                  <a:pt x="1836000" y="0"/>
                </a:moveTo>
                <a:lnTo>
                  <a:pt x="108000" y="0"/>
                </a:lnTo>
                <a:lnTo>
                  <a:pt x="45562" y="1687"/>
                </a:lnTo>
                <a:lnTo>
                  <a:pt x="13500" y="13500"/>
                </a:lnTo>
                <a:lnTo>
                  <a:pt x="1687" y="45562"/>
                </a:lnTo>
                <a:lnTo>
                  <a:pt x="0" y="108000"/>
                </a:lnTo>
                <a:lnTo>
                  <a:pt x="0" y="612000"/>
                </a:lnTo>
                <a:lnTo>
                  <a:pt x="1687" y="674438"/>
                </a:lnTo>
                <a:lnTo>
                  <a:pt x="13500" y="706500"/>
                </a:lnTo>
                <a:lnTo>
                  <a:pt x="45562" y="718313"/>
                </a:lnTo>
                <a:lnTo>
                  <a:pt x="108000" y="720001"/>
                </a:lnTo>
                <a:lnTo>
                  <a:pt x="1836000" y="720001"/>
                </a:lnTo>
                <a:lnTo>
                  <a:pt x="1898438" y="718313"/>
                </a:lnTo>
                <a:lnTo>
                  <a:pt x="1930501" y="706501"/>
                </a:lnTo>
                <a:lnTo>
                  <a:pt x="1942314" y="674438"/>
                </a:lnTo>
                <a:lnTo>
                  <a:pt x="1944001" y="612000"/>
                </a:lnTo>
                <a:lnTo>
                  <a:pt x="1944001" y="108000"/>
                </a:lnTo>
                <a:lnTo>
                  <a:pt x="1942314" y="45562"/>
                </a:lnTo>
                <a:lnTo>
                  <a:pt x="1930501" y="13500"/>
                </a:lnTo>
                <a:lnTo>
                  <a:pt x="1898438" y="1687"/>
                </a:lnTo>
                <a:lnTo>
                  <a:pt x="1836000" y="0"/>
                </a:lnTo>
                <a:close/>
              </a:path>
            </a:pathLst>
          </a:custGeom>
          <a:solidFill>
            <a:srgbClr val="7C51A1"/>
          </a:solidFill>
        </p:spPr>
        <p:txBody>
          <a:bodyPr wrap="square" lIns="0" tIns="0" rIns="0" bIns="0" rtlCol="0"/>
          <a:lstStyle/>
          <a:p>
            <a:endParaRPr spc="-100">
              <a:latin typeface="KoPubWorld돋움체 Bold" pitchFamily="2" charset="-127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668919" y="2755900"/>
            <a:ext cx="1487805" cy="4064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sz="2500" b="1" spc="-100" dirty="0">
                <a:solidFill>
                  <a:srgbClr val="FFFFFF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탈법행위란?</a:t>
            </a:r>
            <a:endParaRPr sz="2500" spc="-100">
              <a:latin typeface="KoPubWorld돋움체 Bold" pitchFamily="2" charset="-127"/>
              <a:ea typeface="KoPubWorld돋움체 Bold" pitchFamily="2" charset="-127"/>
              <a:cs typeface="KoPubWorld돋움체 Bold" pitchFamily="2" charset="-127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3562096" y="2523426"/>
            <a:ext cx="6863715" cy="690880"/>
          </a:xfrm>
          <a:prstGeom prst="rect">
            <a:avLst/>
          </a:prstGeom>
        </p:spPr>
        <p:txBody>
          <a:bodyPr vert="horz" wrap="square" lIns="0" tIns="27939" rIns="0" bIns="0" rtlCol="0">
            <a:spAutoFit/>
          </a:bodyPr>
          <a:lstStyle/>
          <a:p>
            <a:pPr marL="12700" marR="5080">
              <a:lnSpc>
                <a:spcPts val="2600"/>
              </a:lnSpc>
              <a:spcBef>
                <a:spcPts val="219"/>
              </a:spcBef>
            </a:pPr>
            <a:r>
              <a:rPr sz="22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위탁기업이 거래상 지위를 남용하거나, 거짓 또는 부정한 방법으로  연동 약정을 체결할 의무를 피하려는 행위</a:t>
            </a:r>
            <a:endParaRPr sz="2200" spc="-100">
              <a:latin typeface="KoPubWorld돋움체 Bold" pitchFamily="2" charset="-127"/>
              <a:ea typeface="KoPubWorld돋움체 Bold" pitchFamily="2" charset="-127"/>
              <a:cs typeface="KoPubWorld돋움체 Bold" pitchFamily="2" charset="-127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3574796" y="3345598"/>
            <a:ext cx="7092315" cy="1440000"/>
          </a:xfrm>
          <a:prstGeom prst="rect">
            <a:avLst/>
          </a:prstGeom>
          <a:solidFill>
            <a:srgbClr val="FFF1E2"/>
          </a:solidFill>
        </p:spPr>
        <p:txBody>
          <a:bodyPr vert="horz" wrap="square" lIns="0" tIns="67945" rIns="0" bIns="0" rtlCol="0">
            <a:spAutoFit/>
          </a:bodyPr>
          <a:lstStyle/>
          <a:p>
            <a:pPr marL="1007744" marR="401955" indent="-864235">
              <a:lnSpc>
                <a:spcPct val="108300"/>
              </a:lnSpc>
              <a:spcBef>
                <a:spcPts val="535"/>
              </a:spcBef>
              <a:tabLst>
                <a:tab pos="827405" algn="l"/>
              </a:tabLst>
            </a:pPr>
            <a:r>
              <a:rPr sz="2700" b="1" spc="-100" baseline="1543" dirty="0">
                <a:solidFill>
                  <a:srgbClr val="F47920"/>
                </a:solidFill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(예시)	</a:t>
            </a:r>
            <a:r>
              <a:rPr sz="2000" spc="-100" dirty="0">
                <a:solidFill>
                  <a:srgbClr val="323031"/>
                </a:solidFill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• 위탁기업이 연동에 관한 사항을 적은 약정서의 발급 의무를  회피하기 위하여 계약기간 또는 금액을 쪼개는 경우</a:t>
            </a:r>
            <a:endParaRPr sz="2000" spc="-100">
              <a:latin typeface="KoPubWorld돋움체 Medium" pitchFamily="2" charset="-127"/>
              <a:ea typeface="KoPubWorld돋움체 Medium" pitchFamily="2" charset="-127"/>
              <a:cs typeface="KoPubWorld돋움체 Medium" pitchFamily="2" charset="-127"/>
            </a:endParaRPr>
          </a:p>
          <a:p>
            <a:pPr marL="1007744" marR="470534" indent="-180340">
              <a:lnSpc>
                <a:spcPct val="108300"/>
              </a:lnSpc>
              <a:buChar char="•"/>
              <a:tabLst>
                <a:tab pos="1008380" algn="l"/>
              </a:tabLst>
            </a:pPr>
            <a:r>
              <a:rPr sz="2000" spc="-100" dirty="0">
                <a:solidFill>
                  <a:srgbClr val="323031"/>
                </a:solidFill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위탁기업이 수탁기업의 의사에 반하여 연동을 하지 않기로  합의하기를 강요하거나 유도하는 경우</a:t>
            </a:r>
            <a:endParaRPr sz="2000" spc="-100">
              <a:latin typeface="KoPubWorld돋움체 Medium" pitchFamily="2" charset="-127"/>
              <a:ea typeface="KoPubWorld돋움체 Medium" pitchFamily="2" charset="-127"/>
              <a:cs typeface="KoPubWorld돋움체 Medium" pitchFamily="2" charset="-127"/>
            </a:endParaRPr>
          </a:p>
        </p:txBody>
      </p:sp>
      <p:grpSp>
        <p:nvGrpSpPr>
          <p:cNvPr id="17" name="object 17"/>
          <p:cNvGrpSpPr/>
          <p:nvPr/>
        </p:nvGrpSpPr>
        <p:grpSpPr>
          <a:xfrm>
            <a:off x="0" y="0"/>
            <a:ext cx="12099925" cy="1234440"/>
            <a:chOff x="0" y="0"/>
            <a:chExt cx="12099925" cy="1234440"/>
          </a:xfrm>
        </p:grpSpPr>
        <p:sp>
          <p:nvSpPr>
            <p:cNvPr id="18" name="object 18"/>
            <p:cNvSpPr/>
            <p:nvPr/>
          </p:nvSpPr>
          <p:spPr>
            <a:xfrm>
              <a:off x="9864001" y="404761"/>
              <a:ext cx="1464945" cy="720090"/>
            </a:xfrm>
            <a:custGeom>
              <a:avLst/>
              <a:gdLst/>
              <a:ahLst/>
              <a:cxnLst/>
              <a:rect l="l" t="t" r="r" b="b"/>
              <a:pathLst>
                <a:path w="1464945" h="720090">
                  <a:moveTo>
                    <a:pt x="370916" y="117513"/>
                  </a:moveTo>
                  <a:lnTo>
                    <a:pt x="0" y="69049"/>
                  </a:lnTo>
                  <a:lnTo>
                    <a:pt x="0" y="719874"/>
                  </a:lnTo>
                  <a:lnTo>
                    <a:pt x="340563" y="669912"/>
                  </a:lnTo>
                  <a:lnTo>
                    <a:pt x="370916" y="117513"/>
                  </a:lnTo>
                  <a:close/>
                </a:path>
                <a:path w="1464945" h="720090">
                  <a:moveTo>
                    <a:pt x="1271536" y="607949"/>
                  </a:moveTo>
                  <a:lnTo>
                    <a:pt x="1271498" y="605053"/>
                  </a:lnTo>
                  <a:lnTo>
                    <a:pt x="1270977" y="598398"/>
                  </a:lnTo>
                  <a:lnTo>
                    <a:pt x="1270342" y="590296"/>
                  </a:lnTo>
                  <a:lnTo>
                    <a:pt x="1163408" y="598398"/>
                  </a:lnTo>
                  <a:lnTo>
                    <a:pt x="1082713" y="586397"/>
                  </a:lnTo>
                  <a:lnTo>
                    <a:pt x="1091539" y="629437"/>
                  </a:lnTo>
                  <a:lnTo>
                    <a:pt x="1110729" y="672160"/>
                  </a:lnTo>
                  <a:lnTo>
                    <a:pt x="1121105" y="684072"/>
                  </a:lnTo>
                  <a:lnTo>
                    <a:pt x="1149540" y="681126"/>
                  </a:lnTo>
                  <a:lnTo>
                    <a:pt x="1173378" y="683006"/>
                  </a:lnTo>
                  <a:lnTo>
                    <a:pt x="1187005" y="683590"/>
                  </a:lnTo>
                  <a:lnTo>
                    <a:pt x="1195539" y="682879"/>
                  </a:lnTo>
                  <a:lnTo>
                    <a:pt x="1202867" y="681126"/>
                  </a:lnTo>
                  <a:lnTo>
                    <a:pt x="1204099" y="680834"/>
                  </a:lnTo>
                  <a:lnTo>
                    <a:pt x="1247698" y="657085"/>
                  </a:lnTo>
                  <a:lnTo>
                    <a:pt x="1269593" y="624941"/>
                  </a:lnTo>
                  <a:lnTo>
                    <a:pt x="1271536" y="607949"/>
                  </a:lnTo>
                  <a:close/>
                </a:path>
                <a:path w="1464945" h="720090">
                  <a:moveTo>
                    <a:pt x="1464602" y="273532"/>
                  </a:moveTo>
                  <a:lnTo>
                    <a:pt x="1445882" y="228981"/>
                  </a:lnTo>
                  <a:lnTo>
                    <a:pt x="1348879" y="179095"/>
                  </a:lnTo>
                  <a:lnTo>
                    <a:pt x="914552" y="153835"/>
                  </a:lnTo>
                  <a:lnTo>
                    <a:pt x="896620" y="197523"/>
                  </a:lnTo>
                  <a:lnTo>
                    <a:pt x="868540" y="236385"/>
                  </a:lnTo>
                  <a:lnTo>
                    <a:pt x="832612" y="267665"/>
                  </a:lnTo>
                  <a:lnTo>
                    <a:pt x="791146" y="288569"/>
                  </a:lnTo>
                  <a:lnTo>
                    <a:pt x="752182" y="296341"/>
                  </a:lnTo>
                  <a:lnTo>
                    <a:pt x="750265" y="296456"/>
                  </a:lnTo>
                  <a:lnTo>
                    <a:pt x="738708" y="295973"/>
                  </a:lnTo>
                  <a:lnTo>
                    <a:pt x="700570" y="272402"/>
                  </a:lnTo>
                  <a:lnTo>
                    <a:pt x="690486" y="239852"/>
                  </a:lnTo>
                  <a:lnTo>
                    <a:pt x="691083" y="139814"/>
                  </a:lnTo>
                  <a:lnTo>
                    <a:pt x="765962" y="0"/>
                  </a:lnTo>
                  <a:lnTo>
                    <a:pt x="404672" y="153085"/>
                  </a:lnTo>
                  <a:lnTo>
                    <a:pt x="379691" y="607949"/>
                  </a:lnTo>
                  <a:lnTo>
                    <a:pt x="457987" y="601281"/>
                  </a:lnTo>
                  <a:lnTo>
                    <a:pt x="516356" y="639737"/>
                  </a:lnTo>
                  <a:lnTo>
                    <a:pt x="547166" y="659193"/>
                  </a:lnTo>
                  <a:lnTo>
                    <a:pt x="560616" y="665645"/>
                  </a:lnTo>
                  <a:lnTo>
                    <a:pt x="566928" y="665060"/>
                  </a:lnTo>
                  <a:lnTo>
                    <a:pt x="567512" y="664857"/>
                  </a:lnTo>
                  <a:lnTo>
                    <a:pt x="571284" y="653288"/>
                  </a:lnTo>
                  <a:lnTo>
                    <a:pt x="575360" y="642010"/>
                  </a:lnTo>
                  <a:lnTo>
                    <a:pt x="591781" y="605955"/>
                  </a:lnTo>
                  <a:lnTo>
                    <a:pt x="632904" y="583234"/>
                  </a:lnTo>
                  <a:lnTo>
                    <a:pt x="647534" y="583272"/>
                  </a:lnTo>
                  <a:lnTo>
                    <a:pt x="686435" y="600087"/>
                  </a:lnTo>
                  <a:lnTo>
                    <a:pt x="690562" y="605053"/>
                  </a:lnTo>
                  <a:lnTo>
                    <a:pt x="698169" y="583234"/>
                  </a:lnTo>
                  <a:lnTo>
                    <a:pt x="719810" y="527786"/>
                  </a:lnTo>
                  <a:lnTo>
                    <a:pt x="747280" y="492696"/>
                  </a:lnTo>
                  <a:lnTo>
                    <a:pt x="772998" y="485571"/>
                  </a:lnTo>
                  <a:lnTo>
                    <a:pt x="790689" y="486308"/>
                  </a:lnTo>
                  <a:lnTo>
                    <a:pt x="830922" y="506349"/>
                  </a:lnTo>
                  <a:lnTo>
                    <a:pt x="846709" y="531939"/>
                  </a:lnTo>
                  <a:lnTo>
                    <a:pt x="855713" y="515454"/>
                  </a:lnTo>
                  <a:lnTo>
                    <a:pt x="868006" y="502323"/>
                  </a:lnTo>
                  <a:lnTo>
                    <a:pt x="881976" y="492582"/>
                  </a:lnTo>
                  <a:lnTo>
                    <a:pt x="896061" y="486232"/>
                  </a:lnTo>
                  <a:lnTo>
                    <a:pt x="898029" y="485571"/>
                  </a:lnTo>
                  <a:lnTo>
                    <a:pt x="901039" y="484543"/>
                  </a:lnTo>
                  <a:lnTo>
                    <a:pt x="906043" y="483387"/>
                  </a:lnTo>
                  <a:lnTo>
                    <a:pt x="910945" y="482803"/>
                  </a:lnTo>
                  <a:lnTo>
                    <a:pt x="926985" y="482244"/>
                  </a:lnTo>
                  <a:lnTo>
                    <a:pt x="941438" y="484568"/>
                  </a:lnTo>
                  <a:lnTo>
                    <a:pt x="973721" y="507238"/>
                  </a:lnTo>
                  <a:lnTo>
                    <a:pt x="987132" y="541845"/>
                  </a:lnTo>
                  <a:lnTo>
                    <a:pt x="991857" y="538530"/>
                  </a:lnTo>
                  <a:lnTo>
                    <a:pt x="997127" y="535825"/>
                  </a:lnTo>
                  <a:lnTo>
                    <a:pt x="1002855" y="533882"/>
                  </a:lnTo>
                  <a:lnTo>
                    <a:pt x="1020254" y="530656"/>
                  </a:lnTo>
                  <a:lnTo>
                    <a:pt x="1037361" y="532536"/>
                  </a:lnTo>
                  <a:lnTo>
                    <a:pt x="1053261" y="539318"/>
                  </a:lnTo>
                  <a:lnTo>
                    <a:pt x="1067079" y="550735"/>
                  </a:lnTo>
                  <a:lnTo>
                    <a:pt x="1071143" y="555218"/>
                  </a:lnTo>
                  <a:lnTo>
                    <a:pt x="1074089" y="557441"/>
                  </a:lnTo>
                  <a:lnTo>
                    <a:pt x="1076172" y="558088"/>
                  </a:lnTo>
                  <a:lnTo>
                    <a:pt x="1077417" y="563638"/>
                  </a:lnTo>
                  <a:lnTo>
                    <a:pt x="1078890" y="569963"/>
                  </a:lnTo>
                  <a:lnTo>
                    <a:pt x="1080681" y="577215"/>
                  </a:lnTo>
                  <a:lnTo>
                    <a:pt x="1162799" y="585660"/>
                  </a:lnTo>
                  <a:lnTo>
                    <a:pt x="1197876" y="584809"/>
                  </a:lnTo>
                  <a:lnTo>
                    <a:pt x="1277823" y="578269"/>
                  </a:lnTo>
                  <a:lnTo>
                    <a:pt x="1323568" y="550303"/>
                  </a:lnTo>
                  <a:lnTo>
                    <a:pt x="1347889" y="502627"/>
                  </a:lnTo>
                  <a:lnTo>
                    <a:pt x="1352537" y="482244"/>
                  </a:lnTo>
                  <a:lnTo>
                    <a:pt x="1353540" y="477850"/>
                  </a:lnTo>
                  <a:lnTo>
                    <a:pt x="1158786" y="464807"/>
                  </a:lnTo>
                  <a:lnTo>
                    <a:pt x="1156550" y="464464"/>
                  </a:lnTo>
                  <a:lnTo>
                    <a:pt x="1154417" y="463613"/>
                  </a:lnTo>
                  <a:lnTo>
                    <a:pt x="1064628" y="400786"/>
                  </a:lnTo>
                  <a:lnTo>
                    <a:pt x="1177696" y="449783"/>
                  </a:lnTo>
                  <a:lnTo>
                    <a:pt x="1178902" y="450126"/>
                  </a:lnTo>
                  <a:lnTo>
                    <a:pt x="1180147" y="450329"/>
                  </a:lnTo>
                  <a:lnTo>
                    <a:pt x="1273390" y="456133"/>
                  </a:lnTo>
                  <a:lnTo>
                    <a:pt x="1322590" y="458571"/>
                  </a:lnTo>
                  <a:lnTo>
                    <a:pt x="1344002" y="458063"/>
                  </a:lnTo>
                  <a:lnTo>
                    <a:pt x="1353947" y="455066"/>
                  </a:lnTo>
                  <a:lnTo>
                    <a:pt x="1373060" y="444373"/>
                  </a:lnTo>
                  <a:lnTo>
                    <a:pt x="1389176" y="427113"/>
                  </a:lnTo>
                  <a:lnTo>
                    <a:pt x="1402613" y="400786"/>
                  </a:lnTo>
                  <a:lnTo>
                    <a:pt x="1403654" y="398754"/>
                  </a:lnTo>
                  <a:lnTo>
                    <a:pt x="1417866" y="354761"/>
                  </a:lnTo>
                  <a:lnTo>
                    <a:pt x="1221587" y="309626"/>
                  </a:lnTo>
                  <a:lnTo>
                    <a:pt x="1220292" y="309397"/>
                  </a:lnTo>
                  <a:lnTo>
                    <a:pt x="1219060" y="308991"/>
                  </a:lnTo>
                  <a:lnTo>
                    <a:pt x="1193012" y="296456"/>
                  </a:lnTo>
                  <a:lnTo>
                    <a:pt x="1052830" y="228981"/>
                  </a:lnTo>
                  <a:lnTo>
                    <a:pt x="1229321" y="291439"/>
                  </a:lnTo>
                  <a:lnTo>
                    <a:pt x="1230299" y="291668"/>
                  </a:lnTo>
                  <a:lnTo>
                    <a:pt x="1231303" y="291807"/>
                  </a:lnTo>
                  <a:lnTo>
                    <a:pt x="1404086" y="328193"/>
                  </a:lnTo>
                  <a:lnTo>
                    <a:pt x="1409547" y="327990"/>
                  </a:lnTo>
                  <a:lnTo>
                    <a:pt x="1414894" y="327240"/>
                  </a:lnTo>
                  <a:lnTo>
                    <a:pt x="1420063" y="326034"/>
                  </a:lnTo>
                  <a:lnTo>
                    <a:pt x="1452003" y="306260"/>
                  </a:lnTo>
                  <a:lnTo>
                    <a:pt x="1464602" y="273532"/>
                  </a:lnTo>
                  <a:close/>
                </a:path>
              </a:pathLst>
            </a:custGeom>
            <a:solidFill>
              <a:srgbClr val="2A6FB2"/>
            </a:solidFill>
          </p:spPr>
          <p:txBody>
            <a:bodyPr wrap="square" lIns="0" tIns="0" rIns="0" bIns="0" rtlCol="0"/>
            <a:lstStyle/>
            <a:p>
              <a:endParaRPr spc="-100">
                <a:latin typeface="KoPubWorld돋움체 Bold" pitchFamily="2" charset="-127"/>
              </a:endParaRPr>
            </a:p>
          </p:txBody>
        </p:sp>
        <p:sp>
          <p:nvSpPr>
            <p:cNvPr id="19" name="object 19"/>
            <p:cNvSpPr/>
            <p:nvPr/>
          </p:nvSpPr>
          <p:spPr>
            <a:xfrm>
              <a:off x="10442144" y="0"/>
              <a:ext cx="1657985" cy="1234440"/>
            </a:xfrm>
            <a:custGeom>
              <a:avLst/>
              <a:gdLst/>
              <a:ahLst/>
              <a:cxnLst/>
              <a:rect l="l" t="t" r="r" b="b"/>
              <a:pathLst>
                <a:path w="1657984" h="1234440">
                  <a:moveTo>
                    <a:pt x="544360" y="1121257"/>
                  </a:moveTo>
                  <a:lnTo>
                    <a:pt x="514959" y="1090142"/>
                  </a:lnTo>
                  <a:lnTo>
                    <a:pt x="491820" y="1038618"/>
                  </a:lnTo>
                  <a:lnTo>
                    <a:pt x="480225" y="982091"/>
                  </a:lnTo>
                  <a:lnTo>
                    <a:pt x="477342" y="975499"/>
                  </a:lnTo>
                  <a:lnTo>
                    <a:pt x="472643" y="970330"/>
                  </a:lnTo>
                  <a:lnTo>
                    <a:pt x="452793" y="958430"/>
                  </a:lnTo>
                  <a:lnTo>
                    <a:pt x="431609" y="959573"/>
                  </a:lnTo>
                  <a:lnTo>
                    <a:pt x="414274" y="971638"/>
                  </a:lnTo>
                  <a:lnTo>
                    <a:pt x="405993" y="992517"/>
                  </a:lnTo>
                  <a:lnTo>
                    <a:pt x="394462" y="1044321"/>
                  </a:lnTo>
                  <a:lnTo>
                    <a:pt x="388569" y="1069949"/>
                  </a:lnTo>
                  <a:lnTo>
                    <a:pt x="386473" y="1076947"/>
                  </a:lnTo>
                  <a:lnTo>
                    <a:pt x="386346" y="1072896"/>
                  </a:lnTo>
                  <a:lnTo>
                    <a:pt x="388823" y="998575"/>
                  </a:lnTo>
                  <a:lnTo>
                    <a:pt x="389140" y="969340"/>
                  </a:lnTo>
                  <a:lnTo>
                    <a:pt x="384390" y="938669"/>
                  </a:lnTo>
                  <a:lnTo>
                    <a:pt x="368490" y="915670"/>
                  </a:lnTo>
                  <a:lnTo>
                    <a:pt x="335407" y="909447"/>
                  </a:lnTo>
                  <a:lnTo>
                    <a:pt x="319862" y="913892"/>
                  </a:lnTo>
                  <a:lnTo>
                    <a:pt x="305028" y="923112"/>
                  </a:lnTo>
                  <a:lnTo>
                    <a:pt x="293255" y="936421"/>
                  </a:lnTo>
                  <a:lnTo>
                    <a:pt x="286893" y="953084"/>
                  </a:lnTo>
                  <a:lnTo>
                    <a:pt x="258025" y="1072896"/>
                  </a:lnTo>
                  <a:lnTo>
                    <a:pt x="256057" y="1060881"/>
                  </a:lnTo>
                  <a:lnTo>
                    <a:pt x="253580" y="1023010"/>
                  </a:lnTo>
                  <a:lnTo>
                    <a:pt x="251409" y="982091"/>
                  </a:lnTo>
                  <a:lnTo>
                    <a:pt x="250558" y="964311"/>
                  </a:lnTo>
                  <a:lnTo>
                    <a:pt x="240601" y="930541"/>
                  </a:lnTo>
                  <a:lnTo>
                    <a:pt x="216001" y="914387"/>
                  </a:lnTo>
                  <a:lnTo>
                    <a:pt x="188442" y="913587"/>
                  </a:lnTo>
                  <a:lnTo>
                    <a:pt x="169621" y="925906"/>
                  </a:lnTo>
                  <a:lnTo>
                    <a:pt x="149390" y="971638"/>
                  </a:lnTo>
                  <a:lnTo>
                    <a:pt x="128117" y="1032332"/>
                  </a:lnTo>
                  <a:lnTo>
                    <a:pt x="111315" y="1085354"/>
                  </a:lnTo>
                  <a:lnTo>
                    <a:pt x="104495" y="1108049"/>
                  </a:lnTo>
                  <a:lnTo>
                    <a:pt x="105816" y="1082827"/>
                  </a:lnTo>
                  <a:lnTo>
                    <a:pt x="101790" y="1037209"/>
                  </a:lnTo>
                  <a:lnTo>
                    <a:pt x="67945" y="1010018"/>
                  </a:lnTo>
                  <a:lnTo>
                    <a:pt x="44653" y="1013104"/>
                  </a:lnTo>
                  <a:lnTo>
                    <a:pt x="28308" y="1029246"/>
                  </a:lnTo>
                  <a:lnTo>
                    <a:pt x="18745" y="1051953"/>
                  </a:lnTo>
                  <a:lnTo>
                    <a:pt x="5994" y="1091844"/>
                  </a:lnTo>
                  <a:lnTo>
                    <a:pt x="0" y="1138605"/>
                  </a:lnTo>
                  <a:lnTo>
                    <a:pt x="10756" y="1181938"/>
                  </a:lnTo>
                  <a:lnTo>
                    <a:pt x="16395" y="1190726"/>
                  </a:lnTo>
                  <a:lnTo>
                    <a:pt x="23342" y="1198600"/>
                  </a:lnTo>
                  <a:lnTo>
                    <a:pt x="32588" y="1205191"/>
                  </a:lnTo>
                  <a:lnTo>
                    <a:pt x="45161" y="1210056"/>
                  </a:lnTo>
                  <a:lnTo>
                    <a:pt x="62331" y="1208519"/>
                  </a:lnTo>
                  <a:lnTo>
                    <a:pt x="80479" y="1199908"/>
                  </a:lnTo>
                  <a:lnTo>
                    <a:pt x="94856" y="1190282"/>
                  </a:lnTo>
                  <a:lnTo>
                    <a:pt x="100736" y="1185710"/>
                  </a:lnTo>
                  <a:lnTo>
                    <a:pt x="125450" y="1215097"/>
                  </a:lnTo>
                  <a:lnTo>
                    <a:pt x="159689" y="1223886"/>
                  </a:lnTo>
                  <a:lnTo>
                    <a:pt x="196481" y="1212672"/>
                  </a:lnTo>
                  <a:lnTo>
                    <a:pt x="224917" y="1185710"/>
                  </a:lnTo>
                  <a:lnTo>
                    <a:pt x="228841" y="1182001"/>
                  </a:lnTo>
                  <a:lnTo>
                    <a:pt x="238874" y="1206030"/>
                  </a:lnTo>
                  <a:lnTo>
                    <a:pt x="255879" y="1222209"/>
                  </a:lnTo>
                  <a:lnTo>
                    <a:pt x="275932" y="1231277"/>
                  </a:lnTo>
                  <a:lnTo>
                    <a:pt x="295135" y="1234008"/>
                  </a:lnTo>
                  <a:lnTo>
                    <a:pt x="328536" y="1223987"/>
                  </a:lnTo>
                  <a:lnTo>
                    <a:pt x="350570" y="1202512"/>
                  </a:lnTo>
                  <a:lnTo>
                    <a:pt x="362204" y="1182001"/>
                  </a:lnTo>
                  <a:lnTo>
                    <a:pt x="362699" y="1181150"/>
                  </a:lnTo>
                  <a:lnTo>
                    <a:pt x="366420" y="1171448"/>
                  </a:lnTo>
                  <a:lnTo>
                    <a:pt x="367817" y="1174953"/>
                  </a:lnTo>
                  <a:lnTo>
                    <a:pt x="408228" y="1211300"/>
                  </a:lnTo>
                  <a:lnTo>
                    <a:pt x="448500" y="1214983"/>
                  </a:lnTo>
                  <a:lnTo>
                    <a:pt x="482206" y="1195743"/>
                  </a:lnTo>
                  <a:lnTo>
                    <a:pt x="497751" y="1171448"/>
                  </a:lnTo>
                  <a:lnTo>
                    <a:pt x="502958" y="1163320"/>
                  </a:lnTo>
                  <a:lnTo>
                    <a:pt x="506958" y="1151978"/>
                  </a:lnTo>
                  <a:lnTo>
                    <a:pt x="513486" y="1140218"/>
                  </a:lnTo>
                  <a:lnTo>
                    <a:pt x="525081" y="1129487"/>
                  </a:lnTo>
                  <a:lnTo>
                    <a:pt x="544360" y="1121257"/>
                  </a:lnTo>
                  <a:close/>
                </a:path>
                <a:path w="1657984" h="1234440">
                  <a:moveTo>
                    <a:pt x="1657464" y="0"/>
                  </a:moveTo>
                  <a:lnTo>
                    <a:pt x="796848" y="0"/>
                  </a:lnTo>
                  <a:lnTo>
                    <a:pt x="645858" y="163804"/>
                  </a:lnTo>
                  <a:lnTo>
                    <a:pt x="705967" y="212242"/>
                  </a:lnTo>
                  <a:lnTo>
                    <a:pt x="595617" y="322859"/>
                  </a:lnTo>
                  <a:lnTo>
                    <a:pt x="222961" y="389039"/>
                  </a:lnTo>
                  <a:lnTo>
                    <a:pt x="136702" y="532511"/>
                  </a:lnTo>
                  <a:lnTo>
                    <a:pt x="135013" y="538556"/>
                  </a:lnTo>
                  <a:lnTo>
                    <a:pt x="134378" y="644753"/>
                  </a:lnTo>
                  <a:lnTo>
                    <a:pt x="137210" y="658698"/>
                  </a:lnTo>
                  <a:lnTo>
                    <a:pt x="145072" y="669899"/>
                  </a:lnTo>
                  <a:lnTo>
                    <a:pt x="156667" y="677164"/>
                  </a:lnTo>
                  <a:lnTo>
                    <a:pt x="170738" y="679234"/>
                  </a:lnTo>
                  <a:lnTo>
                    <a:pt x="172707" y="679107"/>
                  </a:lnTo>
                  <a:lnTo>
                    <a:pt x="214274" y="669328"/>
                  </a:lnTo>
                  <a:lnTo>
                    <a:pt x="251993" y="647077"/>
                  </a:lnTo>
                  <a:lnTo>
                    <a:pt x="283527" y="615365"/>
                  </a:lnTo>
                  <a:lnTo>
                    <a:pt x="306527" y="577189"/>
                  </a:lnTo>
                  <a:lnTo>
                    <a:pt x="318681" y="535533"/>
                  </a:lnTo>
                  <a:lnTo>
                    <a:pt x="769683" y="560984"/>
                  </a:lnTo>
                  <a:lnTo>
                    <a:pt x="915885" y="624370"/>
                  </a:lnTo>
                  <a:lnTo>
                    <a:pt x="938860" y="557593"/>
                  </a:lnTo>
                  <a:lnTo>
                    <a:pt x="963879" y="535533"/>
                  </a:lnTo>
                  <a:lnTo>
                    <a:pt x="1032357" y="475170"/>
                  </a:lnTo>
                  <a:lnTo>
                    <a:pt x="1146251" y="566915"/>
                  </a:lnTo>
                  <a:lnTo>
                    <a:pt x="1657464" y="0"/>
                  </a:lnTo>
                  <a:close/>
                </a:path>
              </a:pathLst>
            </a:custGeom>
            <a:solidFill>
              <a:srgbClr val="B2B4BA"/>
            </a:solidFill>
          </p:spPr>
          <p:txBody>
            <a:bodyPr wrap="square" lIns="0" tIns="0" rIns="0" bIns="0" rtlCol="0"/>
            <a:lstStyle/>
            <a:p>
              <a:endParaRPr spc="-100">
                <a:latin typeface="KoPubWorld돋움체 Bold" pitchFamily="2" charset="-127"/>
              </a:endParaRPr>
            </a:p>
          </p:txBody>
        </p:sp>
        <p:sp>
          <p:nvSpPr>
            <p:cNvPr id="20" name="object 20"/>
            <p:cNvSpPr/>
            <p:nvPr/>
          </p:nvSpPr>
          <p:spPr>
            <a:xfrm>
              <a:off x="0" y="395998"/>
              <a:ext cx="9864090" cy="792480"/>
            </a:xfrm>
            <a:custGeom>
              <a:avLst/>
              <a:gdLst/>
              <a:ahLst/>
              <a:cxnLst/>
              <a:rect l="l" t="t" r="r" b="b"/>
              <a:pathLst>
                <a:path w="9864090" h="792480">
                  <a:moveTo>
                    <a:pt x="9864001" y="0"/>
                  </a:moveTo>
                  <a:lnTo>
                    <a:pt x="0" y="0"/>
                  </a:lnTo>
                  <a:lnTo>
                    <a:pt x="0" y="791997"/>
                  </a:lnTo>
                  <a:lnTo>
                    <a:pt x="9864001" y="791997"/>
                  </a:lnTo>
                  <a:lnTo>
                    <a:pt x="9864001" y="0"/>
                  </a:lnTo>
                  <a:close/>
                </a:path>
              </a:pathLst>
            </a:custGeom>
            <a:solidFill>
              <a:srgbClr val="2A6FB2"/>
            </a:solidFill>
          </p:spPr>
          <p:txBody>
            <a:bodyPr wrap="square" lIns="0" tIns="0" rIns="0" bIns="0" rtlCol="0"/>
            <a:lstStyle/>
            <a:p>
              <a:endParaRPr spc="-100">
                <a:latin typeface="KoPubWorld돋움체 Bold" pitchFamily="2" charset="-127"/>
              </a:endParaRPr>
            </a:p>
          </p:txBody>
        </p:sp>
      </p:grpSp>
      <p:grpSp>
        <p:nvGrpSpPr>
          <p:cNvPr id="22" name="object 22"/>
          <p:cNvGrpSpPr/>
          <p:nvPr/>
        </p:nvGrpSpPr>
        <p:grpSpPr>
          <a:xfrm>
            <a:off x="-2" y="216001"/>
            <a:ext cx="1026794" cy="1152525"/>
            <a:chOff x="-2" y="216001"/>
            <a:chExt cx="1026794" cy="1152525"/>
          </a:xfrm>
        </p:grpSpPr>
        <p:sp>
          <p:nvSpPr>
            <p:cNvPr id="23" name="object 23"/>
            <p:cNvSpPr/>
            <p:nvPr/>
          </p:nvSpPr>
          <p:spPr>
            <a:xfrm>
              <a:off x="594597" y="378002"/>
              <a:ext cx="432434" cy="829944"/>
            </a:xfrm>
            <a:custGeom>
              <a:avLst/>
              <a:gdLst/>
              <a:ahLst/>
              <a:cxnLst/>
              <a:rect l="l" t="t" r="r" b="b"/>
              <a:pathLst>
                <a:path w="432434" h="829944">
                  <a:moveTo>
                    <a:pt x="121500" y="0"/>
                  </a:moveTo>
                  <a:lnTo>
                    <a:pt x="0" y="0"/>
                  </a:lnTo>
                  <a:lnTo>
                    <a:pt x="0" y="829792"/>
                  </a:lnTo>
                  <a:lnTo>
                    <a:pt x="120154" y="829792"/>
                  </a:lnTo>
                  <a:lnTo>
                    <a:pt x="432003" y="413994"/>
                  </a:lnTo>
                  <a:lnTo>
                    <a:pt x="1215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spc="-100">
                <a:latin typeface="KoPubWorld돋움체 Bold" pitchFamily="2" charset="-127"/>
              </a:endParaRPr>
            </a:p>
          </p:txBody>
        </p:sp>
        <p:sp>
          <p:nvSpPr>
            <p:cNvPr id="24" name="object 24"/>
            <p:cNvSpPr/>
            <p:nvPr/>
          </p:nvSpPr>
          <p:spPr>
            <a:xfrm>
              <a:off x="-2" y="216001"/>
              <a:ext cx="918844" cy="1152525"/>
            </a:xfrm>
            <a:custGeom>
              <a:avLst/>
              <a:gdLst/>
              <a:ahLst/>
              <a:cxnLst/>
              <a:rect l="l" t="t" r="r" b="b"/>
              <a:pathLst>
                <a:path w="918844" h="1152525">
                  <a:moveTo>
                    <a:pt x="486600" y="0"/>
                  </a:moveTo>
                  <a:lnTo>
                    <a:pt x="486600" y="179997"/>
                  </a:lnTo>
                  <a:lnTo>
                    <a:pt x="0" y="179997"/>
                  </a:lnTo>
                  <a:lnTo>
                    <a:pt x="0" y="971994"/>
                  </a:lnTo>
                  <a:lnTo>
                    <a:pt x="486600" y="971994"/>
                  </a:lnTo>
                  <a:lnTo>
                    <a:pt x="486600" y="1151991"/>
                  </a:lnTo>
                  <a:lnTo>
                    <a:pt x="918603" y="575995"/>
                  </a:lnTo>
                  <a:lnTo>
                    <a:pt x="486600" y="0"/>
                  </a:lnTo>
                  <a:close/>
                </a:path>
              </a:pathLst>
            </a:custGeom>
            <a:solidFill>
              <a:srgbClr val="003964"/>
            </a:solidFill>
          </p:spPr>
          <p:txBody>
            <a:bodyPr wrap="square" lIns="0" tIns="0" rIns="0" bIns="0" rtlCol="0"/>
            <a:lstStyle/>
            <a:p>
              <a:endParaRPr spc="-100">
                <a:latin typeface="KoPubWorld돋움체 Bold" pitchFamily="2" charset="-127"/>
              </a:endParaRPr>
            </a:p>
          </p:txBody>
        </p:sp>
      </p:grpSp>
      <p:sp>
        <p:nvSpPr>
          <p:cNvPr id="26" name="object 26"/>
          <p:cNvSpPr txBox="1">
            <a:spLocks noGrp="1"/>
          </p:cNvSpPr>
          <p:nvPr>
            <p:ph type="sldNum" sz="quarter" idx="7"/>
          </p:nvPr>
        </p:nvSpPr>
        <p:spPr>
          <a:xfrm>
            <a:off x="11843257" y="6527415"/>
            <a:ext cx="289559" cy="246221"/>
          </a:xfrm>
          <a:prstGeom prst="rect">
            <a:avLst/>
          </a:prstGeom>
        </p:spPr>
        <p:txBody>
          <a:bodyPr vert="horz" wrap="square" lIns="0" tIns="30480" rIns="0" bIns="0" rtlCol="0">
            <a:spAutoFit/>
          </a:bodyPr>
          <a:lstStyle/>
          <a:p>
            <a:pPr marL="38100" algn="ctr">
              <a:lnSpc>
                <a:spcPct val="100000"/>
              </a:lnSpc>
              <a:spcBef>
                <a:spcPts val="240"/>
              </a:spcBef>
            </a:pPr>
            <a:r>
              <a:rPr lang="en-US" altLang="ko-KR" spc="-150" dirty="0" smtClean="0"/>
              <a:t>3</a:t>
            </a:r>
            <a:r>
              <a:rPr lang="en-US" altLang="ko-KR" spc="-150" dirty="0" smtClean="0"/>
              <a:t>4</a:t>
            </a:r>
            <a:endParaRPr lang="en-US" altLang="ko-KR" spc="-150" dirty="0"/>
          </a:p>
        </p:txBody>
      </p:sp>
      <p:sp>
        <p:nvSpPr>
          <p:cNvPr id="28" name="object 24"/>
          <p:cNvSpPr txBox="1">
            <a:spLocks noGrp="1"/>
          </p:cNvSpPr>
          <p:nvPr>
            <p:ph type="title"/>
          </p:nvPr>
        </p:nvSpPr>
        <p:spPr>
          <a:xfrm>
            <a:off x="1139300" y="485927"/>
            <a:ext cx="2804160" cy="5206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300" spc="-100" dirty="0">
                <a:latin typeface="강한공군체 Bold" pitchFamily="34" charset="-127"/>
                <a:ea typeface="강한공군체 Bold" pitchFamily="34" charset="-127"/>
              </a:rPr>
              <a:t>법 위반 시 제재</a:t>
            </a:r>
            <a:endParaRPr sz="3300" spc="-100">
              <a:latin typeface="강한공군체 Bold" pitchFamily="34" charset="-127"/>
              <a:ea typeface="강한공군체 Bold" pitchFamily="34" charset="-127"/>
            </a:endParaRPr>
          </a:p>
        </p:txBody>
      </p:sp>
      <p:sp>
        <p:nvSpPr>
          <p:cNvPr id="29" name="object 28"/>
          <p:cNvSpPr txBox="1"/>
          <p:nvPr/>
        </p:nvSpPr>
        <p:spPr>
          <a:xfrm>
            <a:off x="328645" y="423710"/>
            <a:ext cx="369570" cy="635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US" altLang="ko-KR" sz="4000" b="1" spc="-100" dirty="0">
                <a:solidFill>
                  <a:srgbClr val="FFF799"/>
                </a:solidFill>
                <a:latin typeface="강한공군체 Bold" pitchFamily="34" charset="-127"/>
                <a:ea typeface="강한공군체 Bold" pitchFamily="34" charset="-127"/>
                <a:cs typeface="KoPubWorld돋움체 Bold" pitchFamily="2" charset="-127"/>
              </a:rPr>
              <a:t>9</a:t>
            </a:r>
            <a:endParaRPr lang="en-US" sz="4000" spc="-100" dirty="0">
              <a:latin typeface="강한공군체 Bold" pitchFamily="34" charset="-127"/>
              <a:ea typeface="강한공군체 Bold" pitchFamily="34" charset="-127"/>
              <a:cs typeface="KoPubWorld돋움체 Bold" pitchFamily="2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0413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7" name="object 5"/>
          <p:cNvSpPr/>
          <p:nvPr/>
        </p:nvSpPr>
        <p:spPr>
          <a:xfrm>
            <a:off x="1044003" y="1583994"/>
            <a:ext cx="10080625" cy="504190"/>
          </a:xfrm>
          <a:custGeom>
            <a:avLst/>
            <a:gdLst/>
            <a:ahLst/>
            <a:cxnLst/>
            <a:rect l="l" t="t" r="r" b="b"/>
            <a:pathLst>
              <a:path w="10080625" h="504189">
                <a:moveTo>
                  <a:pt x="9851402" y="0"/>
                </a:moveTo>
                <a:lnTo>
                  <a:pt x="228600" y="0"/>
                </a:lnTo>
                <a:lnTo>
                  <a:pt x="96440" y="3571"/>
                </a:lnTo>
                <a:lnTo>
                  <a:pt x="28575" y="28575"/>
                </a:lnTo>
                <a:lnTo>
                  <a:pt x="3571" y="96440"/>
                </a:lnTo>
                <a:lnTo>
                  <a:pt x="0" y="228600"/>
                </a:lnTo>
                <a:lnTo>
                  <a:pt x="0" y="275399"/>
                </a:lnTo>
                <a:lnTo>
                  <a:pt x="3571" y="407558"/>
                </a:lnTo>
                <a:lnTo>
                  <a:pt x="28575" y="475424"/>
                </a:lnTo>
                <a:lnTo>
                  <a:pt x="96440" y="500427"/>
                </a:lnTo>
                <a:lnTo>
                  <a:pt x="228600" y="503999"/>
                </a:lnTo>
                <a:lnTo>
                  <a:pt x="9851402" y="503999"/>
                </a:lnTo>
                <a:lnTo>
                  <a:pt x="9983562" y="500427"/>
                </a:lnTo>
                <a:lnTo>
                  <a:pt x="10051427" y="475424"/>
                </a:lnTo>
                <a:lnTo>
                  <a:pt x="10076430" y="407558"/>
                </a:lnTo>
                <a:lnTo>
                  <a:pt x="10080002" y="275399"/>
                </a:lnTo>
                <a:lnTo>
                  <a:pt x="10080002" y="228600"/>
                </a:lnTo>
                <a:lnTo>
                  <a:pt x="10076430" y="96440"/>
                </a:lnTo>
                <a:lnTo>
                  <a:pt x="10051427" y="28575"/>
                </a:lnTo>
                <a:lnTo>
                  <a:pt x="9983562" y="3571"/>
                </a:lnTo>
                <a:lnTo>
                  <a:pt x="9851402" y="0"/>
                </a:lnTo>
                <a:close/>
              </a:path>
            </a:pathLst>
          </a:custGeom>
          <a:solidFill>
            <a:srgbClr val="E6E6C8"/>
          </a:solidFill>
        </p:spPr>
        <p:txBody>
          <a:bodyPr wrap="square" lIns="0" tIns="0" rIns="0" bIns="0" rtlCol="0"/>
          <a:lstStyle/>
          <a:p>
            <a:endParaRPr spc="-100">
              <a:latin typeface="KoPubWorld돋움체 Bold" pitchFamily="2" charset="-127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1224000" y="2359469"/>
            <a:ext cx="133273" cy="13343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KoPubWorld돋움체 Bold" pitchFamily="2" charset="-127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224000" y="3294189"/>
            <a:ext cx="133273" cy="13343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KoPubWorld돋움체 Bold" pitchFamily="2" charset="-127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499298" y="1657426"/>
            <a:ext cx="4791710" cy="232140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0800">
              <a:lnSpc>
                <a:spcPct val="100000"/>
              </a:lnSpc>
              <a:spcBef>
                <a:spcPts val="100"/>
              </a:spcBef>
            </a:pPr>
            <a:r>
              <a:rPr sz="2200" b="0" spc="-100" dirty="0">
                <a:solidFill>
                  <a:srgbClr val="231F20"/>
                </a:solidFill>
                <a:latin typeface="에스코어 드림 7 ExtraBold" pitchFamily="34" charset="-127"/>
                <a:ea typeface="에스코어 드림 7 ExtraBold" pitchFamily="34" charset="-127"/>
                <a:cs typeface="KoPubWorld돋움체 Bold" pitchFamily="2" charset="-127"/>
              </a:rPr>
              <a:t>위탁의 임의 취소 또는 변경</a:t>
            </a:r>
            <a:endParaRPr sz="2200" spc="-100">
              <a:latin typeface="에스코어 드림 7 ExtraBold" pitchFamily="34" charset="-127"/>
              <a:ea typeface="에스코어 드림 7 ExtraBold" pitchFamily="34" charset="-127"/>
              <a:cs typeface="KoPubWorld돋움체 Bold" pitchFamily="2" charset="-127"/>
            </a:endParaRPr>
          </a:p>
          <a:p>
            <a:pPr marL="12700" marR="5080">
              <a:lnSpc>
                <a:spcPct val="132600"/>
              </a:lnSpc>
              <a:spcBef>
                <a:spcPts val="1410"/>
              </a:spcBef>
            </a:pPr>
            <a:r>
              <a:rPr sz="22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연동에 관한 약정을 이행하지 아니하기 위하여  위탁을 임의로 취소</a:t>
            </a:r>
            <a:r>
              <a:rPr sz="2200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‧</a:t>
            </a:r>
            <a:r>
              <a:rPr sz="22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변경하는 경우</a:t>
            </a:r>
            <a:endParaRPr sz="2200" spc="-100">
              <a:latin typeface="KoPubWorld돋움체 Bold" pitchFamily="2" charset="-127"/>
              <a:ea typeface="KoPubWorld돋움체 Bold" pitchFamily="2" charset="-127"/>
              <a:cs typeface="KoPubWorld돋움체 Bold" pitchFamily="2" charset="-127"/>
            </a:endParaRPr>
          </a:p>
          <a:p>
            <a:pPr marL="12700">
              <a:lnSpc>
                <a:spcPct val="100000"/>
              </a:lnSpc>
              <a:spcBef>
                <a:spcPts val="860"/>
              </a:spcBef>
            </a:pPr>
            <a:r>
              <a:rPr sz="22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개선요구, 시정조치 및 벌점 부과</a:t>
            </a:r>
            <a:endParaRPr sz="2200" spc="-100">
              <a:latin typeface="KoPubWorld돋움체 Bold" pitchFamily="2" charset="-127"/>
              <a:ea typeface="KoPubWorld돋움체 Bold" pitchFamily="2" charset="-127"/>
              <a:cs typeface="KoPubWorld돋움체 Bold" pitchFamily="2" charset="-127"/>
            </a:endParaRPr>
          </a:p>
          <a:p>
            <a:pPr marL="12700">
              <a:lnSpc>
                <a:spcPct val="100000"/>
              </a:lnSpc>
              <a:spcBef>
                <a:spcPts val="1000"/>
              </a:spcBef>
            </a:pPr>
            <a:r>
              <a:rPr sz="2000" spc="-100" dirty="0">
                <a:solidFill>
                  <a:srgbClr val="323031"/>
                </a:solidFill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- 벌점 5점 초과 시, 공공조달 입찰참가자격제한</a:t>
            </a:r>
            <a:endParaRPr sz="2000" spc="-100">
              <a:latin typeface="KoPubWorld돋움체 Medium" pitchFamily="2" charset="-127"/>
              <a:ea typeface="KoPubWorld돋움체 Medium" pitchFamily="2" charset="-127"/>
              <a:cs typeface="KoPubWorld돋움체 Medium" pitchFamily="2" charset="-127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0" y="0"/>
            <a:ext cx="12099925" cy="1234440"/>
            <a:chOff x="0" y="0"/>
            <a:chExt cx="12099925" cy="1234440"/>
          </a:xfrm>
        </p:grpSpPr>
        <p:sp>
          <p:nvSpPr>
            <p:cNvPr id="8" name="object 8"/>
            <p:cNvSpPr/>
            <p:nvPr/>
          </p:nvSpPr>
          <p:spPr>
            <a:xfrm>
              <a:off x="9864001" y="404761"/>
              <a:ext cx="1464945" cy="720090"/>
            </a:xfrm>
            <a:custGeom>
              <a:avLst/>
              <a:gdLst/>
              <a:ahLst/>
              <a:cxnLst/>
              <a:rect l="l" t="t" r="r" b="b"/>
              <a:pathLst>
                <a:path w="1464945" h="720090">
                  <a:moveTo>
                    <a:pt x="370916" y="117513"/>
                  </a:moveTo>
                  <a:lnTo>
                    <a:pt x="0" y="69049"/>
                  </a:lnTo>
                  <a:lnTo>
                    <a:pt x="0" y="719874"/>
                  </a:lnTo>
                  <a:lnTo>
                    <a:pt x="340563" y="669912"/>
                  </a:lnTo>
                  <a:lnTo>
                    <a:pt x="370916" y="117513"/>
                  </a:lnTo>
                  <a:close/>
                </a:path>
                <a:path w="1464945" h="720090">
                  <a:moveTo>
                    <a:pt x="1271536" y="607949"/>
                  </a:moveTo>
                  <a:lnTo>
                    <a:pt x="1271498" y="605053"/>
                  </a:lnTo>
                  <a:lnTo>
                    <a:pt x="1270977" y="598398"/>
                  </a:lnTo>
                  <a:lnTo>
                    <a:pt x="1270342" y="590296"/>
                  </a:lnTo>
                  <a:lnTo>
                    <a:pt x="1163408" y="598398"/>
                  </a:lnTo>
                  <a:lnTo>
                    <a:pt x="1082713" y="586397"/>
                  </a:lnTo>
                  <a:lnTo>
                    <a:pt x="1091539" y="629437"/>
                  </a:lnTo>
                  <a:lnTo>
                    <a:pt x="1110729" y="672160"/>
                  </a:lnTo>
                  <a:lnTo>
                    <a:pt x="1121105" y="684072"/>
                  </a:lnTo>
                  <a:lnTo>
                    <a:pt x="1149540" y="681126"/>
                  </a:lnTo>
                  <a:lnTo>
                    <a:pt x="1173378" y="683006"/>
                  </a:lnTo>
                  <a:lnTo>
                    <a:pt x="1187005" y="683590"/>
                  </a:lnTo>
                  <a:lnTo>
                    <a:pt x="1195539" y="682879"/>
                  </a:lnTo>
                  <a:lnTo>
                    <a:pt x="1202867" y="681126"/>
                  </a:lnTo>
                  <a:lnTo>
                    <a:pt x="1204099" y="680834"/>
                  </a:lnTo>
                  <a:lnTo>
                    <a:pt x="1247698" y="657085"/>
                  </a:lnTo>
                  <a:lnTo>
                    <a:pt x="1269593" y="624941"/>
                  </a:lnTo>
                  <a:lnTo>
                    <a:pt x="1271536" y="607949"/>
                  </a:lnTo>
                  <a:close/>
                </a:path>
                <a:path w="1464945" h="720090">
                  <a:moveTo>
                    <a:pt x="1464602" y="273532"/>
                  </a:moveTo>
                  <a:lnTo>
                    <a:pt x="1445882" y="228981"/>
                  </a:lnTo>
                  <a:lnTo>
                    <a:pt x="1348879" y="179095"/>
                  </a:lnTo>
                  <a:lnTo>
                    <a:pt x="914552" y="153835"/>
                  </a:lnTo>
                  <a:lnTo>
                    <a:pt x="896620" y="197523"/>
                  </a:lnTo>
                  <a:lnTo>
                    <a:pt x="868540" y="236385"/>
                  </a:lnTo>
                  <a:lnTo>
                    <a:pt x="832612" y="267665"/>
                  </a:lnTo>
                  <a:lnTo>
                    <a:pt x="791146" y="288569"/>
                  </a:lnTo>
                  <a:lnTo>
                    <a:pt x="752182" y="296341"/>
                  </a:lnTo>
                  <a:lnTo>
                    <a:pt x="750265" y="296456"/>
                  </a:lnTo>
                  <a:lnTo>
                    <a:pt x="738708" y="295973"/>
                  </a:lnTo>
                  <a:lnTo>
                    <a:pt x="700570" y="272402"/>
                  </a:lnTo>
                  <a:lnTo>
                    <a:pt x="690486" y="239852"/>
                  </a:lnTo>
                  <a:lnTo>
                    <a:pt x="691083" y="139814"/>
                  </a:lnTo>
                  <a:lnTo>
                    <a:pt x="765962" y="0"/>
                  </a:lnTo>
                  <a:lnTo>
                    <a:pt x="404672" y="153085"/>
                  </a:lnTo>
                  <a:lnTo>
                    <a:pt x="379691" y="607949"/>
                  </a:lnTo>
                  <a:lnTo>
                    <a:pt x="457987" y="601281"/>
                  </a:lnTo>
                  <a:lnTo>
                    <a:pt x="516356" y="639737"/>
                  </a:lnTo>
                  <a:lnTo>
                    <a:pt x="547166" y="659193"/>
                  </a:lnTo>
                  <a:lnTo>
                    <a:pt x="560616" y="665645"/>
                  </a:lnTo>
                  <a:lnTo>
                    <a:pt x="566928" y="665060"/>
                  </a:lnTo>
                  <a:lnTo>
                    <a:pt x="567512" y="664857"/>
                  </a:lnTo>
                  <a:lnTo>
                    <a:pt x="571284" y="653288"/>
                  </a:lnTo>
                  <a:lnTo>
                    <a:pt x="575360" y="642010"/>
                  </a:lnTo>
                  <a:lnTo>
                    <a:pt x="591781" y="605955"/>
                  </a:lnTo>
                  <a:lnTo>
                    <a:pt x="632904" y="583234"/>
                  </a:lnTo>
                  <a:lnTo>
                    <a:pt x="647534" y="583272"/>
                  </a:lnTo>
                  <a:lnTo>
                    <a:pt x="686435" y="600087"/>
                  </a:lnTo>
                  <a:lnTo>
                    <a:pt x="690562" y="605053"/>
                  </a:lnTo>
                  <a:lnTo>
                    <a:pt x="698169" y="583234"/>
                  </a:lnTo>
                  <a:lnTo>
                    <a:pt x="719810" y="527786"/>
                  </a:lnTo>
                  <a:lnTo>
                    <a:pt x="747280" y="492696"/>
                  </a:lnTo>
                  <a:lnTo>
                    <a:pt x="772998" y="485571"/>
                  </a:lnTo>
                  <a:lnTo>
                    <a:pt x="790689" y="486308"/>
                  </a:lnTo>
                  <a:lnTo>
                    <a:pt x="830922" y="506349"/>
                  </a:lnTo>
                  <a:lnTo>
                    <a:pt x="846709" y="531939"/>
                  </a:lnTo>
                  <a:lnTo>
                    <a:pt x="855713" y="515454"/>
                  </a:lnTo>
                  <a:lnTo>
                    <a:pt x="868006" y="502323"/>
                  </a:lnTo>
                  <a:lnTo>
                    <a:pt x="881976" y="492582"/>
                  </a:lnTo>
                  <a:lnTo>
                    <a:pt x="896061" y="486232"/>
                  </a:lnTo>
                  <a:lnTo>
                    <a:pt x="898029" y="485571"/>
                  </a:lnTo>
                  <a:lnTo>
                    <a:pt x="901039" y="484543"/>
                  </a:lnTo>
                  <a:lnTo>
                    <a:pt x="906043" y="483387"/>
                  </a:lnTo>
                  <a:lnTo>
                    <a:pt x="910945" y="482803"/>
                  </a:lnTo>
                  <a:lnTo>
                    <a:pt x="926985" y="482244"/>
                  </a:lnTo>
                  <a:lnTo>
                    <a:pt x="941438" y="484568"/>
                  </a:lnTo>
                  <a:lnTo>
                    <a:pt x="973721" y="507238"/>
                  </a:lnTo>
                  <a:lnTo>
                    <a:pt x="987132" y="541845"/>
                  </a:lnTo>
                  <a:lnTo>
                    <a:pt x="991857" y="538530"/>
                  </a:lnTo>
                  <a:lnTo>
                    <a:pt x="997127" y="535825"/>
                  </a:lnTo>
                  <a:lnTo>
                    <a:pt x="1002855" y="533882"/>
                  </a:lnTo>
                  <a:lnTo>
                    <a:pt x="1020254" y="530656"/>
                  </a:lnTo>
                  <a:lnTo>
                    <a:pt x="1037361" y="532536"/>
                  </a:lnTo>
                  <a:lnTo>
                    <a:pt x="1053261" y="539318"/>
                  </a:lnTo>
                  <a:lnTo>
                    <a:pt x="1067079" y="550735"/>
                  </a:lnTo>
                  <a:lnTo>
                    <a:pt x="1071143" y="555218"/>
                  </a:lnTo>
                  <a:lnTo>
                    <a:pt x="1074089" y="557441"/>
                  </a:lnTo>
                  <a:lnTo>
                    <a:pt x="1076172" y="558088"/>
                  </a:lnTo>
                  <a:lnTo>
                    <a:pt x="1077417" y="563638"/>
                  </a:lnTo>
                  <a:lnTo>
                    <a:pt x="1078890" y="569963"/>
                  </a:lnTo>
                  <a:lnTo>
                    <a:pt x="1080681" y="577215"/>
                  </a:lnTo>
                  <a:lnTo>
                    <a:pt x="1162799" y="585660"/>
                  </a:lnTo>
                  <a:lnTo>
                    <a:pt x="1197876" y="584809"/>
                  </a:lnTo>
                  <a:lnTo>
                    <a:pt x="1277823" y="578269"/>
                  </a:lnTo>
                  <a:lnTo>
                    <a:pt x="1323568" y="550303"/>
                  </a:lnTo>
                  <a:lnTo>
                    <a:pt x="1347889" y="502627"/>
                  </a:lnTo>
                  <a:lnTo>
                    <a:pt x="1352537" y="482244"/>
                  </a:lnTo>
                  <a:lnTo>
                    <a:pt x="1353540" y="477850"/>
                  </a:lnTo>
                  <a:lnTo>
                    <a:pt x="1158786" y="464807"/>
                  </a:lnTo>
                  <a:lnTo>
                    <a:pt x="1156550" y="464464"/>
                  </a:lnTo>
                  <a:lnTo>
                    <a:pt x="1154417" y="463613"/>
                  </a:lnTo>
                  <a:lnTo>
                    <a:pt x="1064628" y="400786"/>
                  </a:lnTo>
                  <a:lnTo>
                    <a:pt x="1177696" y="449783"/>
                  </a:lnTo>
                  <a:lnTo>
                    <a:pt x="1178902" y="450126"/>
                  </a:lnTo>
                  <a:lnTo>
                    <a:pt x="1180147" y="450329"/>
                  </a:lnTo>
                  <a:lnTo>
                    <a:pt x="1273390" y="456133"/>
                  </a:lnTo>
                  <a:lnTo>
                    <a:pt x="1322590" y="458571"/>
                  </a:lnTo>
                  <a:lnTo>
                    <a:pt x="1344002" y="458063"/>
                  </a:lnTo>
                  <a:lnTo>
                    <a:pt x="1353947" y="455066"/>
                  </a:lnTo>
                  <a:lnTo>
                    <a:pt x="1373060" y="444373"/>
                  </a:lnTo>
                  <a:lnTo>
                    <a:pt x="1389176" y="427113"/>
                  </a:lnTo>
                  <a:lnTo>
                    <a:pt x="1402613" y="400786"/>
                  </a:lnTo>
                  <a:lnTo>
                    <a:pt x="1403654" y="398754"/>
                  </a:lnTo>
                  <a:lnTo>
                    <a:pt x="1417866" y="354761"/>
                  </a:lnTo>
                  <a:lnTo>
                    <a:pt x="1221587" y="309626"/>
                  </a:lnTo>
                  <a:lnTo>
                    <a:pt x="1220292" y="309397"/>
                  </a:lnTo>
                  <a:lnTo>
                    <a:pt x="1219060" y="308991"/>
                  </a:lnTo>
                  <a:lnTo>
                    <a:pt x="1193012" y="296456"/>
                  </a:lnTo>
                  <a:lnTo>
                    <a:pt x="1052830" y="228981"/>
                  </a:lnTo>
                  <a:lnTo>
                    <a:pt x="1229321" y="291439"/>
                  </a:lnTo>
                  <a:lnTo>
                    <a:pt x="1230299" y="291668"/>
                  </a:lnTo>
                  <a:lnTo>
                    <a:pt x="1231303" y="291807"/>
                  </a:lnTo>
                  <a:lnTo>
                    <a:pt x="1404086" y="328193"/>
                  </a:lnTo>
                  <a:lnTo>
                    <a:pt x="1409547" y="327990"/>
                  </a:lnTo>
                  <a:lnTo>
                    <a:pt x="1414894" y="327240"/>
                  </a:lnTo>
                  <a:lnTo>
                    <a:pt x="1420063" y="326034"/>
                  </a:lnTo>
                  <a:lnTo>
                    <a:pt x="1452003" y="306260"/>
                  </a:lnTo>
                  <a:lnTo>
                    <a:pt x="1464602" y="273532"/>
                  </a:lnTo>
                  <a:close/>
                </a:path>
              </a:pathLst>
            </a:custGeom>
            <a:solidFill>
              <a:srgbClr val="2A6FB2"/>
            </a:solidFill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  <p:sp>
          <p:nvSpPr>
            <p:cNvPr id="9" name="object 9"/>
            <p:cNvSpPr/>
            <p:nvPr/>
          </p:nvSpPr>
          <p:spPr>
            <a:xfrm>
              <a:off x="10442144" y="0"/>
              <a:ext cx="1657985" cy="1234440"/>
            </a:xfrm>
            <a:custGeom>
              <a:avLst/>
              <a:gdLst/>
              <a:ahLst/>
              <a:cxnLst/>
              <a:rect l="l" t="t" r="r" b="b"/>
              <a:pathLst>
                <a:path w="1657984" h="1234440">
                  <a:moveTo>
                    <a:pt x="544360" y="1121257"/>
                  </a:moveTo>
                  <a:lnTo>
                    <a:pt x="514959" y="1090142"/>
                  </a:lnTo>
                  <a:lnTo>
                    <a:pt x="491820" y="1038618"/>
                  </a:lnTo>
                  <a:lnTo>
                    <a:pt x="480225" y="982091"/>
                  </a:lnTo>
                  <a:lnTo>
                    <a:pt x="477342" y="975499"/>
                  </a:lnTo>
                  <a:lnTo>
                    <a:pt x="472643" y="970330"/>
                  </a:lnTo>
                  <a:lnTo>
                    <a:pt x="452793" y="958430"/>
                  </a:lnTo>
                  <a:lnTo>
                    <a:pt x="431609" y="959573"/>
                  </a:lnTo>
                  <a:lnTo>
                    <a:pt x="414274" y="971638"/>
                  </a:lnTo>
                  <a:lnTo>
                    <a:pt x="405993" y="992517"/>
                  </a:lnTo>
                  <a:lnTo>
                    <a:pt x="394462" y="1044321"/>
                  </a:lnTo>
                  <a:lnTo>
                    <a:pt x="388569" y="1069949"/>
                  </a:lnTo>
                  <a:lnTo>
                    <a:pt x="386473" y="1076947"/>
                  </a:lnTo>
                  <a:lnTo>
                    <a:pt x="386346" y="1072896"/>
                  </a:lnTo>
                  <a:lnTo>
                    <a:pt x="388823" y="998575"/>
                  </a:lnTo>
                  <a:lnTo>
                    <a:pt x="389140" y="969340"/>
                  </a:lnTo>
                  <a:lnTo>
                    <a:pt x="384390" y="938669"/>
                  </a:lnTo>
                  <a:lnTo>
                    <a:pt x="368490" y="915670"/>
                  </a:lnTo>
                  <a:lnTo>
                    <a:pt x="335407" y="909447"/>
                  </a:lnTo>
                  <a:lnTo>
                    <a:pt x="319862" y="913892"/>
                  </a:lnTo>
                  <a:lnTo>
                    <a:pt x="305028" y="923112"/>
                  </a:lnTo>
                  <a:lnTo>
                    <a:pt x="293255" y="936421"/>
                  </a:lnTo>
                  <a:lnTo>
                    <a:pt x="286893" y="953084"/>
                  </a:lnTo>
                  <a:lnTo>
                    <a:pt x="258025" y="1072896"/>
                  </a:lnTo>
                  <a:lnTo>
                    <a:pt x="256057" y="1060881"/>
                  </a:lnTo>
                  <a:lnTo>
                    <a:pt x="253580" y="1023010"/>
                  </a:lnTo>
                  <a:lnTo>
                    <a:pt x="251409" y="982091"/>
                  </a:lnTo>
                  <a:lnTo>
                    <a:pt x="250558" y="964311"/>
                  </a:lnTo>
                  <a:lnTo>
                    <a:pt x="240601" y="930541"/>
                  </a:lnTo>
                  <a:lnTo>
                    <a:pt x="216001" y="914387"/>
                  </a:lnTo>
                  <a:lnTo>
                    <a:pt x="188442" y="913587"/>
                  </a:lnTo>
                  <a:lnTo>
                    <a:pt x="169621" y="925906"/>
                  </a:lnTo>
                  <a:lnTo>
                    <a:pt x="149390" y="971638"/>
                  </a:lnTo>
                  <a:lnTo>
                    <a:pt x="128117" y="1032332"/>
                  </a:lnTo>
                  <a:lnTo>
                    <a:pt x="111315" y="1085354"/>
                  </a:lnTo>
                  <a:lnTo>
                    <a:pt x="104495" y="1108049"/>
                  </a:lnTo>
                  <a:lnTo>
                    <a:pt x="105816" y="1082827"/>
                  </a:lnTo>
                  <a:lnTo>
                    <a:pt x="101790" y="1037209"/>
                  </a:lnTo>
                  <a:lnTo>
                    <a:pt x="67945" y="1010018"/>
                  </a:lnTo>
                  <a:lnTo>
                    <a:pt x="44653" y="1013104"/>
                  </a:lnTo>
                  <a:lnTo>
                    <a:pt x="28308" y="1029246"/>
                  </a:lnTo>
                  <a:lnTo>
                    <a:pt x="18745" y="1051953"/>
                  </a:lnTo>
                  <a:lnTo>
                    <a:pt x="5994" y="1091844"/>
                  </a:lnTo>
                  <a:lnTo>
                    <a:pt x="0" y="1138605"/>
                  </a:lnTo>
                  <a:lnTo>
                    <a:pt x="10756" y="1181938"/>
                  </a:lnTo>
                  <a:lnTo>
                    <a:pt x="16395" y="1190726"/>
                  </a:lnTo>
                  <a:lnTo>
                    <a:pt x="23342" y="1198600"/>
                  </a:lnTo>
                  <a:lnTo>
                    <a:pt x="32588" y="1205191"/>
                  </a:lnTo>
                  <a:lnTo>
                    <a:pt x="45161" y="1210056"/>
                  </a:lnTo>
                  <a:lnTo>
                    <a:pt x="62331" y="1208519"/>
                  </a:lnTo>
                  <a:lnTo>
                    <a:pt x="80479" y="1199908"/>
                  </a:lnTo>
                  <a:lnTo>
                    <a:pt x="94856" y="1190282"/>
                  </a:lnTo>
                  <a:lnTo>
                    <a:pt x="100736" y="1185710"/>
                  </a:lnTo>
                  <a:lnTo>
                    <a:pt x="125450" y="1215097"/>
                  </a:lnTo>
                  <a:lnTo>
                    <a:pt x="159689" y="1223886"/>
                  </a:lnTo>
                  <a:lnTo>
                    <a:pt x="196481" y="1212672"/>
                  </a:lnTo>
                  <a:lnTo>
                    <a:pt x="224917" y="1185710"/>
                  </a:lnTo>
                  <a:lnTo>
                    <a:pt x="228841" y="1182001"/>
                  </a:lnTo>
                  <a:lnTo>
                    <a:pt x="238874" y="1206030"/>
                  </a:lnTo>
                  <a:lnTo>
                    <a:pt x="255879" y="1222209"/>
                  </a:lnTo>
                  <a:lnTo>
                    <a:pt x="275932" y="1231277"/>
                  </a:lnTo>
                  <a:lnTo>
                    <a:pt x="295135" y="1234008"/>
                  </a:lnTo>
                  <a:lnTo>
                    <a:pt x="328536" y="1223987"/>
                  </a:lnTo>
                  <a:lnTo>
                    <a:pt x="350570" y="1202512"/>
                  </a:lnTo>
                  <a:lnTo>
                    <a:pt x="362204" y="1182001"/>
                  </a:lnTo>
                  <a:lnTo>
                    <a:pt x="362699" y="1181150"/>
                  </a:lnTo>
                  <a:lnTo>
                    <a:pt x="366420" y="1171448"/>
                  </a:lnTo>
                  <a:lnTo>
                    <a:pt x="367817" y="1174953"/>
                  </a:lnTo>
                  <a:lnTo>
                    <a:pt x="408228" y="1211300"/>
                  </a:lnTo>
                  <a:lnTo>
                    <a:pt x="448500" y="1214983"/>
                  </a:lnTo>
                  <a:lnTo>
                    <a:pt x="482206" y="1195743"/>
                  </a:lnTo>
                  <a:lnTo>
                    <a:pt x="497751" y="1171448"/>
                  </a:lnTo>
                  <a:lnTo>
                    <a:pt x="502958" y="1163320"/>
                  </a:lnTo>
                  <a:lnTo>
                    <a:pt x="506958" y="1151978"/>
                  </a:lnTo>
                  <a:lnTo>
                    <a:pt x="513486" y="1140218"/>
                  </a:lnTo>
                  <a:lnTo>
                    <a:pt x="525081" y="1129487"/>
                  </a:lnTo>
                  <a:lnTo>
                    <a:pt x="544360" y="1121257"/>
                  </a:lnTo>
                  <a:close/>
                </a:path>
                <a:path w="1657984" h="1234440">
                  <a:moveTo>
                    <a:pt x="1657464" y="0"/>
                  </a:moveTo>
                  <a:lnTo>
                    <a:pt x="796848" y="0"/>
                  </a:lnTo>
                  <a:lnTo>
                    <a:pt x="645858" y="163804"/>
                  </a:lnTo>
                  <a:lnTo>
                    <a:pt x="705967" y="212242"/>
                  </a:lnTo>
                  <a:lnTo>
                    <a:pt x="595617" y="322859"/>
                  </a:lnTo>
                  <a:lnTo>
                    <a:pt x="222961" y="389039"/>
                  </a:lnTo>
                  <a:lnTo>
                    <a:pt x="136702" y="532511"/>
                  </a:lnTo>
                  <a:lnTo>
                    <a:pt x="135013" y="538556"/>
                  </a:lnTo>
                  <a:lnTo>
                    <a:pt x="134378" y="644753"/>
                  </a:lnTo>
                  <a:lnTo>
                    <a:pt x="137210" y="658698"/>
                  </a:lnTo>
                  <a:lnTo>
                    <a:pt x="145072" y="669899"/>
                  </a:lnTo>
                  <a:lnTo>
                    <a:pt x="156667" y="677164"/>
                  </a:lnTo>
                  <a:lnTo>
                    <a:pt x="170738" y="679234"/>
                  </a:lnTo>
                  <a:lnTo>
                    <a:pt x="172707" y="679107"/>
                  </a:lnTo>
                  <a:lnTo>
                    <a:pt x="214274" y="669328"/>
                  </a:lnTo>
                  <a:lnTo>
                    <a:pt x="251993" y="647077"/>
                  </a:lnTo>
                  <a:lnTo>
                    <a:pt x="283527" y="615365"/>
                  </a:lnTo>
                  <a:lnTo>
                    <a:pt x="306527" y="577189"/>
                  </a:lnTo>
                  <a:lnTo>
                    <a:pt x="318681" y="535533"/>
                  </a:lnTo>
                  <a:lnTo>
                    <a:pt x="769683" y="560984"/>
                  </a:lnTo>
                  <a:lnTo>
                    <a:pt x="915885" y="624370"/>
                  </a:lnTo>
                  <a:lnTo>
                    <a:pt x="938860" y="557593"/>
                  </a:lnTo>
                  <a:lnTo>
                    <a:pt x="963879" y="535533"/>
                  </a:lnTo>
                  <a:lnTo>
                    <a:pt x="1032357" y="475170"/>
                  </a:lnTo>
                  <a:lnTo>
                    <a:pt x="1146251" y="566915"/>
                  </a:lnTo>
                  <a:lnTo>
                    <a:pt x="1657464" y="0"/>
                  </a:lnTo>
                  <a:close/>
                </a:path>
              </a:pathLst>
            </a:custGeom>
            <a:solidFill>
              <a:srgbClr val="B2B4BA"/>
            </a:solidFill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  <p:sp>
          <p:nvSpPr>
            <p:cNvPr id="10" name="object 10"/>
            <p:cNvSpPr/>
            <p:nvPr/>
          </p:nvSpPr>
          <p:spPr>
            <a:xfrm>
              <a:off x="0" y="395998"/>
              <a:ext cx="9864090" cy="792480"/>
            </a:xfrm>
            <a:custGeom>
              <a:avLst/>
              <a:gdLst/>
              <a:ahLst/>
              <a:cxnLst/>
              <a:rect l="l" t="t" r="r" b="b"/>
              <a:pathLst>
                <a:path w="9864090" h="792480">
                  <a:moveTo>
                    <a:pt x="9864001" y="0"/>
                  </a:moveTo>
                  <a:lnTo>
                    <a:pt x="0" y="0"/>
                  </a:lnTo>
                  <a:lnTo>
                    <a:pt x="0" y="791997"/>
                  </a:lnTo>
                  <a:lnTo>
                    <a:pt x="9864001" y="791997"/>
                  </a:lnTo>
                  <a:lnTo>
                    <a:pt x="9864001" y="0"/>
                  </a:lnTo>
                  <a:close/>
                </a:path>
              </a:pathLst>
            </a:custGeom>
            <a:solidFill>
              <a:srgbClr val="2A6FB2"/>
            </a:solidFill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</p:grpSp>
      <p:grpSp>
        <p:nvGrpSpPr>
          <p:cNvPr id="12" name="object 12"/>
          <p:cNvGrpSpPr/>
          <p:nvPr/>
        </p:nvGrpSpPr>
        <p:grpSpPr>
          <a:xfrm>
            <a:off x="-2" y="216001"/>
            <a:ext cx="1026794" cy="1152525"/>
            <a:chOff x="-2" y="216001"/>
            <a:chExt cx="1026794" cy="1152525"/>
          </a:xfrm>
        </p:grpSpPr>
        <p:sp>
          <p:nvSpPr>
            <p:cNvPr id="13" name="object 13"/>
            <p:cNvSpPr/>
            <p:nvPr/>
          </p:nvSpPr>
          <p:spPr>
            <a:xfrm>
              <a:off x="594597" y="378002"/>
              <a:ext cx="432434" cy="829944"/>
            </a:xfrm>
            <a:custGeom>
              <a:avLst/>
              <a:gdLst/>
              <a:ahLst/>
              <a:cxnLst/>
              <a:rect l="l" t="t" r="r" b="b"/>
              <a:pathLst>
                <a:path w="432434" h="829944">
                  <a:moveTo>
                    <a:pt x="121500" y="0"/>
                  </a:moveTo>
                  <a:lnTo>
                    <a:pt x="0" y="0"/>
                  </a:lnTo>
                  <a:lnTo>
                    <a:pt x="0" y="829792"/>
                  </a:lnTo>
                  <a:lnTo>
                    <a:pt x="120154" y="829792"/>
                  </a:lnTo>
                  <a:lnTo>
                    <a:pt x="432003" y="413994"/>
                  </a:lnTo>
                  <a:lnTo>
                    <a:pt x="1215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  <p:sp>
          <p:nvSpPr>
            <p:cNvPr id="14" name="object 14"/>
            <p:cNvSpPr/>
            <p:nvPr/>
          </p:nvSpPr>
          <p:spPr>
            <a:xfrm>
              <a:off x="-2" y="216001"/>
              <a:ext cx="918844" cy="1152525"/>
            </a:xfrm>
            <a:custGeom>
              <a:avLst/>
              <a:gdLst/>
              <a:ahLst/>
              <a:cxnLst/>
              <a:rect l="l" t="t" r="r" b="b"/>
              <a:pathLst>
                <a:path w="918844" h="1152525">
                  <a:moveTo>
                    <a:pt x="486600" y="0"/>
                  </a:moveTo>
                  <a:lnTo>
                    <a:pt x="486600" y="179997"/>
                  </a:lnTo>
                  <a:lnTo>
                    <a:pt x="0" y="179997"/>
                  </a:lnTo>
                  <a:lnTo>
                    <a:pt x="0" y="971994"/>
                  </a:lnTo>
                  <a:lnTo>
                    <a:pt x="486600" y="971994"/>
                  </a:lnTo>
                  <a:lnTo>
                    <a:pt x="486600" y="1151991"/>
                  </a:lnTo>
                  <a:lnTo>
                    <a:pt x="918603" y="575995"/>
                  </a:lnTo>
                  <a:lnTo>
                    <a:pt x="486600" y="0"/>
                  </a:lnTo>
                  <a:close/>
                </a:path>
              </a:pathLst>
            </a:custGeom>
            <a:solidFill>
              <a:srgbClr val="003964"/>
            </a:solidFill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</p:grpSp>
      <p:sp>
        <p:nvSpPr>
          <p:cNvPr id="16" name="object 16"/>
          <p:cNvSpPr txBox="1">
            <a:spLocks noGrp="1"/>
          </p:cNvSpPr>
          <p:nvPr>
            <p:ph type="sldNum" sz="quarter" idx="7"/>
          </p:nvPr>
        </p:nvSpPr>
        <p:spPr>
          <a:xfrm>
            <a:off x="11843257" y="6527415"/>
            <a:ext cx="289559" cy="246221"/>
          </a:xfrm>
          <a:prstGeom prst="rect">
            <a:avLst/>
          </a:prstGeom>
        </p:spPr>
        <p:txBody>
          <a:bodyPr vert="horz" wrap="square" lIns="0" tIns="30480" rIns="0" bIns="0" rtlCol="0">
            <a:spAutoFit/>
          </a:bodyPr>
          <a:lstStyle/>
          <a:p>
            <a:pPr marL="38100" algn="ctr">
              <a:lnSpc>
                <a:spcPct val="100000"/>
              </a:lnSpc>
              <a:spcBef>
                <a:spcPts val="240"/>
              </a:spcBef>
            </a:pPr>
            <a:r>
              <a:rPr lang="en-US" spc="-150" dirty="0" smtClean="0"/>
              <a:t>3</a:t>
            </a:r>
            <a:r>
              <a:rPr lang="en-US" altLang="ko-KR" spc="-150" dirty="0" smtClean="0"/>
              <a:t>5</a:t>
            </a:r>
            <a:endParaRPr spc="-150" dirty="0"/>
          </a:p>
        </p:txBody>
      </p:sp>
      <p:sp>
        <p:nvSpPr>
          <p:cNvPr id="18" name="object 24"/>
          <p:cNvSpPr txBox="1">
            <a:spLocks noGrp="1"/>
          </p:cNvSpPr>
          <p:nvPr>
            <p:ph type="title"/>
          </p:nvPr>
        </p:nvSpPr>
        <p:spPr>
          <a:xfrm>
            <a:off x="1139300" y="485927"/>
            <a:ext cx="2804160" cy="5206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300" spc="-100" dirty="0">
                <a:latin typeface="강한공군체 Bold" pitchFamily="34" charset="-127"/>
                <a:ea typeface="강한공군체 Bold" pitchFamily="34" charset="-127"/>
              </a:rPr>
              <a:t>법 위반 시 제재</a:t>
            </a:r>
            <a:endParaRPr sz="3300" spc="-100">
              <a:latin typeface="강한공군체 Bold" pitchFamily="34" charset="-127"/>
              <a:ea typeface="강한공군체 Bold" pitchFamily="34" charset="-127"/>
            </a:endParaRPr>
          </a:p>
        </p:txBody>
      </p:sp>
      <p:sp>
        <p:nvSpPr>
          <p:cNvPr id="19" name="object 28"/>
          <p:cNvSpPr txBox="1"/>
          <p:nvPr/>
        </p:nvSpPr>
        <p:spPr>
          <a:xfrm>
            <a:off x="328645" y="423710"/>
            <a:ext cx="369570" cy="635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US" altLang="ko-KR" sz="4000" b="1" spc="-100" dirty="0">
                <a:solidFill>
                  <a:srgbClr val="FFF799"/>
                </a:solidFill>
                <a:latin typeface="강한공군체 Bold" pitchFamily="34" charset="-127"/>
                <a:ea typeface="강한공군체 Bold" pitchFamily="34" charset="-127"/>
                <a:cs typeface="KoPubWorld돋움체 Bold" pitchFamily="2" charset="-127"/>
              </a:rPr>
              <a:t>9</a:t>
            </a:r>
            <a:endParaRPr lang="en-US" sz="4000" spc="-100" dirty="0">
              <a:latin typeface="강한공군체 Bold" pitchFamily="34" charset="-127"/>
              <a:ea typeface="강한공군체 Bold" pitchFamily="34" charset="-127"/>
              <a:cs typeface="KoPubWorld돋움체 Bold" pitchFamily="2" charset="-127"/>
            </a:endParaRPr>
          </a:p>
        </p:txBody>
      </p:sp>
      <p:grpSp>
        <p:nvGrpSpPr>
          <p:cNvPr id="20" name="object 7"/>
          <p:cNvGrpSpPr/>
          <p:nvPr/>
        </p:nvGrpSpPr>
        <p:grpSpPr>
          <a:xfrm>
            <a:off x="1151991" y="1684794"/>
            <a:ext cx="302895" cy="302895"/>
            <a:chOff x="1151991" y="1684794"/>
            <a:chExt cx="302895" cy="302895"/>
          </a:xfrm>
        </p:grpSpPr>
        <p:sp>
          <p:nvSpPr>
            <p:cNvPr id="21" name="object 8"/>
            <p:cNvSpPr/>
            <p:nvPr/>
          </p:nvSpPr>
          <p:spPr>
            <a:xfrm>
              <a:off x="1151991" y="1684794"/>
              <a:ext cx="302895" cy="302895"/>
            </a:xfrm>
            <a:custGeom>
              <a:avLst/>
              <a:gdLst/>
              <a:ahLst/>
              <a:cxnLst/>
              <a:rect l="l" t="t" r="r" b="b"/>
              <a:pathLst>
                <a:path w="302894" h="302894">
                  <a:moveTo>
                    <a:pt x="151206" y="0"/>
                  </a:moveTo>
                  <a:lnTo>
                    <a:pt x="103415" y="7707"/>
                  </a:lnTo>
                  <a:lnTo>
                    <a:pt x="61908" y="29171"/>
                  </a:lnTo>
                  <a:lnTo>
                    <a:pt x="29175" y="61900"/>
                  </a:lnTo>
                  <a:lnTo>
                    <a:pt x="7709" y="103404"/>
                  </a:lnTo>
                  <a:lnTo>
                    <a:pt x="0" y="151193"/>
                  </a:lnTo>
                  <a:lnTo>
                    <a:pt x="7709" y="198988"/>
                  </a:lnTo>
                  <a:lnTo>
                    <a:pt x="29175" y="240496"/>
                  </a:lnTo>
                  <a:lnTo>
                    <a:pt x="61908" y="273227"/>
                  </a:lnTo>
                  <a:lnTo>
                    <a:pt x="103415" y="294691"/>
                  </a:lnTo>
                  <a:lnTo>
                    <a:pt x="151206" y="302399"/>
                  </a:lnTo>
                  <a:lnTo>
                    <a:pt x="198996" y="294691"/>
                  </a:lnTo>
                  <a:lnTo>
                    <a:pt x="240503" y="273227"/>
                  </a:lnTo>
                  <a:lnTo>
                    <a:pt x="273236" y="240496"/>
                  </a:lnTo>
                  <a:lnTo>
                    <a:pt x="294703" y="198988"/>
                  </a:lnTo>
                  <a:lnTo>
                    <a:pt x="302412" y="151193"/>
                  </a:lnTo>
                  <a:lnTo>
                    <a:pt x="294703" y="103404"/>
                  </a:lnTo>
                  <a:lnTo>
                    <a:pt x="273236" y="61900"/>
                  </a:lnTo>
                  <a:lnTo>
                    <a:pt x="240503" y="29171"/>
                  </a:lnTo>
                  <a:lnTo>
                    <a:pt x="198996" y="7707"/>
                  </a:lnTo>
                  <a:lnTo>
                    <a:pt x="151206" y="0"/>
                  </a:lnTo>
                  <a:close/>
                </a:path>
              </a:pathLst>
            </a:custGeom>
            <a:solidFill>
              <a:srgbClr val="F47920"/>
            </a:solidFill>
          </p:spPr>
          <p:txBody>
            <a:bodyPr wrap="square" lIns="0" tIns="0" rIns="0" bIns="0" rtlCol="0"/>
            <a:lstStyle/>
            <a:p>
              <a:endParaRPr spc="-100">
                <a:latin typeface="KoPubWorld돋움체 Bold" pitchFamily="2" charset="-127"/>
              </a:endParaRPr>
            </a:p>
          </p:txBody>
        </p:sp>
        <p:sp>
          <p:nvSpPr>
            <p:cNvPr id="22" name="object 9"/>
            <p:cNvSpPr/>
            <p:nvPr/>
          </p:nvSpPr>
          <p:spPr>
            <a:xfrm>
              <a:off x="1225265" y="1746008"/>
              <a:ext cx="155867" cy="179997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spc="-100">
                <a:latin typeface="KoPubWorld돋움체 Bold" pitchFamily="2" charset="-127"/>
              </a:endParaRPr>
            </a:p>
          </p:txBody>
        </p:sp>
      </p:grpSp>
      <p:pic>
        <p:nvPicPr>
          <p:cNvPr id="6145" name="Picture 1" descr="C:\Users\S\Desktop\4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43800" y="1927860"/>
            <a:ext cx="3230563" cy="48037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0413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object 2"/>
          <p:cNvSpPr/>
          <p:nvPr/>
        </p:nvSpPr>
        <p:spPr>
          <a:xfrm>
            <a:off x="1224000" y="2374709"/>
            <a:ext cx="133273" cy="13343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KoPubWorld돋움체 Bold" pitchFamily="2" charset="-127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1224000" y="2819209"/>
            <a:ext cx="133273" cy="13343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KoPubWorld돋움체 Bold" pitchFamily="2" charset="-127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224000" y="3708209"/>
            <a:ext cx="133273" cy="13343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KoPubWorld돋움체 Bold" pitchFamily="2" charset="-127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1044003" y="1583994"/>
            <a:ext cx="10080625" cy="504190"/>
          </a:xfrm>
          <a:custGeom>
            <a:avLst/>
            <a:gdLst/>
            <a:ahLst/>
            <a:cxnLst/>
            <a:rect l="l" t="t" r="r" b="b"/>
            <a:pathLst>
              <a:path w="10080625" h="504189">
                <a:moveTo>
                  <a:pt x="9851402" y="0"/>
                </a:moveTo>
                <a:lnTo>
                  <a:pt x="228600" y="0"/>
                </a:lnTo>
                <a:lnTo>
                  <a:pt x="96440" y="3571"/>
                </a:lnTo>
                <a:lnTo>
                  <a:pt x="28575" y="28575"/>
                </a:lnTo>
                <a:lnTo>
                  <a:pt x="3571" y="96440"/>
                </a:lnTo>
                <a:lnTo>
                  <a:pt x="0" y="228600"/>
                </a:lnTo>
                <a:lnTo>
                  <a:pt x="0" y="275399"/>
                </a:lnTo>
                <a:lnTo>
                  <a:pt x="3571" y="407558"/>
                </a:lnTo>
                <a:lnTo>
                  <a:pt x="28575" y="475424"/>
                </a:lnTo>
                <a:lnTo>
                  <a:pt x="96440" y="500427"/>
                </a:lnTo>
                <a:lnTo>
                  <a:pt x="228600" y="503999"/>
                </a:lnTo>
                <a:lnTo>
                  <a:pt x="9851402" y="503999"/>
                </a:lnTo>
                <a:lnTo>
                  <a:pt x="9983562" y="500427"/>
                </a:lnTo>
                <a:lnTo>
                  <a:pt x="10051427" y="475424"/>
                </a:lnTo>
                <a:lnTo>
                  <a:pt x="10076430" y="407558"/>
                </a:lnTo>
                <a:lnTo>
                  <a:pt x="10080002" y="275399"/>
                </a:lnTo>
                <a:lnTo>
                  <a:pt x="10080002" y="228600"/>
                </a:lnTo>
                <a:lnTo>
                  <a:pt x="10076430" y="96440"/>
                </a:lnTo>
                <a:lnTo>
                  <a:pt x="10051427" y="28575"/>
                </a:lnTo>
                <a:lnTo>
                  <a:pt x="9983562" y="3571"/>
                </a:lnTo>
                <a:lnTo>
                  <a:pt x="9851402" y="0"/>
                </a:lnTo>
                <a:close/>
              </a:path>
            </a:pathLst>
          </a:custGeom>
          <a:solidFill>
            <a:srgbClr val="E4E3C9"/>
          </a:solidFill>
        </p:spPr>
        <p:txBody>
          <a:bodyPr wrap="square" lIns="0" tIns="0" rIns="0" bIns="0" rtlCol="0"/>
          <a:lstStyle/>
          <a:p>
            <a:endParaRPr>
              <a:latin typeface="KoPubWorld돋움체 Bold" pitchFamily="2" charset="-127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499311" y="1670126"/>
            <a:ext cx="6326505" cy="275018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0165">
              <a:lnSpc>
                <a:spcPct val="100000"/>
              </a:lnSpc>
              <a:spcBef>
                <a:spcPts val="100"/>
              </a:spcBef>
            </a:pPr>
            <a:r>
              <a:rPr sz="2200" b="0" spc="-100" dirty="0">
                <a:solidFill>
                  <a:srgbClr val="231F20"/>
                </a:solidFill>
                <a:latin typeface="에스코어 드림 7 ExtraBold" pitchFamily="34" charset="-127"/>
                <a:ea typeface="에스코어 드림 7 ExtraBold" pitchFamily="34" charset="-127"/>
                <a:cs typeface="KoPubWorld돋움체 Bold" pitchFamily="2" charset="-127"/>
              </a:rPr>
              <a:t>연동 대금 미지급</a:t>
            </a:r>
            <a:endParaRPr sz="2200" spc="-100" dirty="0">
              <a:latin typeface="에스코어 드림 7 ExtraBold" pitchFamily="34" charset="-127"/>
              <a:ea typeface="에스코어 드림 7 ExtraBold" pitchFamily="34" charset="-127"/>
              <a:cs typeface="KoPubWorld돋움체 Bold" pitchFamily="2" charset="-127"/>
            </a:endParaRPr>
          </a:p>
          <a:p>
            <a:pPr marL="12700" marR="5080">
              <a:lnSpc>
                <a:spcPct val="132600"/>
              </a:lnSpc>
              <a:spcBef>
                <a:spcPts val="1410"/>
              </a:spcBef>
            </a:pPr>
            <a:r>
              <a:rPr sz="22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연동 약정에 따라 조정된 납품대금을 지급하지 아니하는 경우  개선요구, 시정권고‧명령, 공표 및 벌점 부과</a:t>
            </a:r>
            <a:endParaRPr sz="2200" spc="-100" dirty="0">
              <a:latin typeface="KoPubWorld돋움체 Bold" pitchFamily="2" charset="-127"/>
              <a:ea typeface="KoPubWorld돋움체 Bold" pitchFamily="2" charset="-127"/>
              <a:cs typeface="KoPubWorld돋움체 Bold" pitchFamily="2" charset="-127"/>
            </a:endParaRPr>
          </a:p>
          <a:p>
            <a:pPr marL="12700">
              <a:lnSpc>
                <a:spcPct val="100000"/>
              </a:lnSpc>
              <a:spcBef>
                <a:spcPts val="1000"/>
              </a:spcBef>
            </a:pPr>
            <a:r>
              <a:rPr sz="2000" spc="-100" dirty="0">
                <a:solidFill>
                  <a:srgbClr val="323031"/>
                </a:solidFill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- 벌점 5점 초과 시, 공공조달 입찰참가자격제한</a:t>
            </a:r>
            <a:endParaRPr sz="2000" spc="-100" dirty="0">
              <a:latin typeface="KoPubWorld돋움체 Medium" pitchFamily="2" charset="-127"/>
              <a:ea typeface="KoPubWorld돋움체 Medium" pitchFamily="2" charset="-127"/>
              <a:cs typeface="KoPubWorld돋움체 Medium" pitchFamily="2" charset="-127"/>
            </a:endParaRPr>
          </a:p>
          <a:p>
            <a:pPr marL="12700">
              <a:lnSpc>
                <a:spcPct val="100000"/>
              </a:lnSpc>
              <a:spcBef>
                <a:spcPts val="960"/>
              </a:spcBef>
            </a:pPr>
            <a:r>
              <a:rPr sz="22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시정명령 미이행 시 형벌 부과 가능</a:t>
            </a:r>
            <a:endParaRPr sz="2200" spc="-100" dirty="0">
              <a:latin typeface="KoPubWorld돋움체 Bold" pitchFamily="2" charset="-127"/>
              <a:ea typeface="KoPubWorld돋움체 Bold" pitchFamily="2" charset="-127"/>
              <a:cs typeface="KoPubWorld돋움체 Bold" pitchFamily="2" charset="-127"/>
            </a:endParaRPr>
          </a:p>
          <a:p>
            <a:pPr marL="12700">
              <a:lnSpc>
                <a:spcPct val="100000"/>
              </a:lnSpc>
              <a:spcBef>
                <a:spcPts val="1000"/>
              </a:spcBef>
            </a:pPr>
            <a:r>
              <a:rPr sz="2000" spc="-100" dirty="0">
                <a:solidFill>
                  <a:srgbClr val="323031"/>
                </a:solidFill>
                <a:latin typeface="KoPubWorld돋움체 Medium" pitchFamily="2" charset="-127"/>
                <a:ea typeface="KoPubWorld돋움체 Medium" pitchFamily="2" charset="-127"/>
                <a:cs typeface="KoPubWorld돋움체 Medium" pitchFamily="2" charset="-127"/>
              </a:rPr>
              <a:t>※ 1년 이하의 징역 또는 5천만원 이하의 벌금</a:t>
            </a:r>
            <a:endParaRPr sz="2000" spc="-100" dirty="0">
              <a:latin typeface="KoPubWorld돋움체 Medium" pitchFamily="2" charset="-127"/>
              <a:ea typeface="KoPubWorld돋움체 Medium" pitchFamily="2" charset="-127"/>
              <a:cs typeface="KoPubWorld돋움체 Medium" pitchFamily="2" charset="-127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1151991" y="1684794"/>
            <a:ext cx="302895" cy="302895"/>
            <a:chOff x="1151991" y="1684794"/>
            <a:chExt cx="302895" cy="302895"/>
          </a:xfrm>
        </p:grpSpPr>
        <p:sp>
          <p:nvSpPr>
            <p:cNvPr id="8" name="object 8"/>
            <p:cNvSpPr/>
            <p:nvPr/>
          </p:nvSpPr>
          <p:spPr>
            <a:xfrm>
              <a:off x="1151991" y="1684794"/>
              <a:ext cx="302895" cy="302895"/>
            </a:xfrm>
            <a:custGeom>
              <a:avLst/>
              <a:gdLst/>
              <a:ahLst/>
              <a:cxnLst/>
              <a:rect l="l" t="t" r="r" b="b"/>
              <a:pathLst>
                <a:path w="302894" h="302894">
                  <a:moveTo>
                    <a:pt x="151206" y="0"/>
                  </a:moveTo>
                  <a:lnTo>
                    <a:pt x="103415" y="7707"/>
                  </a:lnTo>
                  <a:lnTo>
                    <a:pt x="61908" y="29171"/>
                  </a:lnTo>
                  <a:lnTo>
                    <a:pt x="29175" y="61900"/>
                  </a:lnTo>
                  <a:lnTo>
                    <a:pt x="7709" y="103404"/>
                  </a:lnTo>
                  <a:lnTo>
                    <a:pt x="0" y="151193"/>
                  </a:lnTo>
                  <a:lnTo>
                    <a:pt x="7709" y="198988"/>
                  </a:lnTo>
                  <a:lnTo>
                    <a:pt x="29175" y="240496"/>
                  </a:lnTo>
                  <a:lnTo>
                    <a:pt x="61908" y="273227"/>
                  </a:lnTo>
                  <a:lnTo>
                    <a:pt x="103415" y="294691"/>
                  </a:lnTo>
                  <a:lnTo>
                    <a:pt x="151206" y="302399"/>
                  </a:lnTo>
                  <a:lnTo>
                    <a:pt x="198996" y="294691"/>
                  </a:lnTo>
                  <a:lnTo>
                    <a:pt x="240503" y="273227"/>
                  </a:lnTo>
                  <a:lnTo>
                    <a:pt x="273236" y="240496"/>
                  </a:lnTo>
                  <a:lnTo>
                    <a:pt x="294703" y="198988"/>
                  </a:lnTo>
                  <a:lnTo>
                    <a:pt x="302412" y="151193"/>
                  </a:lnTo>
                  <a:lnTo>
                    <a:pt x="294703" y="103404"/>
                  </a:lnTo>
                  <a:lnTo>
                    <a:pt x="273236" y="61900"/>
                  </a:lnTo>
                  <a:lnTo>
                    <a:pt x="240503" y="29171"/>
                  </a:lnTo>
                  <a:lnTo>
                    <a:pt x="198996" y="7707"/>
                  </a:lnTo>
                  <a:lnTo>
                    <a:pt x="151206" y="0"/>
                  </a:lnTo>
                  <a:close/>
                </a:path>
              </a:pathLst>
            </a:custGeom>
            <a:solidFill>
              <a:srgbClr val="F47920"/>
            </a:solidFill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  <p:sp>
          <p:nvSpPr>
            <p:cNvPr id="9" name="object 9"/>
            <p:cNvSpPr/>
            <p:nvPr/>
          </p:nvSpPr>
          <p:spPr>
            <a:xfrm>
              <a:off x="1225265" y="1746008"/>
              <a:ext cx="155867" cy="179997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</p:grpSp>
      <p:sp>
        <p:nvSpPr>
          <p:cNvPr id="10" name="object 10"/>
          <p:cNvSpPr/>
          <p:nvPr/>
        </p:nvSpPr>
        <p:spPr>
          <a:xfrm>
            <a:off x="6651155" y="3266349"/>
            <a:ext cx="4562150" cy="2660387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KoPubWorld돋움체 Bold" pitchFamily="2" charset="-127"/>
            </a:endParaRPr>
          </a:p>
        </p:txBody>
      </p:sp>
      <p:grpSp>
        <p:nvGrpSpPr>
          <p:cNvPr id="11" name="object 11"/>
          <p:cNvGrpSpPr/>
          <p:nvPr/>
        </p:nvGrpSpPr>
        <p:grpSpPr>
          <a:xfrm>
            <a:off x="0" y="0"/>
            <a:ext cx="12099925" cy="1234440"/>
            <a:chOff x="0" y="0"/>
            <a:chExt cx="12099925" cy="1234440"/>
          </a:xfrm>
        </p:grpSpPr>
        <p:sp>
          <p:nvSpPr>
            <p:cNvPr id="12" name="object 12"/>
            <p:cNvSpPr/>
            <p:nvPr/>
          </p:nvSpPr>
          <p:spPr>
            <a:xfrm>
              <a:off x="9864001" y="404761"/>
              <a:ext cx="1464945" cy="720090"/>
            </a:xfrm>
            <a:custGeom>
              <a:avLst/>
              <a:gdLst/>
              <a:ahLst/>
              <a:cxnLst/>
              <a:rect l="l" t="t" r="r" b="b"/>
              <a:pathLst>
                <a:path w="1464945" h="720090">
                  <a:moveTo>
                    <a:pt x="370916" y="117513"/>
                  </a:moveTo>
                  <a:lnTo>
                    <a:pt x="0" y="69049"/>
                  </a:lnTo>
                  <a:lnTo>
                    <a:pt x="0" y="719874"/>
                  </a:lnTo>
                  <a:lnTo>
                    <a:pt x="340563" y="669912"/>
                  </a:lnTo>
                  <a:lnTo>
                    <a:pt x="370916" y="117513"/>
                  </a:lnTo>
                  <a:close/>
                </a:path>
                <a:path w="1464945" h="720090">
                  <a:moveTo>
                    <a:pt x="1271536" y="607949"/>
                  </a:moveTo>
                  <a:lnTo>
                    <a:pt x="1271498" y="605053"/>
                  </a:lnTo>
                  <a:lnTo>
                    <a:pt x="1270977" y="598398"/>
                  </a:lnTo>
                  <a:lnTo>
                    <a:pt x="1270342" y="590296"/>
                  </a:lnTo>
                  <a:lnTo>
                    <a:pt x="1163408" y="598398"/>
                  </a:lnTo>
                  <a:lnTo>
                    <a:pt x="1082713" y="586397"/>
                  </a:lnTo>
                  <a:lnTo>
                    <a:pt x="1091539" y="629437"/>
                  </a:lnTo>
                  <a:lnTo>
                    <a:pt x="1110729" y="672160"/>
                  </a:lnTo>
                  <a:lnTo>
                    <a:pt x="1121105" y="684072"/>
                  </a:lnTo>
                  <a:lnTo>
                    <a:pt x="1149540" y="681126"/>
                  </a:lnTo>
                  <a:lnTo>
                    <a:pt x="1173378" y="683006"/>
                  </a:lnTo>
                  <a:lnTo>
                    <a:pt x="1187005" y="683590"/>
                  </a:lnTo>
                  <a:lnTo>
                    <a:pt x="1195539" y="682879"/>
                  </a:lnTo>
                  <a:lnTo>
                    <a:pt x="1202867" y="681126"/>
                  </a:lnTo>
                  <a:lnTo>
                    <a:pt x="1204099" y="680834"/>
                  </a:lnTo>
                  <a:lnTo>
                    <a:pt x="1247698" y="657085"/>
                  </a:lnTo>
                  <a:lnTo>
                    <a:pt x="1269593" y="624941"/>
                  </a:lnTo>
                  <a:lnTo>
                    <a:pt x="1271536" y="607949"/>
                  </a:lnTo>
                  <a:close/>
                </a:path>
                <a:path w="1464945" h="720090">
                  <a:moveTo>
                    <a:pt x="1464602" y="273532"/>
                  </a:moveTo>
                  <a:lnTo>
                    <a:pt x="1445882" y="228981"/>
                  </a:lnTo>
                  <a:lnTo>
                    <a:pt x="1348879" y="179095"/>
                  </a:lnTo>
                  <a:lnTo>
                    <a:pt x="914552" y="153835"/>
                  </a:lnTo>
                  <a:lnTo>
                    <a:pt x="896620" y="197523"/>
                  </a:lnTo>
                  <a:lnTo>
                    <a:pt x="868540" y="236385"/>
                  </a:lnTo>
                  <a:lnTo>
                    <a:pt x="832612" y="267665"/>
                  </a:lnTo>
                  <a:lnTo>
                    <a:pt x="791146" y="288569"/>
                  </a:lnTo>
                  <a:lnTo>
                    <a:pt x="752182" y="296341"/>
                  </a:lnTo>
                  <a:lnTo>
                    <a:pt x="750265" y="296456"/>
                  </a:lnTo>
                  <a:lnTo>
                    <a:pt x="738708" y="295973"/>
                  </a:lnTo>
                  <a:lnTo>
                    <a:pt x="700570" y="272402"/>
                  </a:lnTo>
                  <a:lnTo>
                    <a:pt x="690486" y="239852"/>
                  </a:lnTo>
                  <a:lnTo>
                    <a:pt x="691083" y="139814"/>
                  </a:lnTo>
                  <a:lnTo>
                    <a:pt x="765962" y="0"/>
                  </a:lnTo>
                  <a:lnTo>
                    <a:pt x="404672" y="153085"/>
                  </a:lnTo>
                  <a:lnTo>
                    <a:pt x="379691" y="607949"/>
                  </a:lnTo>
                  <a:lnTo>
                    <a:pt x="457987" y="601281"/>
                  </a:lnTo>
                  <a:lnTo>
                    <a:pt x="516356" y="639737"/>
                  </a:lnTo>
                  <a:lnTo>
                    <a:pt x="547166" y="659193"/>
                  </a:lnTo>
                  <a:lnTo>
                    <a:pt x="560616" y="665645"/>
                  </a:lnTo>
                  <a:lnTo>
                    <a:pt x="566928" y="665060"/>
                  </a:lnTo>
                  <a:lnTo>
                    <a:pt x="567512" y="664857"/>
                  </a:lnTo>
                  <a:lnTo>
                    <a:pt x="571284" y="653288"/>
                  </a:lnTo>
                  <a:lnTo>
                    <a:pt x="575360" y="642010"/>
                  </a:lnTo>
                  <a:lnTo>
                    <a:pt x="591781" y="605955"/>
                  </a:lnTo>
                  <a:lnTo>
                    <a:pt x="632904" y="583234"/>
                  </a:lnTo>
                  <a:lnTo>
                    <a:pt x="647534" y="583272"/>
                  </a:lnTo>
                  <a:lnTo>
                    <a:pt x="686435" y="600087"/>
                  </a:lnTo>
                  <a:lnTo>
                    <a:pt x="690562" y="605053"/>
                  </a:lnTo>
                  <a:lnTo>
                    <a:pt x="698169" y="583234"/>
                  </a:lnTo>
                  <a:lnTo>
                    <a:pt x="719810" y="527786"/>
                  </a:lnTo>
                  <a:lnTo>
                    <a:pt x="747280" y="492696"/>
                  </a:lnTo>
                  <a:lnTo>
                    <a:pt x="772998" y="485571"/>
                  </a:lnTo>
                  <a:lnTo>
                    <a:pt x="790689" y="486308"/>
                  </a:lnTo>
                  <a:lnTo>
                    <a:pt x="830922" y="506349"/>
                  </a:lnTo>
                  <a:lnTo>
                    <a:pt x="846709" y="531939"/>
                  </a:lnTo>
                  <a:lnTo>
                    <a:pt x="855713" y="515454"/>
                  </a:lnTo>
                  <a:lnTo>
                    <a:pt x="868006" y="502323"/>
                  </a:lnTo>
                  <a:lnTo>
                    <a:pt x="881976" y="492582"/>
                  </a:lnTo>
                  <a:lnTo>
                    <a:pt x="896061" y="486232"/>
                  </a:lnTo>
                  <a:lnTo>
                    <a:pt x="898029" y="485571"/>
                  </a:lnTo>
                  <a:lnTo>
                    <a:pt x="901039" y="484543"/>
                  </a:lnTo>
                  <a:lnTo>
                    <a:pt x="906043" y="483387"/>
                  </a:lnTo>
                  <a:lnTo>
                    <a:pt x="910945" y="482803"/>
                  </a:lnTo>
                  <a:lnTo>
                    <a:pt x="926985" y="482244"/>
                  </a:lnTo>
                  <a:lnTo>
                    <a:pt x="941438" y="484568"/>
                  </a:lnTo>
                  <a:lnTo>
                    <a:pt x="973721" y="507238"/>
                  </a:lnTo>
                  <a:lnTo>
                    <a:pt x="987132" y="541845"/>
                  </a:lnTo>
                  <a:lnTo>
                    <a:pt x="991857" y="538530"/>
                  </a:lnTo>
                  <a:lnTo>
                    <a:pt x="997127" y="535825"/>
                  </a:lnTo>
                  <a:lnTo>
                    <a:pt x="1002855" y="533882"/>
                  </a:lnTo>
                  <a:lnTo>
                    <a:pt x="1020254" y="530656"/>
                  </a:lnTo>
                  <a:lnTo>
                    <a:pt x="1037361" y="532536"/>
                  </a:lnTo>
                  <a:lnTo>
                    <a:pt x="1053261" y="539318"/>
                  </a:lnTo>
                  <a:lnTo>
                    <a:pt x="1067079" y="550735"/>
                  </a:lnTo>
                  <a:lnTo>
                    <a:pt x="1071143" y="555218"/>
                  </a:lnTo>
                  <a:lnTo>
                    <a:pt x="1074089" y="557441"/>
                  </a:lnTo>
                  <a:lnTo>
                    <a:pt x="1076172" y="558088"/>
                  </a:lnTo>
                  <a:lnTo>
                    <a:pt x="1077417" y="563638"/>
                  </a:lnTo>
                  <a:lnTo>
                    <a:pt x="1078890" y="569963"/>
                  </a:lnTo>
                  <a:lnTo>
                    <a:pt x="1080681" y="577215"/>
                  </a:lnTo>
                  <a:lnTo>
                    <a:pt x="1162799" y="585660"/>
                  </a:lnTo>
                  <a:lnTo>
                    <a:pt x="1197876" y="584809"/>
                  </a:lnTo>
                  <a:lnTo>
                    <a:pt x="1277823" y="578269"/>
                  </a:lnTo>
                  <a:lnTo>
                    <a:pt x="1323568" y="550303"/>
                  </a:lnTo>
                  <a:lnTo>
                    <a:pt x="1347889" y="502627"/>
                  </a:lnTo>
                  <a:lnTo>
                    <a:pt x="1352537" y="482244"/>
                  </a:lnTo>
                  <a:lnTo>
                    <a:pt x="1353540" y="477850"/>
                  </a:lnTo>
                  <a:lnTo>
                    <a:pt x="1158786" y="464807"/>
                  </a:lnTo>
                  <a:lnTo>
                    <a:pt x="1156550" y="464464"/>
                  </a:lnTo>
                  <a:lnTo>
                    <a:pt x="1154417" y="463613"/>
                  </a:lnTo>
                  <a:lnTo>
                    <a:pt x="1064628" y="400786"/>
                  </a:lnTo>
                  <a:lnTo>
                    <a:pt x="1177696" y="449783"/>
                  </a:lnTo>
                  <a:lnTo>
                    <a:pt x="1178902" y="450126"/>
                  </a:lnTo>
                  <a:lnTo>
                    <a:pt x="1180147" y="450329"/>
                  </a:lnTo>
                  <a:lnTo>
                    <a:pt x="1273390" y="456133"/>
                  </a:lnTo>
                  <a:lnTo>
                    <a:pt x="1322590" y="458571"/>
                  </a:lnTo>
                  <a:lnTo>
                    <a:pt x="1344002" y="458063"/>
                  </a:lnTo>
                  <a:lnTo>
                    <a:pt x="1353947" y="455066"/>
                  </a:lnTo>
                  <a:lnTo>
                    <a:pt x="1373060" y="444373"/>
                  </a:lnTo>
                  <a:lnTo>
                    <a:pt x="1389176" y="427113"/>
                  </a:lnTo>
                  <a:lnTo>
                    <a:pt x="1402613" y="400786"/>
                  </a:lnTo>
                  <a:lnTo>
                    <a:pt x="1403654" y="398754"/>
                  </a:lnTo>
                  <a:lnTo>
                    <a:pt x="1417866" y="354761"/>
                  </a:lnTo>
                  <a:lnTo>
                    <a:pt x="1221587" y="309626"/>
                  </a:lnTo>
                  <a:lnTo>
                    <a:pt x="1220292" y="309397"/>
                  </a:lnTo>
                  <a:lnTo>
                    <a:pt x="1219060" y="308991"/>
                  </a:lnTo>
                  <a:lnTo>
                    <a:pt x="1193012" y="296456"/>
                  </a:lnTo>
                  <a:lnTo>
                    <a:pt x="1052830" y="228981"/>
                  </a:lnTo>
                  <a:lnTo>
                    <a:pt x="1229321" y="291439"/>
                  </a:lnTo>
                  <a:lnTo>
                    <a:pt x="1230299" y="291668"/>
                  </a:lnTo>
                  <a:lnTo>
                    <a:pt x="1231303" y="291807"/>
                  </a:lnTo>
                  <a:lnTo>
                    <a:pt x="1404086" y="328193"/>
                  </a:lnTo>
                  <a:lnTo>
                    <a:pt x="1409547" y="327990"/>
                  </a:lnTo>
                  <a:lnTo>
                    <a:pt x="1414894" y="327240"/>
                  </a:lnTo>
                  <a:lnTo>
                    <a:pt x="1420063" y="326034"/>
                  </a:lnTo>
                  <a:lnTo>
                    <a:pt x="1452003" y="306260"/>
                  </a:lnTo>
                  <a:lnTo>
                    <a:pt x="1464602" y="273532"/>
                  </a:lnTo>
                  <a:close/>
                </a:path>
              </a:pathLst>
            </a:custGeom>
            <a:solidFill>
              <a:srgbClr val="2A6FB2"/>
            </a:solidFill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  <p:sp>
          <p:nvSpPr>
            <p:cNvPr id="13" name="object 13"/>
            <p:cNvSpPr/>
            <p:nvPr/>
          </p:nvSpPr>
          <p:spPr>
            <a:xfrm>
              <a:off x="10442144" y="0"/>
              <a:ext cx="1657985" cy="1234440"/>
            </a:xfrm>
            <a:custGeom>
              <a:avLst/>
              <a:gdLst/>
              <a:ahLst/>
              <a:cxnLst/>
              <a:rect l="l" t="t" r="r" b="b"/>
              <a:pathLst>
                <a:path w="1657984" h="1234440">
                  <a:moveTo>
                    <a:pt x="544360" y="1121257"/>
                  </a:moveTo>
                  <a:lnTo>
                    <a:pt x="514959" y="1090142"/>
                  </a:lnTo>
                  <a:lnTo>
                    <a:pt x="491820" y="1038618"/>
                  </a:lnTo>
                  <a:lnTo>
                    <a:pt x="480225" y="982091"/>
                  </a:lnTo>
                  <a:lnTo>
                    <a:pt x="477342" y="975499"/>
                  </a:lnTo>
                  <a:lnTo>
                    <a:pt x="472643" y="970330"/>
                  </a:lnTo>
                  <a:lnTo>
                    <a:pt x="452793" y="958430"/>
                  </a:lnTo>
                  <a:lnTo>
                    <a:pt x="431609" y="959573"/>
                  </a:lnTo>
                  <a:lnTo>
                    <a:pt x="414274" y="971638"/>
                  </a:lnTo>
                  <a:lnTo>
                    <a:pt x="405993" y="992517"/>
                  </a:lnTo>
                  <a:lnTo>
                    <a:pt x="394462" y="1044321"/>
                  </a:lnTo>
                  <a:lnTo>
                    <a:pt x="388569" y="1069949"/>
                  </a:lnTo>
                  <a:lnTo>
                    <a:pt x="386473" y="1076947"/>
                  </a:lnTo>
                  <a:lnTo>
                    <a:pt x="386346" y="1072896"/>
                  </a:lnTo>
                  <a:lnTo>
                    <a:pt x="388823" y="998575"/>
                  </a:lnTo>
                  <a:lnTo>
                    <a:pt x="389140" y="969340"/>
                  </a:lnTo>
                  <a:lnTo>
                    <a:pt x="384390" y="938669"/>
                  </a:lnTo>
                  <a:lnTo>
                    <a:pt x="368490" y="915670"/>
                  </a:lnTo>
                  <a:lnTo>
                    <a:pt x="335407" y="909447"/>
                  </a:lnTo>
                  <a:lnTo>
                    <a:pt x="319862" y="913892"/>
                  </a:lnTo>
                  <a:lnTo>
                    <a:pt x="305028" y="923112"/>
                  </a:lnTo>
                  <a:lnTo>
                    <a:pt x="293255" y="936421"/>
                  </a:lnTo>
                  <a:lnTo>
                    <a:pt x="286893" y="953084"/>
                  </a:lnTo>
                  <a:lnTo>
                    <a:pt x="258025" y="1072896"/>
                  </a:lnTo>
                  <a:lnTo>
                    <a:pt x="256057" y="1060881"/>
                  </a:lnTo>
                  <a:lnTo>
                    <a:pt x="253580" y="1023010"/>
                  </a:lnTo>
                  <a:lnTo>
                    <a:pt x="251409" y="982091"/>
                  </a:lnTo>
                  <a:lnTo>
                    <a:pt x="250558" y="964311"/>
                  </a:lnTo>
                  <a:lnTo>
                    <a:pt x="240601" y="930541"/>
                  </a:lnTo>
                  <a:lnTo>
                    <a:pt x="216001" y="914387"/>
                  </a:lnTo>
                  <a:lnTo>
                    <a:pt x="188442" y="913587"/>
                  </a:lnTo>
                  <a:lnTo>
                    <a:pt x="169621" y="925906"/>
                  </a:lnTo>
                  <a:lnTo>
                    <a:pt x="149390" y="971638"/>
                  </a:lnTo>
                  <a:lnTo>
                    <a:pt x="128117" y="1032332"/>
                  </a:lnTo>
                  <a:lnTo>
                    <a:pt x="111315" y="1085354"/>
                  </a:lnTo>
                  <a:lnTo>
                    <a:pt x="104495" y="1108049"/>
                  </a:lnTo>
                  <a:lnTo>
                    <a:pt x="105816" y="1082827"/>
                  </a:lnTo>
                  <a:lnTo>
                    <a:pt x="101790" y="1037209"/>
                  </a:lnTo>
                  <a:lnTo>
                    <a:pt x="67945" y="1010018"/>
                  </a:lnTo>
                  <a:lnTo>
                    <a:pt x="44653" y="1013104"/>
                  </a:lnTo>
                  <a:lnTo>
                    <a:pt x="28308" y="1029246"/>
                  </a:lnTo>
                  <a:lnTo>
                    <a:pt x="18745" y="1051953"/>
                  </a:lnTo>
                  <a:lnTo>
                    <a:pt x="5994" y="1091844"/>
                  </a:lnTo>
                  <a:lnTo>
                    <a:pt x="0" y="1138605"/>
                  </a:lnTo>
                  <a:lnTo>
                    <a:pt x="10756" y="1181938"/>
                  </a:lnTo>
                  <a:lnTo>
                    <a:pt x="16395" y="1190726"/>
                  </a:lnTo>
                  <a:lnTo>
                    <a:pt x="23342" y="1198600"/>
                  </a:lnTo>
                  <a:lnTo>
                    <a:pt x="32588" y="1205191"/>
                  </a:lnTo>
                  <a:lnTo>
                    <a:pt x="45161" y="1210056"/>
                  </a:lnTo>
                  <a:lnTo>
                    <a:pt x="62331" y="1208519"/>
                  </a:lnTo>
                  <a:lnTo>
                    <a:pt x="80479" y="1199908"/>
                  </a:lnTo>
                  <a:lnTo>
                    <a:pt x="94856" y="1190282"/>
                  </a:lnTo>
                  <a:lnTo>
                    <a:pt x="100736" y="1185710"/>
                  </a:lnTo>
                  <a:lnTo>
                    <a:pt x="125450" y="1215097"/>
                  </a:lnTo>
                  <a:lnTo>
                    <a:pt x="159689" y="1223886"/>
                  </a:lnTo>
                  <a:lnTo>
                    <a:pt x="196481" y="1212672"/>
                  </a:lnTo>
                  <a:lnTo>
                    <a:pt x="224917" y="1185710"/>
                  </a:lnTo>
                  <a:lnTo>
                    <a:pt x="228841" y="1182001"/>
                  </a:lnTo>
                  <a:lnTo>
                    <a:pt x="238874" y="1206030"/>
                  </a:lnTo>
                  <a:lnTo>
                    <a:pt x="255879" y="1222209"/>
                  </a:lnTo>
                  <a:lnTo>
                    <a:pt x="275932" y="1231277"/>
                  </a:lnTo>
                  <a:lnTo>
                    <a:pt x="295135" y="1234008"/>
                  </a:lnTo>
                  <a:lnTo>
                    <a:pt x="328536" y="1223987"/>
                  </a:lnTo>
                  <a:lnTo>
                    <a:pt x="350570" y="1202512"/>
                  </a:lnTo>
                  <a:lnTo>
                    <a:pt x="362204" y="1182001"/>
                  </a:lnTo>
                  <a:lnTo>
                    <a:pt x="362699" y="1181150"/>
                  </a:lnTo>
                  <a:lnTo>
                    <a:pt x="366420" y="1171448"/>
                  </a:lnTo>
                  <a:lnTo>
                    <a:pt x="367817" y="1174953"/>
                  </a:lnTo>
                  <a:lnTo>
                    <a:pt x="408228" y="1211300"/>
                  </a:lnTo>
                  <a:lnTo>
                    <a:pt x="448500" y="1214983"/>
                  </a:lnTo>
                  <a:lnTo>
                    <a:pt x="482206" y="1195743"/>
                  </a:lnTo>
                  <a:lnTo>
                    <a:pt x="497751" y="1171448"/>
                  </a:lnTo>
                  <a:lnTo>
                    <a:pt x="502958" y="1163320"/>
                  </a:lnTo>
                  <a:lnTo>
                    <a:pt x="506958" y="1151978"/>
                  </a:lnTo>
                  <a:lnTo>
                    <a:pt x="513486" y="1140218"/>
                  </a:lnTo>
                  <a:lnTo>
                    <a:pt x="525081" y="1129487"/>
                  </a:lnTo>
                  <a:lnTo>
                    <a:pt x="544360" y="1121257"/>
                  </a:lnTo>
                  <a:close/>
                </a:path>
                <a:path w="1657984" h="1234440">
                  <a:moveTo>
                    <a:pt x="1657464" y="0"/>
                  </a:moveTo>
                  <a:lnTo>
                    <a:pt x="796848" y="0"/>
                  </a:lnTo>
                  <a:lnTo>
                    <a:pt x="645858" y="163804"/>
                  </a:lnTo>
                  <a:lnTo>
                    <a:pt x="705967" y="212242"/>
                  </a:lnTo>
                  <a:lnTo>
                    <a:pt x="595617" y="322859"/>
                  </a:lnTo>
                  <a:lnTo>
                    <a:pt x="222961" y="389039"/>
                  </a:lnTo>
                  <a:lnTo>
                    <a:pt x="136702" y="532511"/>
                  </a:lnTo>
                  <a:lnTo>
                    <a:pt x="135013" y="538556"/>
                  </a:lnTo>
                  <a:lnTo>
                    <a:pt x="134378" y="644753"/>
                  </a:lnTo>
                  <a:lnTo>
                    <a:pt x="137210" y="658698"/>
                  </a:lnTo>
                  <a:lnTo>
                    <a:pt x="145072" y="669899"/>
                  </a:lnTo>
                  <a:lnTo>
                    <a:pt x="156667" y="677164"/>
                  </a:lnTo>
                  <a:lnTo>
                    <a:pt x="170738" y="679234"/>
                  </a:lnTo>
                  <a:lnTo>
                    <a:pt x="172707" y="679107"/>
                  </a:lnTo>
                  <a:lnTo>
                    <a:pt x="214274" y="669328"/>
                  </a:lnTo>
                  <a:lnTo>
                    <a:pt x="251993" y="647077"/>
                  </a:lnTo>
                  <a:lnTo>
                    <a:pt x="283527" y="615365"/>
                  </a:lnTo>
                  <a:lnTo>
                    <a:pt x="306527" y="577189"/>
                  </a:lnTo>
                  <a:lnTo>
                    <a:pt x="318681" y="535533"/>
                  </a:lnTo>
                  <a:lnTo>
                    <a:pt x="769683" y="560984"/>
                  </a:lnTo>
                  <a:lnTo>
                    <a:pt x="915885" y="624370"/>
                  </a:lnTo>
                  <a:lnTo>
                    <a:pt x="938860" y="557593"/>
                  </a:lnTo>
                  <a:lnTo>
                    <a:pt x="963879" y="535533"/>
                  </a:lnTo>
                  <a:lnTo>
                    <a:pt x="1032357" y="475170"/>
                  </a:lnTo>
                  <a:lnTo>
                    <a:pt x="1146251" y="566915"/>
                  </a:lnTo>
                  <a:lnTo>
                    <a:pt x="1657464" y="0"/>
                  </a:lnTo>
                  <a:close/>
                </a:path>
              </a:pathLst>
            </a:custGeom>
            <a:solidFill>
              <a:srgbClr val="B2B4BA"/>
            </a:solidFill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  <p:sp>
          <p:nvSpPr>
            <p:cNvPr id="14" name="object 14"/>
            <p:cNvSpPr/>
            <p:nvPr/>
          </p:nvSpPr>
          <p:spPr>
            <a:xfrm>
              <a:off x="0" y="395998"/>
              <a:ext cx="9864090" cy="792480"/>
            </a:xfrm>
            <a:custGeom>
              <a:avLst/>
              <a:gdLst/>
              <a:ahLst/>
              <a:cxnLst/>
              <a:rect l="l" t="t" r="r" b="b"/>
              <a:pathLst>
                <a:path w="9864090" h="792480">
                  <a:moveTo>
                    <a:pt x="9864001" y="0"/>
                  </a:moveTo>
                  <a:lnTo>
                    <a:pt x="0" y="0"/>
                  </a:lnTo>
                  <a:lnTo>
                    <a:pt x="0" y="791997"/>
                  </a:lnTo>
                  <a:lnTo>
                    <a:pt x="9864001" y="791997"/>
                  </a:lnTo>
                  <a:lnTo>
                    <a:pt x="9864001" y="0"/>
                  </a:lnTo>
                  <a:close/>
                </a:path>
              </a:pathLst>
            </a:custGeom>
            <a:solidFill>
              <a:srgbClr val="2A6FB2"/>
            </a:solidFill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</p:grpSp>
      <p:grpSp>
        <p:nvGrpSpPr>
          <p:cNvPr id="16" name="object 16"/>
          <p:cNvGrpSpPr/>
          <p:nvPr/>
        </p:nvGrpSpPr>
        <p:grpSpPr>
          <a:xfrm>
            <a:off x="-2" y="216001"/>
            <a:ext cx="1026794" cy="1152525"/>
            <a:chOff x="-2" y="216001"/>
            <a:chExt cx="1026794" cy="1152525"/>
          </a:xfrm>
        </p:grpSpPr>
        <p:sp>
          <p:nvSpPr>
            <p:cNvPr id="17" name="object 17"/>
            <p:cNvSpPr/>
            <p:nvPr/>
          </p:nvSpPr>
          <p:spPr>
            <a:xfrm>
              <a:off x="594597" y="378002"/>
              <a:ext cx="432434" cy="829944"/>
            </a:xfrm>
            <a:custGeom>
              <a:avLst/>
              <a:gdLst/>
              <a:ahLst/>
              <a:cxnLst/>
              <a:rect l="l" t="t" r="r" b="b"/>
              <a:pathLst>
                <a:path w="432434" h="829944">
                  <a:moveTo>
                    <a:pt x="121500" y="0"/>
                  </a:moveTo>
                  <a:lnTo>
                    <a:pt x="0" y="0"/>
                  </a:lnTo>
                  <a:lnTo>
                    <a:pt x="0" y="829792"/>
                  </a:lnTo>
                  <a:lnTo>
                    <a:pt x="120154" y="829792"/>
                  </a:lnTo>
                  <a:lnTo>
                    <a:pt x="432003" y="413994"/>
                  </a:lnTo>
                  <a:lnTo>
                    <a:pt x="1215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  <p:sp>
          <p:nvSpPr>
            <p:cNvPr id="18" name="object 18"/>
            <p:cNvSpPr/>
            <p:nvPr/>
          </p:nvSpPr>
          <p:spPr>
            <a:xfrm>
              <a:off x="-2" y="216001"/>
              <a:ext cx="918844" cy="1152525"/>
            </a:xfrm>
            <a:custGeom>
              <a:avLst/>
              <a:gdLst/>
              <a:ahLst/>
              <a:cxnLst/>
              <a:rect l="l" t="t" r="r" b="b"/>
              <a:pathLst>
                <a:path w="918844" h="1152525">
                  <a:moveTo>
                    <a:pt x="486600" y="0"/>
                  </a:moveTo>
                  <a:lnTo>
                    <a:pt x="486600" y="179997"/>
                  </a:lnTo>
                  <a:lnTo>
                    <a:pt x="0" y="179997"/>
                  </a:lnTo>
                  <a:lnTo>
                    <a:pt x="0" y="971994"/>
                  </a:lnTo>
                  <a:lnTo>
                    <a:pt x="486600" y="971994"/>
                  </a:lnTo>
                  <a:lnTo>
                    <a:pt x="486600" y="1151991"/>
                  </a:lnTo>
                  <a:lnTo>
                    <a:pt x="918603" y="575995"/>
                  </a:lnTo>
                  <a:lnTo>
                    <a:pt x="486600" y="0"/>
                  </a:lnTo>
                  <a:close/>
                </a:path>
              </a:pathLst>
            </a:custGeom>
            <a:solidFill>
              <a:srgbClr val="003964"/>
            </a:solidFill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</p:grpSp>
      <p:sp>
        <p:nvSpPr>
          <p:cNvPr id="20" name="object 20"/>
          <p:cNvSpPr txBox="1">
            <a:spLocks noGrp="1"/>
          </p:cNvSpPr>
          <p:nvPr>
            <p:ph type="sldNum" sz="quarter" idx="7"/>
          </p:nvPr>
        </p:nvSpPr>
        <p:spPr>
          <a:xfrm>
            <a:off x="11843257" y="6527415"/>
            <a:ext cx="289559" cy="246221"/>
          </a:xfrm>
          <a:prstGeom prst="rect">
            <a:avLst/>
          </a:prstGeom>
        </p:spPr>
        <p:txBody>
          <a:bodyPr vert="horz" wrap="square" lIns="0" tIns="30480" rIns="0" bIns="0" rtlCol="0">
            <a:spAutoFit/>
          </a:bodyPr>
          <a:lstStyle/>
          <a:p>
            <a:pPr marL="38100" algn="ctr">
              <a:lnSpc>
                <a:spcPct val="100000"/>
              </a:lnSpc>
              <a:spcBef>
                <a:spcPts val="240"/>
              </a:spcBef>
            </a:pPr>
            <a:r>
              <a:rPr lang="en-US" spc="-150" dirty="0" smtClean="0"/>
              <a:t>3</a:t>
            </a:r>
            <a:r>
              <a:rPr lang="en-US" altLang="ko-KR" spc="-150" dirty="0" smtClean="0"/>
              <a:t>6</a:t>
            </a:r>
            <a:endParaRPr spc="-150" dirty="0"/>
          </a:p>
        </p:txBody>
      </p:sp>
      <p:sp>
        <p:nvSpPr>
          <p:cNvPr id="22" name="object 24"/>
          <p:cNvSpPr txBox="1">
            <a:spLocks noGrp="1"/>
          </p:cNvSpPr>
          <p:nvPr>
            <p:ph type="title"/>
          </p:nvPr>
        </p:nvSpPr>
        <p:spPr>
          <a:xfrm>
            <a:off x="1139300" y="485927"/>
            <a:ext cx="2804160" cy="5206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300" spc="-100" dirty="0">
                <a:latin typeface="강한공군체 Bold" pitchFamily="34" charset="-127"/>
                <a:ea typeface="강한공군체 Bold" pitchFamily="34" charset="-127"/>
              </a:rPr>
              <a:t>법 위반 시 제재</a:t>
            </a:r>
            <a:endParaRPr sz="3300" spc="-100">
              <a:latin typeface="강한공군체 Bold" pitchFamily="34" charset="-127"/>
              <a:ea typeface="강한공군체 Bold" pitchFamily="34" charset="-127"/>
            </a:endParaRPr>
          </a:p>
        </p:txBody>
      </p:sp>
      <p:sp>
        <p:nvSpPr>
          <p:cNvPr id="23" name="object 28"/>
          <p:cNvSpPr txBox="1"/>
          <p:nvPr/>
        </p:nvSpPr>
        <p:spPr>
          <a:xfrm>
            <a:off x="328645" y="423710"/>
            <a:ext cx="369570" cy="635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US" altLang="ko-KR" sz="4000" b="1" spc="-100" dirty="0">
                <a:solidFill>
                  <a:srgbClr val="FFF799"/>
                </a:solidFill>
                <a:latin typeface="강한공군체 Bold" pitchFamily="34" charset="-127"/>
                <a:ea typeface="강한공군체 Bold" pitchFamily="34" charset="-127"/>
                <a:cs typeface="KoPubWorld돋움체 Bold" pitchFamily="2" charset="-127"/>
              </a:rPr>
              <a:t>9</a:t>
            </a:r>
            <a:endParaRPr lang="en-US" sz="4000" spc="-100" dirty="0">
              <a:latin typeface="강한공군체 Bold" pitchFamily="34" charset="-127"/>
              <a:ea typeface="강한공군체 Bold" pitchFamily="34" charset="-127"/>
              <a:cs typeface="KoPubWorld돋움체 Bold" pitchFamily="2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3" name="Picture 1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2190413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219200" y="3352800"/>
            <a:ext cx="9744075" cy="191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object 2"/>
          <p:cNvSpPr/>
          <p:nvPr/>
        </p:nvSpPr>
        <p:spPr>
          <a:xfrm>
            <a:off x="1224000" y="2382329"/>
            <a:ext cx="133273" cy="133438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KoPubWorld돋움체 Bold" pitchFamily="2" charset="-127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044003" y="1583994"/>
            <a:ext cx="10080625" cy="504190"/>
          </a:xfrm>
          <a:custGeom>
            <a:avLst/>
            <a:gdLst/>
            <a:ahLst/>
            <a:cxnLst/>
            <a:rect l="l" t="t" r="r" b="b"/>
            <a:pathLst>
              <a:path w="10080625" h="504189">
                <a:moveTo>
                  <a:pt x="9851402" y="0"/>
                </a:moveTo>
                <a:lnTo>
                  <a:pt x="228600" y="0"/>
                </a:lnTo>
                <a:lnTo>
                  <a:pt x="96440" y="3571"/>
                </a:lnTo>
                <a:lnTo>
                  <a:pt x="28575" y="28575"/>
                </a:lnTo>
                <a:lnTo>
                  <a:pt x="3571" y="96440"/>
                </a:lnTo>
                <a:lnTo>
                  <a:pt x="0" y="228600"/>
                </a:lnTo>
                <a:lnTo>
                  <a:pt x="0" y="275399"/>
                </a:lnTo>
                <a:lnTo>
                  <a:pt x="3571" y="407558"/>
                </a:lnTo>
                <a:lnTo>
                  <a:pt x="28575" y="475424"/>
                </a:lnTo>
                <a:lnTo>
                  <a:pt x="96440" y="500427"/>
                </a:lnTo>
                <a:lnTo>
                  <a:pt x="228600" y="503999"/>
                </a:lnTo>
                <a:lnTo>
                  <a:pt x="9851402" y="503999"/>
                </a:lnTo>
                <a:lnTo>
                  <a:pt x="9983562" y="500427"/>
                </a:lnTo>
                <a:lnTo>
                  <a:pt x="10051427" y="475424"/>
                </a:lnTo>
                <a:lnTo>
                  <a:pt x="10076430" y="407558"/>
                </a:lnTo>
                <a:lnTo>
                  <a:pt x="10080002" y="275399"/>
                </a:lnTo>
                <a:lnTo>
                  <a:pt x="10080002" y="228600"/>
                </a:lnTo>
                <a:lnTo>
                  <a:pt x="10076430" y="96440"/>
                </a:lnTo>
                <a:lnTo>
                  <a:pt x="10051427" y="28575"/>
                </a:lnTo>
                <a:lnTo>
                  <a:pt x="9983562" y="3571"/>
                </a:lnTo>
                <a:lnTo>
                  <a:pt x="9851402" y="0"/>
                </a:lnTo>
                <a:close/>
              </a:path>
            </a:pathLst>
          </a:custGeom>
          <a:solidFill>
            <a:srgbClr val="E6E6C8"/>
          </a:solidFill>
        </p:spPr>
        <p:txBody>
          <a:bodyPr wrap="square" lIns="0" tIns="0" rIns="0" bIns="0" rtlCol="0"/>
          <a:lstStyle/>
          <a:p>
            <a:endParaRPr>
              <a:latin typeface="KoPubWorld돋움체 Bold" pitchFamily="2" charset="-127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499361" y="1695526"/>
            <a:ext cx="9778239" cy="35137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0165">
              <a:lnSpc>
                <a:spcPct val="100000"/>
              </a:lnSpc>
              <a:spcBef>
                <a:spcPts val="100"/>
              </a:spcBef>
            </a:pPr>
            <a:r>
              <a:rPr sz="2200" b="0" spc="-100" dirty="0">
                <a:solidFill>
                  <a:srgbClr val="231F20"/>
                </a:solidFill>
                <a:latin typeface="에스코어 드림 7 ExtraBold" pitchFamily="34" charset="-127"/>
                <a:ea typeface="에스코어 드림 7 ExtraBold" pitchFamily="34" charset="-127"/>
                <a:cs typeface="KoPubWorld돋움체 Bold" pitchFamily="2" charset="-127"/>
              </a:rPr>
              <a:t>대</a:t>
            </a:r>
            <a:r>
              <a:rPr lang="en-US" altLang="ko-KR" sz="2200" b="0" spc="-100" dirty="0">
                <a:solidFill>
                  <a:srgbClr val="231F20"/>
                </a:solidFill>
                <a:latin typeface="에스코어 드림 7 ExtraBold" pitchFamily="34" charset="-127"/>
                <a:ea typeface="에스코어 드림 7 ExtraBold" pitchFamily="34" charset="-127"/>
                <a:cs typeface="KoPubWorld돋움체 Bold" pitchFamily="2" charset="-127"/>
              </a:rPr>
              <a:t>·</a:t>
            </a:r>
            <a:r>
              <a:rPr lang="ko-KR" altLang="en-US" sz="2200" b="0" spc="-100" dirty="0">
                <a:solidFill>
                  <a:srgbClr val="231F20"/>
                </a:solidFill>
                <a:latin typeface="에스코어 드림 7 ExtraBold" pitchFamily="34" charset="-127"/>
                <a:ea typeface="에스코어 드림 7 ExtraBold" pitchFamily="34" charset="-127"/>
                <a:cs typeface="KoPubWorld돋움체 Bold" pitchFamily="2" charset="-127"/>
              </a:rPr>
              <a:t>중소기업</a:t>
            </a:r>
            <a:r>
              <a:rPr lang="en-US" altLang="ko-KR" sz="2200" b="0" spc="-100" dirty="0">
                <a:solidFill>
                  <a:srgbClr val="231F20"/>
                </a:solidFill>
                <a:latin typeface="에스코어 드림 7 ExtraBold" pitchFamily="34" charset="-127"/>
                <a:ea typeface="에스코어 드림 7 ExtraBold" pitchFamily="34" charset="-127"/>
                <a:cs typeface="KoPubWorld돋움체 Bold" pitchFamily="2" charset="-127"/>
              </a:rPr>
              <a:t>·</a:t>
            </a:r>
            <a:r>
              <a:rPr lang="ko-KR" altLang="en-US" sz="2200" b="0" spc="-100" dirty="0">
                <a:solidFill>
                  <a:srgbClr val="231F20"/>
                </a:solidFill>
                <a:latin typeface="에스코어 드림 7 ExtraBold" pitchFamily="34" charset="-127"/>
                <a:ea typeface="에스코어 드림 7 ExtraBold" pitchFamily="34" charset="-127"/>
                <a:cs typeface="KoPubWorld돋움체 Bold" pitchFamily="2" charset="-127"/>
              </a:rPr>
              <a:t>농어업협력재단을 </a:t>
            </a:r>
            <a:r>
              <a:rPr lang="ko-KR" altLang="en-US" sz="2200" b="0" spc="-100" dirty="0">
                <a:solidFill>
                  <a:srgbClr val="C00000"/>
                </a:solidFill>
                <a:latin typeface="에스코어 드림 7 ExtraBold" pitchFamily="34" charset="-127"/>
                <a:ea typeface="에스코어 드림 7 ExtraBold" pitchFamily="34" charset="-127"/>
                <a:cs typeface="KoPubWorld돋움체 Bold" pitchFamily="2" charset="-127"/>
              </a:rPr>
              <a:t>납품대금연동 확산지원본부로 지정</a:t>
            </a:r>
            <a:r>
              <a:rPr lang="en-US" altLang="ko-KR" b="0" spc="-100" dirty="0">
                <a:solidFill>
                  <a:srgbClr val="231F20"/>
                </a:solidFill>
                <a:latin typeface="에스코어 드림 7 ExtraBold" pitchFamily="34" charset="-127"/>
                <a:ea typeface="에스코어 드림 7 ExtraBold" pitchFamily="34" charset="-127"/>
                <a:cs typeface="KoPubWorld돋움체 Bold" pitchFamily="2" charset="-127"/>
              </a:rPr>
              <a:t>(</a:t>
            </a:r>
            <a:r>
              <a:rPr lang="en-US" altLang="ko-KR" spc="-100" dirty="0">
                <a:solidFill>
                  <a:srgbClr val="231F20"/>
                </a:solidFill>
                <a:latin typeface="에스코어 드림 7 ExtraBold" pitchFamily="34" charset="-127"/>
                <a:ea typeface="에스코어 드림 7 ExtraBold" pitchFamily="34" charset="-127"/>
                <a:cs typeface="KoPubWorld돋움체 Bold" pitchFamily="2" charset="-127"/>
              </a:rPr>
              <a:t>’</a:t>
            </a:r>
            <a:r>
              <a:rPr lang="en-US" altLang="ko-KR" b="0" spc="-100" dirty="0">
                <a:solidFill>
                  <a:srgbClr val="231F20"/>
                </a:solidFill>
                <a:latin typeface="에스코어 드림 7 ExtraBold" pitchFamily="34" charset="-127"/>
                <a:ea typeface="에스코어 드림 7 ExtraBold" pitchFamily="34" charset="-127"/>
                <a:cs typeface="KoPubWorld돋움체 Bold" pitchFamily="2" charset="-127"/>
              </a:rPr>
              <a:t>23.7.24~)</a:t>
            </a:r>
            <a:endParaRPr spc="-100" dirty="0">
              <a:latin typeface="KoPubWorld돋움체 Bold" pitchFamily="2" charset="-127"/>
              <a:ea typeface="KoPubWorld돋움체 Bold" pitchFamily="2" charset="-127"/>
              <a:cs typeface="KoPubWorld돋움체 Bold" pitchFamily="2" charset="-127"/>
            </a:endParaRPr>
          </a:p>
        </p:txBody>
      </p:sp>
      <p:grpSp>
        <p:nvGrpSpPr>
          <p:cNvPr id="6" name="object 6"/>
          <p:cNvGrpSpPr/>
          <p:nvPr/>
        </p:nvGrpSpPr>
        <p:grpSpPr>
          <a:xfrm>
            <a:off x="1151991" y="1684794"/>
            <a:ext cx="302895" cy="302895"/>
            <a:chOff x="1151991" y="1684794"/>
            <a:chExt cx="302895" cy="302895"/>
          </a:xfrm>
        </p:grpSpPr>
        <p:sp>
          <p:nvSpPr>
            <p:cNvPr id="7" name="object 7"/>
            <p:cNvSpPr/>
            <p:nvPr/>
          </p:nvSpPr>
          <p:spPr>
            <a:xfrm>
              <a:off x="1151991" y="1684794"/>
              <a:ext cx="302895" cy="302895"/>
            </a:xfrm>
            <a:custGeom>
              <a:avLst/>
              <a:gdLst/>
              <a:ahLst/>
              <a:cxnLst/>
              <a:rect l="l" t="t" r="r" b="b"/>
              <a:pathLst>
                <a:path w="302894" h="302894">
                  <a:moveTo>
                    <a:pt x="151206" y="0"/>
                  </a:moveTo>
                  <a:lnTo>
                    <a:pt x="103415" y="7707"/>
                  </a:lnTo>
                  <a:lnTo>
                    <a:pt x="61908" y="29171"/>
                  </a:lnTo>
                  <a:lnTo>
                    <a:pt x="29175" y="61900"/>
                  </a:lnTo>
                  <a:lnTo>
                    <a:pt x="7709" y="103404"/>
                  </a:lnTo>
                  <a:lnTo>
                    <a:pt x="0" y="151193"/>
                  </a:lnTo>
                  <a:lnTo>
                    <a:pt x="7709" y="198988"/>
                  </a:lnTo>
                  <a:lnTo>
                    <a:pt x="29175" y="240496"/>
                  </a:lnTo>
                  <a:lnTo>
                    <a:pt x="61908" y="273227"/>
                  </a:lnTo>
                  <a:lnTo>
                    <a:pt x="103415" y="294691"/>
                  </a:lnTo>
                  <a:lnTo>
                    <a:pt x="151206" y="302399"/>
                  </a:lnTo>
                  <a:lnTo>
                    <a:pt x="198996" y="294691"/>
                  </a:lnTo>
                  <a:lnTo>
                    <a:pt x="240503" y="273227"/>
                  </a:lnTo>
                  <a:lnTo>
                    <a:pt x="273236" y="240496"/>
                  </a:lnTo>
                  <a:lnTo>
                    <a:pt x="294703" y="198988"/>
                  </a:lnTo>
                  <a:lnTo>
                    <a:pt x="302412" y="151193"/>
                  </a:lnTo>
                  <a:lnTo>
                    <a:pt x="294703" y="103404"/>
                  </a:lnTo>
                  <a:lnTo>
                    <a:pt x="273236" y="61900"/>
                  </a:lnTo>
                  <a:lnTo>
                    <a:pt x="240503" y="29171"/>
                  </a:lnTo>
                  <a:lnTo>
                    <a:pt x="198996" y="7707"/>
                  </a:lnTo>
                  <a:lnTo>
                    <a:pt x="151206" y="0"/>
                  </a:lnTo>
                  <a:close/>
                </a:path>
              </a:pathLst>
            </a:custGeom>
            <a:solidFill>
              <a:srgbClr val="F47920"/>
            </a:solidFill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  <p:sp>
          <p:nvSpPr>
            <p:cNvPr id="8" name="object 8"/>
            <p:cNvSpPr/>
            <p:nvPr/>
          </p:nvSpPr>
          <p:spPr>
            <a:xfrm>
              <a:off x="1225265" y="1746008"/>
              <a:ext cx="155867" cy="179997"/>
            </a:xfrm>
            <a:prstGeom prst="rect">
              <a:avLst/>
            </a:prstGeom>
            <a:blipFill>
              <a:blip r:embed="rId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</p:grpSp>
      <p:sp>
        <p:nvSpPr>
          <p:cNvPr id="11" name="object 11"/>
          <p:cNvSpPr txBox="1"/>
          <p:nvPr/>
        </p:nvSpPr>
        <p:spPr>
          <a:xfrm>
            <a:off x="3562096" y="3467392"/>
            <a:ext cx="7258304" cy="160428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9200"/>
              </a:lnSpc>
              <a:spcBef>
                <a:spcPts val="100"/>
              </a:spcBef>
            </a:pPr>
            <a:r>
              <a:rPr lang="ko-KR" altLang="en-US" sz="20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원재료 가격 및 주요 물가지수 정보 제공</a:t>
            </a:r>
            <a:endParaRPr lang="en-US" altLang="ko-KR" sz="2000" b="1" spc="-100" dirty="0">
              <a:solidFill>
                <a:srgbClr val="323031"/>
              </a:solidFill>
              <a:latin typeface="KoPubWorld돋움체 Bold" pitchFamily="2" charset="-127"/>
              <a:ea typeface="KoPubWorld돋움체 Bold" pitchFamily="2" charset="-127"/>
              <a:cs typeface="KoPubWorld돋움체 Bold" pitchFamily="2" charset="-127"/>
            </a:endParaRPr>
          </a:p>
          <a:p>
            <a:pPr marL="12700" marR="5080">
              <a:lnSpc>
                <a:spcPct val="129200"/>
              </a:lnSpc>
              <a:spcBef>
                <a:spcPts val="100"/>
              </a:spcBef>
            </a:pPr>
            <a:r>
              <a:rPr lang="ko-KR" altLang="en-US" sz="20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납품대금 연동의 도입 및 조정 실적 확인</a:t>
            </a:r>
            <a:endParaRPr lang="en-US" altLang="ko-KR" sz="2000" b="1" spc="-100" dirty="0">
              <a:solidFill>
                <a:srgbClr val="323031"/>
              </a:solidFill>
              <a:latin typeface="KoPubWorld돋움체 Bold" pitchFamily="2" charset="-127"/>
              <a:ea typeface="KoPubWorld돋움체 Bold" pitchFamily="2" charset="-127"/>
              <a:cs typeface="KoPubWorld돋움체 Bold" pitchFamily="2" charset="-127"/>
            </a:endParaRPr>
          </a:p>
          <a:p>
            <a:pPr marL="12700" marR="5080">
              <a:lnSpc>
                <a:spcPct val="129200"/>
              </a:lnSpc>
              <a:spcBef>
                <a:spcPts val="100"/>
              </a:spcBef>
            </a:pPr>
            <a:r>
              <a:rPr lang="ko-KR" altLang="en-US" sz="20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교육 및 컨설팅</a:t>
            </a:r>
            <a:endParaRPr lang="en-US" altLang="ko-KR" sz="2000" b="1" spc="-100" dirty="0">
              <a:solidFill>
                <a:srgbClr val="323031"/>
              </a:solidFill>
              <a:latin typeface="KoPubWorld돋움체 Bold" pitchFamily="2" charset="-127"/>
              <a:ea typeface="KoPubWorld돋움체 Bold" pitchFamily="2" charset="-127"/>
              <a:cs typeface="KoPubWorld돋움체 Bold" pitchFamily="2" charset="-127"/>
            </a:endParaRPr>
          </a:p>
          <a:p>
            <a:pPr marL="12700" marR="5080">
              <a:lnSpc>
                <a:spcPct val="129200"/>
              </a:lnSpc>
              <a:spcBef>
                <a:spcPts val="100"/>
              </a:spcBef>
            </a:pPr>
            <a:r>
              <a:rPr lang="ko-KR" altLang="en-US" sz="20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연동제 확산을 위한 기타 제반 사업</a:t>
            </a:r>
            <a:endParaRPr lang="en-US" sz="2000" b="1" spc="-100" dirty="0">
              <a:solidFill>
                <a:srgbClr val="323031"/>
              </a:solidFill>
              <a:latin typeface="KoPubWorld돋움체 Bold" pitchFamily="2" charset="-127"/>
              <a:ea typeface="KoPubWorld돋움체 Bold" pitchFamily="2" charset="-127"/>
              <a:cs typeface="KoPubWorld돋움체 Bold" pitchFamily="2" charset="-127"/>
            </a:endParaRPr>
          </a:p>
        </p:txBody>
      </p:sp>
      <p:grpSp>
        <p:nvGrpSpPr>
          <p:cNvPr id="12" name="object 12"/>
          <p:cNvGrpSpPr/>
          <p:nvPr/>
        </p:nvGrpSpPr>
        <p:grpSpPr>
          <a:xfrm>
            <a:off x="0" y="0"/>
            <a:ext cx="12099925" cy="1234440"/>
            <a:chOff x="0" y="0"/>
            <a:chExt cx="12099925" cy="1234440"/>
          </a:xfrm>
        </p:grpSpPr>
        <p:sp>
          <p:nvSpPr>
            <p:cNvPr id="13" name="object 13"/>
            <p:cNvSpPr/>
            <p:nvPr/>
          </p:nvSpPr>
          <p:spPr>
            <a:xfrm>
              <a:off x="9864001" y="404761"/>
              <a:ext cx="1464945" cy="720090"/>
            </a:xfrm>
            <a:custGeom>
              <a:avLst/>
              <a:gdLst/>
              <a:ahLst/>
              <a:cxnLst/>
              <a:rect l="l" t="t" r="r" b="b"/>
              <a:pathLst>
                <a:path w="1464945" h="720090">
                  <a:moveTo>
                    <a:pt x="370916" y="117513"/>
                  </a:moveTo>
                  <a:lnTo>
                    <a:pt x="0" y="69049"/>
                  </a:lnTo>
                  <a:lnTo>
                    <a:pt x="0" y="719874"/>
                  </a:lnTo>
                  <a:lnTo>
                    <a:pt x="340563" y="669912"/>
                  </a:lnTo>
                  <a:lnTo>
                    <a:pt x="370916" y="117513"/>
                  </a:lnTo>
                  <a:close/>
                </a:path>
                <a:path w="1464945" h="720090">
                  <a:moveTo>
                    <a:pt x="1271536" y="607949"/>
                  </a:moveTo>
                  <a:lnTo>
                    <a:pt x="1271498" y="605053"/>
                  </a:lnTo>
                  <a:lnTo>
                    <a:pt x="1270977" y="598398"/>
                  </a:lnTo>
                  <a:lnTo>
                    <a:pt x="1270342" y="590296"/>
                  </a:lnTo>
                  <a:lnTo>
                    <a:pt x="1163408" y="598398"/>
                  </a:lnTo>
                  <a:lnTo>
                    <a:pt x="1082713" y="586397"/>
                  </a:lnTo>
                  <a:lnTo>
                    <a:pt x="1091539" y="629437"/>
                  </a:lnTo>
                  <a:lnTo>
                    <a:pt x="1110729" y="672160"/>
                  </a:lnTo>
                  <a:lnTo>
                    <a:pt x="1121105" y="684072"/>
                  </a:lnTo>
                  <a:lnTo>
                    <a:pt x="1149540" y="681126"/>
                  </a:lnTo>
                  <a:lnTo>
                    <a:pt x="1173378" y="683006"/>
                  </a:lnTo>
                  <a:lnTo>
                    <a:pt x="1187005" y="683590"/>
                  </a:lnTo>
                  <a:lnTo>
                    <a:pt x="1195539" y="682879"/>
                  </a:lnTo>
                  <a:lnTo>
                    <a:pt x="1202867" y="681126"/>
                  </a:lnTo>
                  <a:lnTo>
                    <a:pt x="1204099" y="680834"/>
                  </a:lnTo>
                  <a:lnTo>
                    <a:pt x="1247698" y="657085"/>
                  </a:lnTo>
                  <a:lnTo>
                    <a:pt x="1269593" y="624941"/>
                  </a:lnTo>
                  <a:lnTo>
                    <a:pt x="1271536" y="607949"/>
                  </a:lnTo>
                  <a:close/>
                </a:path>
                <a:path w="1464945" h="720090">
                  <a:moveTo>
                    <a:pt x="1464602" y="273532"/>
                  </a:moveTo>
                  <a:lnTo>
                    <a:pt x="1445882" y="228981"/>
                  </a:lnTo>
                  <a:lnTo>
                    <a:pt x="1348879" y="179095"/>
                  </a:lnTo>
                  <a:lnTo>
                    <a:pt x="914552" y="153835"/>
                  </a:lnTo>
                  <a:lnTo>
                    <a:pt x="896620" y="197523"/>
                  </a:lnTo>
                  <a:lnTo>
                    <a:pt x="868540" y="236385"/>
                  </a:lnTo>
                  <a:lnTo>
                    <a:pt x="832612" y="267665"/>
                  </a:lnTo>
                  <a:lnTo>
                    <a:pt x="791146" y="288569"/>
                  </a:lnTo>
                  <a:lnTo>
                    <a:pt x="752182" y="296341"/>
                  </a:lnTo>
                  <a:lnTo>
                    <a:pt x="750265" y="296456"/>
                  </a:lnTo>
                  <a:lnTo>
                    <a:pt x="738708" y="295973"/>
                  </a:lnTo>
                  <a:lnTo>
                    <a:pt x="700570" y="272402"/>
                  </a:lnTo>
                  <a:lnTo>
                    <a:pt x="690486" y="239852"/>
                  </a:lnTo>
                  <a:lnTo>
                    <a:pt x="691083" y="139814"/>
                  </a:lnTo>
                  <a:lnTo>
                    <a:pt x="765962" y="0"/>
                  </a:lnTo>
                  <a:lnTo>
                    <a:pt x="404672" y="153085"/>
                  </a:lnTo>
                  <a:lnTo>
                    <a:pt x="379691" y="607949"/>
                  </a:lnTo>
                  <a:lnTo>
                    <a:pt x="457987" y="601281"/>
                  </a:lnTo>
                  <a:lnTo>
                    <a:pt x="516356" y="639737"/>
                  </a:lnTo>
                  <a:lnTo>
                    <a:pt x="547166" y="659193"/>
                  </a:lnTo>
                  <a:lnTo>
                    <a:pt x="560616" y="665645"/>
                  </a:lnTo>
                  <a:lnTo>
                    <a:pt x="566928" y="665060"/>
                  </a:lnTo>
                  <a:lnTo>
                    <a:pt x="567512" y="664857"/>
                  </a:lnTo>
                  <a:lnTo>
                    <a:pt x="571284" y="653288"/>
                  </a:lnTo>
                  <a:lnTo>
                    <a:pt x="575360" y="642010"/>
                  </a:lnTo>
                  <a:lnTo>
                    <a:pt x="591781" y="605955"/>
                  </a:lnTo>
                  <a:lnTo>
                    <a:pt x="632904" y="583234"/>
                  </a:lnTo>
                  <a:lnTo>
                    <a:pt x="647534" y="583272"/>
                  </a:lnTo>
                  <a:lnTo>
                    <a:pt x="686435" y="600087"/>
                  </a:lnTo>
                  <a:lnTo>
                    <a:pt x="690562" y="605053"/>
                  </a:lnTo>
                  <a:lnTo>
                    <a:pt x="698169" y="583234"/>
                  </a:lnTo>
                  <a:lnTo>
                    <a:pt x="719810" y="527786"/>
                  </a:lnTo>
                  <a:lnTo>
                    <a:pt x="747280" y="492696"/>
                  </a:lnTo>
                  <a:lnTo>
                    <a:pt x="772998" y="485571"/>
                  </a:lnTo>
                  <a:lnTo>
                    <a:pt x="790689" y="486308"/>
                  </a:lnTo>
                  <a:lnTo>
                    <a:pt x="830922" y="506349"/>
                  </a:lnTo>
                  <a:lnTo>
                    <a:pt x="846709" y="531939"/>
                  </a:lnTo>
                  <a:lnTo>
                    <a:pt x="855713" y="515454"/>
                  </a:lnTo>
                  <a:lnTo>
                    <a:pt x="868006" y="502323"/>
                  </a:lnTo>
                  <a:lnTo>
                    <a:pt x="881976" y="492582"/>
                  </a:lnTo>
                  <a:lnTo>
                    <a:pt x="896061" y="486232"/>
                  </a:lnTo>
                  <a:lnTo>
                    <a:pt x="898029" y="485571"/>
                  </a:lnTo>
                  <a:lnTo>
                    <a:pt x="901039" y="484543"/>
                  </a:lnTo>
                  <a:lnTo>
                    <a:pt x="906043" y="483387"/>
                  </a:lnTo>
                  <a:lnTo>
                    <a:pt x="910945" y="482803"/>
                  </a:lnTo>
                  <a:lnTo>
                    <a:pt x="926985" y="482244"/>
                  </a:lnTo>
                  <a:lnTo>
                    <a:pt x="941438" y="484568"/>
                  </a:lnTo>
                  <a:lnTo>
                    <a:pt x="973721" y="507238"/>
                  </a:lnTo>
                  <a:lnTo>
                    <a:pt x="987132" y="541845"/>
                  </a:lnTo>
                  <a:lnTo>
                    <a:pt x="991857" y="538530"/>
                  </a:lnTo>
                  <a:lnTo>
                    <a:pt x="997127" y="535825"/>
                  </a:lnTo>
                  <a:lnTo>
                    <a:pt x="1002855" y="533882"/>
                  </a:lnTo>
                  <a:lnTo>
                    <a:pt x="1020254" y="530656"/>
                  </a:lnTo>
                  <a:lnTo>
                    <a:pt x="1037361" y="532536"/>
                  </a:lnTo>
                  <a:lnTo>
                    <a:pt x="1053261" y="539318"/>
                  </a:lnTo>
                  <a:lnTo>
                    <a:pt x="1067079" y="550735"/>
                  </a:lnTo>
                  <a:lnTo>
                    <a:pt x="1071143" y="555218"/>
                  </a:lnTo>
                  <a:lnTo>
                    <a:pt x="1074089" y="557441"/>
                  </a:lnTo>
                  <a:lnTo>
                    <a:pt x="1076172" y="558088"/>
                  </a:lnTo>
                  <a:lnTo>
                    <a:pt x="1077417" y="563638"/>
                  </a:lnTo>
                  <a:lnTo>
                    <a:pt x="1078890" y="569963"/>
                  </a:lnTo>
                  <a:lnTo>
                    <a:pt x="1080681" y="577215"/>
                  </a:lnTo>
                  <a:lnTo>
                    <a:pt x="1162799" y="585660"/>
                  </a:lnTo>
                  <a:lnTo>
                    <a:pt x="1197876" y="584809"/>
                  </a:lnTo>
                  <a:lnTo>
                    <a:pt x="1277823" y="578269"/>
                  </a:lnTo>
                  <a:lnTo>
                    <a:pt x="1323568" y="550303"/>
                  </a:lnTo>
                  <a:lnTo>
                    <a:pt x="1347889" y="502627"/>
                  </a:lnTo>
                  <a:lnTo>
                    <a:pt x="1352537" y="482244"/>
                  </a:lnTo>
                  <a:lnTo>
                    <a:pt x="1353540" y="477850"/>
                  </a:lnTo>
                  <a:lnTo>
                    <a:pt x="1158786" y="464807"/>
                  </a:lnTo>
                  <a:lnTo>
                    <a:pt x="1156550" y="464464"/>
                  </a:lnTo>
                  <a:lnTo>
                    <a:pt x="1154417" y="463613"/>
                  </a:lnTo>
                  <a:lnTo>
                    <a:pt x="1064628" y="400786"/>
                  </a:lnTo>
                  <a:lnTo>
                    <a:pt x="1177696" y="449783"/>
                  </a:lnTo>
                  <a:lnTo>
                    <a:pt x="1178902" y="450126"/>
                  </a:lnTo>
                  <a:lnTo>
                    <a:pt x="1180147" y="450329"/>
                  </a:lnTo>
                  <a:lnTo>
                    <a:pt x="1273390" y="456133"/>
                  </a:lnTo>
                  <a:lnTo>
                    <a:pt x="1322590" y="458571"/>
                  </a:lnTo>
                  <a:lnTo>
                    <a:pt x="1344002" y="458063"/>
                  </a:lnTo>
                  <a:lnTo>
                    <a:pt x="1353947" y="455066"/>
                  </a:lnTo>
                  <a:lnTo>
                    <a:pt x="1373060" y="444373"/>
                  </a:lnTo>
                  <a:lnTo>
                    <a:pt x="1389176" y="427113"/>
                  </a:lnTo>
                  <a:lnTo>
                    <a:pt x="1402613" y="400786"/>
                  </a:lnTo>
                  <a:lnTo>
                    <a:pt x="1403654" y="398754"/>
                  </a:lnTo>
                  <a:lnTo>
                    <a:pt x="1417866" y="354761"/>
                  </a:lnTo>
                  <a:lnTo>
                    <a:pt x="1221587" y="309626"/>
                  </a:lnTo>
                  <a:lnTo>
                    <a:pt x="1220292" y="309397"/>
                  </a:lnTo>
                  <a:lnTo>
                    <a:pt x="1219060" y="308991"/>
                  </a:lnTo>
                  <a:lnTo>
                    <a:pt x="1193012" y="296456"/>
                  </a:lnTo>
                  <a:lnTo>
                    <a:pt x="1052830" y="228981"/>
                  </a:lnTo>
                  <a:lnTo>
                    <a:pt x="1229321" y="291439"/>
                  </a:lnTo>
                  <a:lnTo>
                    <a:pt x="1230299" y="291668"/>
                  </a:lnTo>
                  <a:lnTo>
                    <a:pt x="1231303" y="291807"/>
                  </a:lnTo>
                  <a:lnTo>
                    <a:pt x="1404086" y="328193"/>
                  </a:lnTo>
                  <a:lnTo>
                    <a:pt x="1409547" y="327990"/>
                  </a:lnTo>
                  <a:lnTo>
                    <a:pt x="1414894" y="327240"/>
                  </a:lnTo>
                  <a:lnTo>
                    <a:pt x="1420063" y="326034"/>
                  </a:lnTo>
                  <a:lnTo>
                    <a:pt x="1452003" y="306260"/>
                  </a:lnTo>
                  <a:lnTo>
                    <a:pt x="1464602" y="273532"/>
                  </a:lnTo>
                  <a:close/>
                </a:path>
              </a:pathLst>
            </a:custGeom>
            <a:solidFill>
              <a:srgbClr val="A4B16F"/>
            </a:solidFill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  <p:sp>
          <p:nvSpPr>
            <p:cNvPr id="14" name="object 14"/>
            <p:cNvSpPr/>
            <p:nvPr/>
          </p:nvSpPr>
          <p:spPr>
            <a:xfrm>
              <a:off x="10442144" y="0"/>
              <a:ext cx="1657985" cy="1234440"/>
            </a:xfrm>
            <a:custGeom>
              <a:avLst/>
              <a:gdLst/>
              <a:ahLst/>
              <a:cxnLst/>
              <a:rect l="l" t="t" r="r" b="b"/>
              <a:pathLst>
                <a:path w="1657984" h="1234440">
                  <a:moveTo>
                    <a:pt x="544360" y="1121257"/>
                  </a:moveTo>
                  <a:lnTo>
                    <a:pt x="514959" y="1090142"/>
                  </a:lnTo>
                  <a:lnTo>
                    <a:pt x="491820" y="1038618"/>
                  </a:lnTo>
                  <a:lnTo>
                    <a:pt x="480225" y="982091"/>
                  </a:lnTo>
                  <a:lnTo>
                    <a:pt x="477342" y="975499"/>
                  </a:lnTo>
                  <a:lnTo>
                    <a:pt x="472643" y="970330"/>
                  </a:lnTo>
                  <a:lnTo>
                    <a:pt x="452793" y="958430"/>
                  </a:lnTo>
                  <a:lnTo>
                    <a:pt x="431609" y="959573"/>
                  </a:lnTo>
                  <a:lnTo>
                    <a:pt x="414274" y="971638"/>
                  </a:lnTo>
                  <a:lnTo>
                    <a:pt x="405993" y="992517"/>
                  </a:lnTo>
                  <a:lnTo>
                    <a:pt x="394462" y="1044321"/>
                  </a:lnTo>
                  <a:lnTo>
                    <a:pt x="388569" y="1069949"/>
                  </a:lnTo>
                  <a:lnTo>
                    <a:pt x="386473" y="1076947"/>
                  </a:lnTo>
                  <a:lnTo>
                    <a:pt x="386346" y="1072896"/>
                  </a:lnTo>
                  <a:lnTo>
                    <a:pt x="388823" y="998575"/>
                  </a:lnTo>
                  <a:lnTo>
                    <a:pt x="389140" y="969340"/>
                  </a:lnTo>
                  <a:lnTo>
                    <a:pt x="384390" y="938669"/>
                  </a:lnTo>
                  <a:lnTo>
                    <a:pt x="368490" y="915670"/>
                  </a:lnTo>
                  <a:lnTo>
                    <a:pt x="335407" y="909447"/>
                  </a:lnTo>
                  <a:lnTo>
                    <a:pt x="319862" y="913892"/>
                  </a:lnTo>
                  <a:lnTo>
                    <a:pt x="305028" y="923112"/>
                  </a:lnTo>
                  <a:lnTo>
                    <a:pt x="293255" y="936421"/>
                  </a:lnTo>
                  <a:lnTo>
                    <a:pt x="286893" y="953084"/>
                  </a:lnTo>
                  <a:lnTo>
                    <a:pt x="258025" y="1072896"/>
                  </a:lnTo>
                  <a:lnTo>
                    <a:pt x="256057" y="1060881"/>
                  </a:lnTo>
                  <a:lnTo>
                    <a:pt x="253580" y="1023010"/>
                  </a:lnTo>
                  <a:lnTo>
                    <a:pt x="251409" y="982091"/>
                  </a:lnTo>
                  <a:lnTo>
                    <a:pt x="250558" y="964311"/>
                  </a:lnTo>
                  <a:lnTo>
                    <a:pt x="240601" y="930541"/>
                  </a:lnTo>
                  <a:lnTo>
                    <a:pt x="216001" y="914387"/>
                  </a:lnTo>
                  <a:lnTo>
                    <a:pt x="188442" y="913587"/>
                  </a:lnTo>
                  <a:lnTo>
                    <a:pt x="169621" y="925906"/>
                  </a:lnTo>
                  <a:lnTo>
                    <a:pt x="149390" y="971638"/>
                  </a:lnTo>
                  <a:lnTo>
                    <a:pt x="128117" y="1032332"/>
                  </a:lnTo>
                  <a:lnTo>
                    <a:pt x="111315" y="1085354"/>
                  </a:lnTo>
                  <a:lnTo>
                    <a:pt x="104495" y="1108049"/>
                  </a:lnTo>
                  <a:lnTo>
                    <a:pt x="105816" y="1082827"/>
                  </a:lnTo>
                  <a:lnTo>
                    <a:pt x="101790" y="1037209"/>
                  </a:lnTo>
                  <a:lnTo>
                    <a:pt x="67945" y="1010018"/>
                  </a:lnTo>
                  <a:lnTo>
                    <a:pt x="44653" y="1013104"/>
                  </a:lnTo>
                  <a:lnTo>
                    <a:pt x="28308" y="1029246"/>
                  </a:lnTo>
                  <a:lnTo>
                    <a:pt x="18745" y="1051953"/>
                  </a:lnTo>
                  <a:lnTo>
                    <a:pt x="5994" y="1091844"/>
                  </a:lnTo>
                  <a:lnTo>
                    <a:pt x="0" y="1138605"/>
                  </a:lnTo>
                  <a:lnTo>
                    <a:pt x="10756" y="1181938"/>
                  </a:lnTo>
                  <a:lnTo>
                    <a:pt x="16395" y="1190726"/>
                  </a:lnTo>
                  <a:lnTo>
                    <a:pt x="23342" y="1198600"/>
                  </a:lnTo>
                  <a:lnTo>
                    <a:pt x="32588" y="1205191"/>
                  </a:lnTo>
                  <a:lnTo>
                    <a:pt x="45161" y="1210056"/>
                  </a:lnTo>
                  <a:lnTo>
                    <a:pt x="62331" y="1208519"/>
                  </a:lnTo>
                  <a:lnTo>
                    <a:pt x="80479" y="1199908"/>
                  </a:lnTo>
                  <a:lnTo>
                    <a:pt x="94856" y="1190282"/>
                  </a:lnTo>
                  <a:lnTo>
                    <a:pt x="100736" y="1185710"/>
                  </a:lnTo>
                  <a:lnTo>
                    <a:pt x="125450" y="1215097"/>
                  </a:lnTo>
                  <a:lnTo>
                    <a:pt x="159689" y="1223886"/>
                  </a:lnTo>
                  <a:lnTo>
                    <a:pt x="196481" y="1212672"/>
                  </a:lnTo>
                  <a:lnTo>
                    <a:pt x="224917" y="1185710"/>
                  </a:lnTo>
                  <a:lnTo>
                    <a:pt x="228841" y="1182001"/>
                  </a:lnTo>
                  <a:lnTo>
                    <a:pt x="238874" y="1206030"/>
                  </a:lnTo>
                  <a:lnTo>
                    <a:pt x="255879" y="1222209"/>
                  </a:lnTo>
                  <a:lnTo>
                    <a:pt x="275932" y="1231277"/>
                  </a:lnTo>
                  <a:lnTo>
                    <a:pt x="295135" y="1234008"/>
                  </a:lnTo>
                  <a:lnTo>
                    <a:pt x="328536" y="1223987"/>
                  </a:lnTo>
                  <a:lnTo>
                    <a:pt x="350570" y="1202512"/>
                  </a:lnTo>
                  <a:lnTo>
                    <a:pt x="362204" y="1182001"/>
                  </a:lnTo>
                  <a:lnTo>
                    <a:pt x="362699" y="1181150"/>
                  </a:lnTo>
                  <a:lnTo>
                    <a:pt x="366420" y="1171448"/>
                  </a:lnTo>
                  <a:lnTo>
                    <a:pt x="367817" y="1174953"/>
                  </a:lnTo>
                  <a:lnTo>
                    <a:pt x="408228" y="1211300"/>
                  </a:lnTo>
                  <a:lnTo>
                    <a:pt x="448500" y="1214983"/>
                  </a:lnTo>
                  <a:lnTo>
                    <a:pt x="482206" y="1195743"/>
                  </a:lnTo>
                  <a:lnTo>
                    <a:pt x="497751" y="1171448"/>
                  </a:lnTo>
                  <a:lnTo>
                    <a:pt x="502958" y="1163320"/>
                  </a:lnTo>
                  <a:lnTo>
                    <a:pt x="506958" y="1151978"/>
                  </a:lnTo>
                  <a:lnTo>
                    <a:pt x="513486" y="1140218"/>
                  </a:lnTo>
                  <a:lnTo>
                    <a:pt x="525081" y="1129487"/>
                  </a:lnTo>
                  <a:lnTo>
                    <a:pt x="544360" y="1121257"/>
                  </a:lnTo>
                  <a:close/>
                </a:path>
                <a:path w="1657984" h="1234440">
                  <a:moveTo>
                    <a:pt x="1657464" y="0"/>
                  </a:moveTo>
                  <a:lnTo>
                    <a:pt x="796848" y="0"/>
                  </a:lnTo>
                  <a:lnTo>
                    <a:pt x="645858" y="163804"/>
                  </a:lnTo>
                  <a:lnTo>
                    <a:pt x="705967" y="212242"/>
                  </a:lnTo>
                  <a:lnTo>
                    <a:pt x="595617" y="322859"/>
                  </a:lnTo>
                  <a:lnTo>
                    <a:pt x="222961" y="389039"/>
                  </a:lnTo>
                  <a:lnTo>
                    <a:pt x="136702" y="532511"/>
                  </a:lnTo>
                  <a:lnTo>
                    <a:pt x="135013" y="538556"/>
                  </a:lnTo>
                  <a:lnTo>
                    <a:pt x="134378" y="644753"/>
                  </a:lnTo>
                  <a:lnTo>
                    <a:pt x="137210" y="658698"/>
                  </a:lnTo>
                  <a:lnTo>
                    <a:pt x="145072" y="669899"/>
                  </a:lnTo>
                  <a:lnTo>
                    <a:pt x="156667" y="677164"/>
                  </a:lnTo>
                  <a:lnTo>
                    <a:pt x="170738" y="679234"/>
                  </a:lnTo>
                  <a:lnTo>
                    <a:pt x="172707" y="679107"/>
                  </a:lnTo>
                  <a:lnTo>
                    <a:pt x="214274" y="669328"/>
                  </a:lnTo>
                  <a:lnTo>
                    <a:pt x="251993" y="647077"/>
                  </a:lnTo>
                  <a:lnTo>
                    <a:pt x="283527" y="615365"/>
                  </a:lnTo>
                  <a:lnTo>
                    <a:pt x="306527" y="577189"/>
                  </a:lnTo>
                  <a:lnTo>
                    <a:pt x="318681" y="535533"/>
                  </a:lnTo>
                  <a:lnTo>
                    <a:pt x="769683" y="560984"/>
                  </a:lnTo>
                  <a:lnTo>
                    <a:pt x="915885" y="624370"/>
                  </a:lnTo>
                  <a:lnTo>
                    <a:pt x="938860" y="557593"/>
                  </a:lnTo>
                  <a:lnTo>
                    <a:pt x="963879" y="535533"/>
                  </a:lnTo>
                  <a:lnTo>
                    <a:pt x="1032357" y="475170"/>
                  </a:lnTo>
                  <a:lnTo>
                    <a:pt x="1146251" y="566915"/>
                  </a:lnTo>
                  <a:lnTo>
                    <a:pt x="1657464" y="0"/>
                  </a:lnTo>
                  <a:close/>
                </a:path>
              </a:pathLst>
            </a:custGeom>
            <a:solidFill>
              <a:srgbClr val="B2B4BA"/>
            </a:solidFill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  <p:sp>
          <p:nvSpPr>
            <p:cNvPr id="15" name="object 15"/>
            <p:cNvSpPr/>
            <p:nvPr/>
          </p:nvSpPr>
          <p:spPr>
            <a:xfrm>
              <a:off x="0" y="395998"/>
              <a:ext cx="9864090" cy="792480"/>
            </a:xfrm>
            <a:custGeom>
              <a:avLst/>
              <a:gdLst/>
              <a:ahLst/>
              <a:cxnLst/>
              <a:rect l="l" t="t" r="r" b="b"/>
              <a:pathLst>
                <a:path w="9864090" h="792480">
                  <a:moveTo>
                    <a:pt x="9864001" y="0"/>
                  </a:moveTo>
                  <a:lnTo>
                    <a:pt x="0" y="0"/>
                  </a:lnTo>
                  <a:lnTo>
                    <a:pt x="0" y="791997"/>
                  </a:lnTo>
                  <a:lnTo>
                    <a:pt x="9864001" y="791997"/>
                  </a:lnTo>
                  <a:lnTo>
                    <a:pt x="9864001" y="0"/>
                  </a:lnTo>
                  <a:close/>
                </a:path>
              </a:pathLst>
            </a:custGeom>
            <a:solidFill>
              <a:srgbClr val="A4B16F"/>
            </a:solidFill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</p:grpSp>
      <p:sp>
        <p:nvSpPr>
          <p:cNvPr id="16" name="object 16"/>
          <p:cNvSpPr txBox="1">
            <a:spLocks noGrp="1"/>
          </p:cNvSpPr>
          <p:nvPr>
            <p:ph type="title"/>
          </p:nvPr>
        </p:nvSpPr>
        <p:spPr>
          <a:xfrm>
            <a:off x="1139300" y="485927"/>
            <a:ext cx="6219825" cy="5206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ko-KR" altLang="en-US" sz="3300" spc="-100" dirty="0">
                <a:latin typeface="강한공군체 Bold" pitchFamily="34" charset="-127"/>
                <a:ea typeface="강한공군체 Bold" pitchFamily="34" charset="-127"/>
              </a:rPr>
              <a:t>납품대금 연동의 도입을 위한 지원</a:t>
            </a:r>
            <a:endParaRPr sz="3300" spc="-100" dirty="0">
              <a:latin typeface="강한공군체 Bold" pitchFamily="34" charset="-127"/>
              <a:ea typeface="강한공군체 Bold" pitchFamily="34" charset="-127"/>
            </a:endParaRPr>
          </a:p>
        </p:txBody>
      </p:sp>
      <p:grpSp>
        <p:nvGrpSpPr>
          <p:cNvPr id="17" name="object 17"/>
          <p:cNvGrpSpPr/>
          <p:nvPr/>
        </p:nvGrpSpPr>
        <p:grpSpPr>
          <a:xfrm>
            <a:off x="-2" y="216001"/>
            <a:ext cx="1026794" cy="1152525"/>
            <a:chOff x="-2" y="216001"/>
            <a:chExt cx="1026794" cy="1152525"/>
          </a:xfrm>
        </p:grpSpPr>
        <p:sp>
          <p:nvSpPr>
            <p:cNvPr id="18" name="object 18"/>
            <p:cNvSpPr/>
            <p:nvPr/>
          </p:nvSpPr>
          <p:spPr>
            <a:xfrm>
              <a:off x="594597" y="378002"/>
              <a:ext cx="432434" cy="829944"/>
            </a:xfrm>
            <a:custGeom>
              <a:avLst/>
              <a:gdLst/>
              <a:ahLst/>
              <a:cxnLst/>
              <a:rect l="l" t="t" r="r" b="b"/>
              <a:pathLst>
                <a:path w="432434" h="829944">
                  <a:moveTo>
                    <a:pt x="121500" y="0"/>
                  </a:moveTo>
                  <a:lnTo>
                    <a:pt x="0" y="0"/>
                  </a:lnTo>
                  <a:lnTo>
                    <a:pt x="0" y="829792"/>
                  </a:lnTo>
                  <a:lnTo>
                    <a:pt x="120154" y="829792"/>
                  </a:lnTo>
                  <a:lnTo>
                    <a:pt x="432003" y="413994"/>
                  </a:lnTo>
                  <a:lnTo>
                    <a:pt x="1215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  <p:sp>
          <p:nvSpPr>
            <p:cNvPr id="19" name="object 19"/>
            <p:cNvSpPr/>
            <p:nvPr/>
          </p:nvSpPr>
          <p:spPr>
            <a:xfrm>
              <a:off x="-2" y="216001"/>
              <a:ext cx="918844" cy="1152525"/>
            </a:xfrm>
            <a:custGeom>
              <a:avLst/>
              <a:gdLst/>
              <a:ahLst/>
              <a:cxnLst/>
              <a:rect l="l" t="t" r="r" b="b"/>
              <a:pathLst>
                <a:path w="918844" h="1152525">
                  <a:moveTo>
                    <a:pt x="486600" y="0"/>
                  </a:moveTo>
                  <a:lnTo>
                    <a:pt x="486600" y="179997"/>
                  </a:lnTo>
                  <a:lnTo>
                    <a:pt x="0" y="179997"/>
                  </a:lnTo>
                  <a:lnTo>
                    <a:pt x="0" y="971994"/>
                  </a:lnTo>
                  <a:lnTo>
                    <a:pt x="486600" y="971994"/>
                  </a:lnTo>
                  <a:lnTo>
                    <a:pt x="486600" y="1151991"/>
                  </a:lnTo>
                  <a:lnTo>
                    <a:pt x="918603" y="575995"/>
                  </a:lnTo>
                  <a:lnTo>
                    <a:pt x="486600" y="0"/>
                  </a:lnTo>
                  <a:close/>
                </a:path>
              </a:pathLst>
            </a:custGeom>
            <a:solidFill>
              <a:srgbClr val="003964"/>
            </a:solidFill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</p:grpSp>
      <p:sp>
        <p:nvSpPr>
          <p:cNvPr id="20" name="object 20"/>
          <p:cNvSpPr txBox="1"/>
          <p:nvPr/>
        </p:nvSpPr>
        <p:spPr>
          <a:xfrm>
            <a:off x="76200" y="423710"/>
            <a:ext cx="685800" cy="62837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US" altLang="ko-KR" sz="4000" b="1" spc="-100" dirty="0" smtClean="0">
                <a:solidFill>
                  <a:srgbClr val="FFF799"/>
                </a:solidFill>
                <a:latin typeface="강한공군체 Bold" pitchFamily="34" charset="-127"/>
                <a:ea typeface="강한공군체 Bold" pitchFamily="34" charset="-127"/>
                <a:cs typeface="KoPubWorld돋움체 Bold" pitchFamily="2" charset="-127"/>
              </a:rPr>
              <a:t>10</a:t>
            </a:r>
            <a:endParaRPr sz="4000" spc="-100" dirty="0">
              <a:latin typeface="강한공군체 Bold" pitchFamily="34" charset="-127"/>
              <a:ea typeface="강한공군체 Bold" pitchFamily="34" charset="-127"/>
              <a:cs typeface="KoPubWorld돋움체 Bold" pitchFamily="2" charset="-127"/>
            </a:endParaRPr>
          </a:p>
        </p:txBody>
      </p:sp>
      <p:sp>
        <p:nvSpPr>
          <p:cNvPr id="21" name="object 21"/>
          <p:cNvSpPr txBox="1">
            <a:spLocks noGrp="1"/>
          </p:cNvSpPr>
          <p:nvPr>
            <p:ph type="sldNum" sz="quarter" idx="7"/>
          </p:nvPr>
        </p:nvSpPr>
        <p:spPr>
          <a:xfrm>
            <a:off x="11843257" y="6527415"/>
            <a:ext cx="289559" cy="246221"/>
          </a:xfrm>
          <a:prstGeom prst="rect">
            <a:avLst/>
          </a:prstGeom>
        </p:spPr>
        <p:txBody>
          <a:bodyPr vert="horz" wrap="square" lIns="0" tIns="30480" rIns="0" bIns="0" rtlCol="0">
            <a:spAutoFit/>
          </a:bodyPr>
          <a:lstStyle/>
          <a:p>
            <a:pPr marL="38100" algn="ctr">
              <a:lnSpc>
                <a:spcPct val="100000"/>
              </a:lnSpc>
              <a:spcBef>
                <a:spcPts val="240"/>
              </a:spcBef>
            </a:pPr>
            <a:r>
              <a:rPr lang="en-US" spc="-150" dirty="0" smtClean="0"/>
              <a:t>3</a:t>
            </a:r>
            <a:r>
              <a:rPr lang="en-US" altLang="ko-KR" spc="-150" dirty="0" smtClean="0"/>
              <a:t>7</a:t>
            </a:r>
            <a:endParaRPr spc="-150" dirty="0"/>
          </a:p>
        </p:txBody>
      </p:sp>
      <p:grpSp>
        <p:nvGrpSpPr>
          <p:cNvPr id="25" name="그룹 24"/>
          <p:cNvGrpSpPr/>
          <p:nvPr/>
        </p:nvGrpSpPr>
        <p:grpSpPr>
          <a:xfrm>
            <a:off x="1419225" y="3571875"/>
            <a:ext cx="1924050" cy="1495425"/>
            <a:chOff x="1419225" y="3571875"/>
            <a:chExt cx="1924050" cy="1495425"/>
          </a:xfrm>
        </p:grpSpPr>
        <p:pic>
          <p:nvPicPr>
            <p:cNvPr id="3075" name="Picture 3"/>
            <p:cNvPicPr>
              <a:picLocks noChangeAspect="1" noChangeArrowheads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 bwMode="auto">
            <a:xfrm>
              <a:off x="1419225" y="3571875"/>
              <a:ext cx="1924050" cy="1495425"/>
            </a:xfrm>
            <a:prstGeom prst="rect">
              <a:avLst/>
            </a:prstGeom>
            <a:noFill/>
            <a:ln w="28575">
              <a:solidFill>
                <a:schemeClr val="bg1">
                  <a:lumMod val="65000"/>
                </a:schemeClr>
              </a:solidFill>
              <a:miter lim="800000"/>
              <a:headEnd/>
              <a:tailEnd/>
            </a:ln>
            <a:effectLst/>
          </p:spPr>
        </p:pic>
        <p:sp>
          <p:nvSpPr>
            <p:cNvPr id="10" name="object 10"/>
            <p:cNvSpPr txBox="1"/>
            <p:nvPr/>
          </p:nvSpPr>
          <p:spPr>
            <a:xfrm>
              <a:off x="1600200" y="3962400"/>
              <a:ext cx="1600200" cy="751488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 algn="ctr">
                <a:spcBef>
                  <a:spcPts val="100"/>
                </a:spcBef>
              </a:pPr>
              <a:r>
                <a:rPr lang="ko-KR" altLang="en-US" sz="2400" spc="-100">
                  <a:solidFill>
                    <a:srgbClr val="0070C0"/>
                  </a:solidFill>
                  <a:latin typeface="KoPubWorld돋움체 Bold" pitchFamily="2" charset="-127"/>
                  <a:ea typeface="KoPubWorld돋움체 Bold" pitchFamily="2" charset="-127"/>
                  <a:cs typeface="KoPubWorld돋움체 Bold" pitchFamily="2" charset="-127"/>
                </a:rPr>
                <a:t>연동지원본부 역할</a:t>
              </a:r>
              <a:endParaRPr lang="ko-KR" altLang="en-US" sz="2400" spc="-100" dirty="0">
                <a:solidFill>
                  <a:srgbClr val="0070C0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endParaRPr>
            </a:p>
          </p:txBody>
        </p:sp>
      </p:grpSp>
      <p:sp>
        <p:nvSpPr>
          <p:cNvPr id="34" name="object 5"/>
          <p:cNvSpPr txBox="1"/>
          <p:nvPr/>
        </p:nvSpPr>
        <p:spPr>
          <a:xfrm>
            <a:off x="1499361" y="2286000"/>
            <a:ext cx="9778239" cy="68993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60"/>
              </a:spcBef>
            </a:pPr>
            <a:r>
              <a:rPr lang="en-US" sz="22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(</a:t>
            </a:r>
            <a:r>
              <a:rPr lang="ko-KR" altLang="en-US" sz="22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상생협력법 제</a:t>
            </a:r>
            <a:r>
              <a:rPr lang="en-US" altLang="ko-KR" sz="22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22</a:t>
            </a:r>
            <a:r>
              <a:rPr lang="ko-KR" altLang="en-US" sz="22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조의</a:t>
            </a:r>
            <a:r>
              <a:rPr lang="en-US" altLang="ko-KR" sz="22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4) </a:t>
            </a:r>
            <a:r>
              <a:rPr lang="ko-KR" altLang="en-US" sz="22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중기부장관은  납품대금 연동의 확산을 지원하기 위하여 중소기업지원 관련 기관이나 단체를 연동지원본부로 지정할 수 있다</a:t>
            </a:r>
            <a:r>
              <a:rPr lang="en-US" altLang="ko-KR" sz="22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.</a:t>
            </a:r>
            <a:endParaRPr lang="en-US" sz="2200" b="1" spc="-100" dirty="0">
              <a:solidFill>
                <a:srgbClr val="323031"/>
              </a:solidFill>
              <a:latin typeface="KoPubWorld돋움체 Bold" pitchFamily="2" charset="-127"/>
              <a:ea typeface="KoPubWorld돋움체 Bold" pitchFamily="2" charset="-127"/>
              <a:cs typeface="KoPubWorld돋움체 Bold" pitchFamily="2" charset="-127"/>
            </a:endParaRPr>
          </a:p>
        </p:txBody>
      </p:sp>
      <p:grpSp>
        <p:nvGrpSpPr>
          <p:cNvPr id="3" name="object 18">
            <a:extLst>
              <a:ext uri="{FF2B5EF4-FFF2-40B4-BE49-F238E27FC236}">
                <a16:creationId xmlns="" xmlns:a16="http://schemas.microsoft.com/office/drawing/2014/main" id="{0E72CAB0-EC17-E867-FA51-AD2E20B27955}"/>
              </a:ext>
            </a:extLst>
          </p:cNvPr>
          <p:cNvGrpSpPr/>
          <p:nvPr/>
        </p:nvGrpSpPr>
        <p:grpSpPr>
          <a:xfrm>
            <a:off x="7801453" y="2942960"/>
            <a:ext cx="3932554" cy="3510279"/>
            <a:chOff x="7426794" y="2574010"/>
            <a:chExt cx="3932554" cy="3510279"/>
          </a:xfrm>
        </p:grpSpPr>
        <p:sp>
          <p:nvSpPr>
            <p:cNvPr id="9" name="object 19">
              <a:extLst>
                <a:ext uri="{FF2B5EF4-FFF2-40B4-BE49-F238E27FC236}">
                  <a16:creationId xmlns="" xmlns:a16="http://schemas.microsoft.com/office/drawing/2014/main" id="{62699D79-42E3-8C19-5444-E1E4E3AA222E}"/>
                </a:ext>
              </a:extLst>
            </p:cNvPr>
            <p:cNvSpPr/>
            <p:nvPr/>
          </p:nvSpPr>
          <p:spPr>
            <a:xfrm>
              <a:off x="7426795" y="3117925"/>
              <a:ext cx="3632200" cy="1956435"/>
            </a:xfrm>
            <a:custGeom>
              <a:avLst/>
              <a:gdLst/>
              <a:ahLst/>
              <a:cxnLst/>
              <a:rect l="l" t="t" r="r" b="b"/>
              <a:pathLst>
                <a:path w="3632200" h="1956435">
                  <a:moveTo>
                    <a:pt x="3631603" y="90004"/>
                  </a:moveTo>
                  <a:lnTo>
                    <a:pt x="3630193" y="37973"/>
                  </a:lnTo>
                  <a:lnTo>
                    <a:pt x="3620351" y="11252"/>
                  </a:lnTo>
                  <a:lnTo>
                    <a:pt x="3593630" y="1409"/>
                  </a:lnTo>
                  <a:lnTo>
                    <a:pt x="3541611" y="0"/>
                  </a:lnTo>
                  <a:lnTo>
                    <a:pt x="90004" y="0"/>
                  </a:lnTo>
                  <a:lnTo>
                    <a:pt x="37960" y="1409"/>
                  </a:lnTo>
                  <a:lnTo>
                    <a:pt x="11239" y="11252"/>
                  </a:lnTo>
                  <a:lnTo>
                    <a:pt x="1397" y="37973"/>
                  </a:lnTo>
                  <a:lnTo>
                    <a:pt x="0" y="90004"/>
                  </a:lnTo>
                  <a:lnTo>
                    <a:pt x="0" y="1866252"/>
                  </a:lnTo>
                  <a:lnTo>
                    <a:pt x="1397" y="1918284"/>
                  </a:lnTo>
                  <a:lnTo>
                    <a:pt x="11239" y="1945005"/>
                  </a:lnTo>
                  <a:lnTo>
                    <a:pt x="37960" y="1954847"/>
                  </a:lnTo>
                  <a:lnTo>
                    <a:pt x="90004" y="1956244"/>
                  </a:lnTo>
                  <a:lnTo>
                    <a:pt x="3541611" y="1956244"/>
                  </a:lnTo>
                  <a:lnTo>
                    <a:pt x="3593630" y="1954847"/>
                  </a:lnTo>
                  <a:lnTo>
                    <a:pt x="3620351" y="1945005"/>
                  </a:lnTo>
                  <a:lnTo>
                    <a:pt x="3630193" y="1918284"/>
                  </a:lnTo>
                  <a:lnTo>
                    <a:pt x="3631603" y="1866252"/>
                  </a:lnTo>
                  <a:lnTo>
                    <a:pt x="3631603" y="90004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  <p:sp>
          <p:nvSpPr>
            <p:cNvPr id="22" name="object 20">
              <a:extLst>
                <a:ext uri="{FF2B5EF4-FFF2-40B4-BE49-F238E27FC236}">
                  <a16:creationId xmlns="" xmlns:a16="http://schemas.microsoft.com/office/drawing/2014/main" id="{F35FC86E-AF20-A01A-636D-8B92CD86097C}"/>
                </a:ext>
              </a:extLst>
            </p:cNvPr>
            <p:cNvSpPr/>
            <p:nvPr/>
          </p:nvSpPr>
          <p:spPr>
            <a:xfrm>
              <a:off x="9772459" y="3398951"/>
              <a:ext cx="740410" cy="106045"/>
            </a:xfrm>
            <a:custGeom>
              <a:avLst/>
              <a:gdLst/>
              <a:ahLst/>
              <a:cxnLst/>
              <a:rect l="l" t="t" r="r" b="b"/>
              <a:pathLst>
                <a:path w="740409" h="106045">
                  <a:moveTo>
                    <a:pt x="739990" y="0"/>
                  </a:moveTo>
                  <a:lnTo>
                    <a:pt x="0" y="0"/>
                  </a:lnTo>
                  <a:lnTo>
                    <a:pt x="0" y="105892"/>
                  </a:lnTo>
                  <a:lnTo>
                    <a:pt x="739990" y="105892"/>
                  </a:lnTo>
                  <a:lnTo>
                    <a:pt x="739990" y="0"/>
                  </a:lnTo>
                  <a:close/>
                </a:path>
              </a:pathLst>
            </a:custGeom>
            <a:solidFill>
              <a:srgbClr val="B2BFD9"/>
            </a:solidFill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  <p:sp>
          <p:nvSpPr>
            <p:cNvPr id="23" name="object 21">
              <a:extLst>
                <a:ext uri="{FF2B5EF4-FFF2-40B4-BE49-F238E27FC236}">
                  <a16:creationId xmlns="" xmlns:a16="http://schemas.microsoft.com/office/drawing/2014/main" id="{131BA5D6-4A9F-11CA-F550-328FF0124502}"/>
                </a:ext>
              </a:extLst>
            </p:cNvPr>
            <p:cNvSpPr/>
            <p:nvPr/>
          </p:nvSpPr>
          <p:spPr>
            <a:xfrm>
              <a:off x="9322295" y="3864813"/>
              <a:ext cx="1192530" cy="1016000"/>
            </a:xfrm>
            <a:custGeom>
              <a:avLst/>
              <a:gdLst/>
              <a:ahLst/>
              <a:cxnLst/>
              <a:rect l="l" t="t" r="r" b="b"/>
              <a:pathLst>
                <a:path w="1192529" h="1016000">
                  <a:moveTo>
                    <a:pt x="1192326" y="0"/>
                  </a:moveTo>
                  <a:lnTo>
                    <a:pt x="447471" y="617435"/>
                  </a:lnTo>
                  <a:lnTo>
                    <a:pt x="451002" y="733844"/>
                  </a:lnTo>
                  <a:lnTo>
                    <a:pt x="300659" y="738060"/>
                  </a:lnTo>
                  <a:lnTo>
                    <a:pt x="88436" y="922474"/>
                  </a:lnTo>
                  <a:lnTo>
                    <a:pt x="23521" y="979465"/>
                  </a:lnTo>
                  <a:lnTo>
                    <a:pt x="5933" y="995310"/>
                  </a:lnTo>
                  <a:lnTo>
                    <a:pt x="0" y="1001255"/>
                  </a:lnTo>
                  <a:lnTo>
                    <a:pt x="3327" y="1007948"/>
                  </a:lnTo>
                  <a:lnTo>
                    <a:pt x="15468" y="1003693"/>
                  </a:lnTo>
                  <a:lnTo>
                    <a:pt x="21374" y="1004557"/>
                  </a:lnTo>
                  <a:lnTo>
                    <a:pt x="33216" y="1005770"/>
                  </a:lnTo>
                  <a:lnTo>
                    <a:pt x="45153" y="1006236"/>
                  </a:lnTo>
                  <a:lnTo>
                    <a:pt x="69151" y="1006220"/>
                  </a:lnTo>
                  <a:lnTo>
                    <a:pt x="125897" y="1005699"/>
                  </a:lnTo>
                  <a:lnTo>
                    <a:pt x="239719" y="1003402"/>
                  </a:lnTo>
                  <a:lnTo>
                    <a:pt x="296722" y="1002880"/>
                  </a:lnTo>
                  <a:lnTo>
                    <a:pt x="561361" y="1004845"/>
                  </a:lnTo>
                  <a:lnTo>
                    <a:pt x="855176" y="1009167"/>
                  </a:lnTo>
                  <a:lnTo>
                    <a:pt x="1093533" y="1013489"/>
                  </a:lnTo>
                  <a:lnTo>
                    <a:pt x="1191793" y="1015453"/>
                  </a:lnTo>
                  <a:lnTo>
                    <a:pt x="1192326" y="0"/>
                  </a:lnTo>
                  <a:close/>
                </a:path>
              </a:pathLst>
            </a:custGeom>
            <a:solidFill>
              <a:srgbClr val="FBF3DE"/>
            </a:solidFill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  <p:sp>
          <p:nvSpPr>
            <p:cNvPr id="24" name="object 22">
              <a:extLst>
                <a:ext uri="{FF2B5EF4-FFF2-40B4-BE49-F238E27FC236}">
                  <a16:creationId xmlns="" xmlns:a16="http://schemas.microsoft.com/office/drawing/2014/main" id="{3526DB89-A5E6-0733-4CFC-B50D0499016F}"/>
                </a:ext>
              </a:extLst>
            </p:cNvPr>
            <p:cNvSpPr/>
            <p:nvPr/>
          </p:nvSpPr>
          <p:spPr>
            <a:xfrm>
              <a:off x="7972424" y="2580449"/>
              <a:ext cx="1800225" cy="96520"/>
            </a:xfrm>
            <a:custGeom>
              <a:avLst/>
              <a:gdLst/>
              <a:ahLst/>
              <a:cxnLst/>
              <a:rect l="l" t="t" r="r" b="b"/>
              <a:pathLst>
                <a:path w="1800225" h="96519">
                  <a:moveTo>
                    <a:pt x="1799767" y="0"/>
                  </a:moveTo>
                  <a:lnTo>
                    <a:pt x="0" y="0"/>
                  </a:lnTo>
                  <a:lnTo>
                    <a:pt x="0" y="96113"/>
                  </a:lnTo>
                  <a:lnTo>
                    <a:pt x="1799767" y="96113"/>
                  </a:lnTo>
                  <a:lnTo>
                    <a:pt x="1799767" y="0"/>
                  </a:lnTo>
                  <a:close/>
                </a:path>
              </a:pathLst>
            </a:custGeom>
            <a:solidFill>
              <a:srgbClr val="B2BFD9"/>
            </a:solidFill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  <p:sp>
          <p:nvSpPr>
            <p:cNvPr id="26" name="object 23">
              <a:extLst>
                <a:ext uri="{FF2B5EF4-FFF2-40B4-BE49-F238E27FC236}">
                  <a16:creationId xmlns="" xmlns:a16="http://schemas.microsoft.com/office/drawing/2014/main" id="{A2FD80BC-7845-35BB-7180-17128DBD3CFA}"/>
                </a:ext>
              </a:extLst>
            </p:cNvPr>
            <p:cNvSpPr/>
            <p:nvPr/>
          </p:nvSpPr>
          <p:spPr>
            <a:xfrm>
              <a:off x="8591092" y="5688731"/>
              <a:ext cx="2174875" cy="389890"/>
            </a:xfrm>
            <a:custGeom>
              <a:avLst/>
              <a:gdLst/>
              <a:ahLst/>
              <a:cxnLst/>
              <a:rect l="l" t="t" r="r" b="b"/>
              <a:pathLst>
                <a:path w="2174875" h="389889">
                  <a:moveTo>
                    <a:pt x="874115" y="0"/>
                  </a:moveTo>
                  <a:lnTo>
                    <a:pt x="0" y="388988"/>
                  </a:lnTo>
                  <a:lnTo>
                    <a:pt x="2156993" y="389801"/>
                  </a:lnTo>
                  <a:lnTo>
                    <a:pt x="2173350" y="379437"/>
                  </a:lnTo>
                  <a:lnTo>
                    <a:pt x="2174430" y="355193"/>
                  </a:lnTo>
                  <a:lnTo>
                    <a:pt x="1911921" y="317"/>
                  </a:lnTo>
                  <a:lnTo>
                    <a:pt x="874115" y="0"/>
                  </a:lnTo>
                  <a:close/>
                </a:path>
              </a:pathLst>
            </a:custGeom>
            <a:solidFill>
              <a:srgbClr val="D7DAE3"/>
            </a:solidFill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  <p:sp>
          <p:nvSpPr>
            <p:cNvPr id="27" name="object 24">
              <a:extLst>
                <a:ext uri="{FF2B5EF4-FFF2-40B4-BE49-F238E27FC236}">
                  <a16:creationId xmlns="" xmlns:a16="http://schemas.microsoft.com/office/drawing/2014/main" id="{F11CDFCC-71FC-91F6-DB3F-829DBD4B9FF3}"/>
                </a:ext>
              </a:extLst>
            </p:cNvPr>
            <p:cNvSpPr/>
            <p:nvPr/>
          </p:nvSpPr>
          <p:spPr>
            <a:xfrm>
              <a:off x="7427848" y="2574010"/>
              <a:ext cx="3931057" cy="3509989"/>
            </a:xfrm>
            <a:prstGeom prst="rect">
              <a:avLst/>
            </a:prstGeom>
            <a:blipFill>
              <a:blip r:embed="rId8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98695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3" name="Picture 1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8708"/>
            <a:ext cx="12190413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object 2"/>
          <p:cNvSpPr/>
          <p:nvPr/>
        </p:nvSpPr>
        <p:spPr>
          <a:xfrm>
            <a:off x="1094397" y="2093735"/>
            <a:ext cx="133273" cy="13343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KoPubWorld돋움체 Bold" pitchFamily="2" charset="-127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1094397" y="2538235"/>
            <a:ext cx="133273" cy="13343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KoPubWorld돋움체 Bold" pitchFamily="2" charset="-127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914400" y="1295400"/>
            <a:ext cx="10080625" cy="504190"/>
          </a:xfrm>
          <a:custGeom>
            <a:avLst/>
            <a:gdLst/>
            <a:ahLst/>
            <a:cxnLst/>
            <a:rect l="l" t="t" r="r" b="b"/>
            <a:pathLst>
              <a:path w="10080625" h="504189">
                <a:moveTo>
                  <a:pt x="9851402" y="0"/>
                </a:moveTo>
                <a:lnTo>
                  <a:pt x="228600" y="0"/>
                </a:lnTo>
                <a:lnTo>
                  <a:pt x="96440" y="3571"/>
                </a:lnTo>
                <a:lnTo>
                  <a:pt x="28575" y="28575"/>
                </a:lnTo>
                <a:lnTo>
                  <a:pt x="3571" y="96440"/>
                </a:lnTo>
                <a:lnTo>
                  <a:pt x="0" y="228600"/>
                </a:lnTo>
                <a:lnTo>
                  <a:pt x="0" y="275399"/>
                </a:lnTo>
                <a:lnTo>
                  <a:pt x="3571" y="407558"/>
                </a:lnTo>
                <a:lnTo>
                  <a:pt x="28575" y="475424"/>
                </a:lnTo>
                <a:lnTo>
                  <a:pt x="96440" y="500427"/>
                </a:lnTo>
                <a:lnTo>
                  <a:pt x="228600" y="503999"/>
                </a:lnTo>
                <a:lnTo>
                  <a:pt x="9851402" y="503999"/>
                </a:lnTo>
                <a:lnTo>
                  <a:pt x="9983562" y="500427"/>
                </a:lnTo>
                <a:lnTo>
                  <a:pt x="10051427" y="475424"/>
                </a:lnTo>
                <a:lnTo>
                  <a:pt x="10076430" y="407558"/>
                </a:lnTo>
                <a:lnTo>
                  <a:pt x="10080002" y="275399"/>
                </a:lnTo>
                <a:lnTo>
                  <a:pt x="10080002" y="228600"/>
                </a:lnTo>
                <a:lnTo>
                  <a:pt x="10076430" y="96440"/>
                </a:lnTo>
                <a:lnTo>
                  <a:pt x="10051427" y="28575"/>
                </a:lnTo>
                <a:lnTo>
                  <a:pt x="9983562" y="3571"/>
                </a:lnTo>
                <a:lnTo>
                  <a:pt x="9851402" y="0"/>
                </a:lnTo>
                <a:close/>
              </a:path>
            </a:pathLst>
          </a:custGeom>
          <a:solidFill>
            <a:srgbClr val="E6E6C8"/>
          </a:solidFill>
        </p:spPr>
        <p:txBody>
          <a:bodyPr wrap="square" lIns="0" tIns="0" rIns="0" bIns="0" rtlCol="0"/>
          <a:lstStyle/>
          <a:p>
            <a:endParaRPr>
              <a:latin typeface="KoPubWorld돋움체 Bold" pitchFamily="2" charset="-127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369758" y="1406932"/>
            <a:ext cx="9778239" cy="35137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0165">
              <a:lnSpc>
                <a:spcPct val="100000"/>
              </a:lnSpc>
              <a:spcBef>
                <a:spcPts val="100"/>
              </a:spcBef>
            </a:pPr>
            <a:r>
              <a:rPr sz="2200" b="0" spc="-100" dirty="0">
                <a:solidFill>
                  <a:srgbClr val="231F20"/>
                </a:solidFill>
                <a:latin typeface="에스코어 드림 7 ExtraBold" pitchFamily="34" charset="-127"/>
                <a:ea typeface="에스코어 드림 7 ExtraBold" pitchFamily="34" charset="-127"/>
                <a:cs typeface="KoPubWorld돋움체 Bold" pitchFamily="2" charset="-127"/>
              </a:rPr>
              <a:t>납품대금 연동제 동행기업 </a:t>
            </a:r>
            <a:r>
              <a:rPr sz="2200" b="0" spc="-100" dirty="0" err="1">
                <a:solidFill>
                  <a:srgbClr val="231F20"/>
                </a:solidFill>
                <a:latin typeface="에스코어 드림 7 ExtraBold" pitchFamily="34" charset="-127"/>
                <a:ea typeface="에스코어 드림 7 ExtraBold" pitchFamily="34" charset="-127"/>
                <a:cs typeface="KoPubWorld돋움체 Bold" pitchFamily="2" charset="-127"/>
              </a:rPr>
              <a:t>모집</a:t>
            </a:r>
            <a:r>
              <a:rPr sz="2200" b="0" spc="-100" dirty="0">
                <a:solidFill>
                  <a:srgbClr val="231F20"/>
                </a:solidFill>
                <a:latin typeface="에스코어 드림 7 ExtraBold" pitchFamily="34" charset="-127"/>
                <a:ea typeface="에스코어 드림 7 ExtraBold" pitchFamily="34" charset="-127"/>
                <a:cs typeface="KoPubWorld돋움체 Bold" pitchFamily="2" charset="-127"/>
              </a:rPr>
              <a:t>(</a:t>
            </a:r>
            <a:r>
              <a:rPr lang="en-US" sz="2200" spc="-100" dirty="0">
                <a:solidFill>
                  <a:srgbClr val="231F20"/>
                </a:solidFill>
                <a:latin typeface="에스코어 드림 7 ExtraBold" pitchFamily="34" charset="-127"/>
                <a:ea typeface="에스코어 드림 7 ExtraBold" pitchFamily="34" charset="-127"/>
                <a:cs typeface="KoPubWorld돋움체 Bold" pitchFamily="2" charset="-127"/>
              </a:rPr>
              <a:t>~12.31)</a:t>
            </a:r>
            <a:endParaRPr sz="2200" spc="-100" dirty="0">
              <a:latin typeface="KoPubWorld돋움체 Bold" pitchFamily="2" charset="-127"/>
              <a:ea typeface="KoPubWorld돋움체 Bold" pitchFamily="2" charset="-127"/>
              <a:cs typeface="KoPubWorld돋움체 Bold" pitchFamily="2" charset="-127"/>
            </a:endParaRPr>
          </a:p>
        </p:txBody>
      </p:sp>
      <p:grpSp>
        <p:nvGrpSpPr>
          <p:cNvPr id="6" name="object 6"/>
          <p:cNvGrpSpPr/>
          <p:nvPr/>
        </p:nvGrpSpPr>
        <p:grpSpPr>
          <a:xfrm>
            <a:off x="1012831" y="1404619"/>
            <a:ext cx="302895" cy="302895"/>
            <a:chOff x="1151991" y="1684794"/>
            <a:chExt cx="302895" cy="302895"/>
          </a:xfrm>
        </p:grpSpPr>
        <p:sp>
          <p:nvSpPr>
            <p:cNvPr id="7" name="object 7"/>
            <p:cNvSpPr/>
            <p:nvPr/>
          </p:nvSpPr>
          <p:spPr>
            <a:xfrm>
              <a:off x="1151991" y="1684794"/>
              <a:ext cx="302895" cy="302895"/>
            </a:xfrm>
            <a:custGeom>
              <a:avLst/>
              <a:gdLst/>
              <a:ahLst/>
              <a:cxnLst/>
              <a:rect l="l" t="t" r="r" b="b"/>
              <a:pathLst>
                <a:path w="302894" h="302894">
                  <a:moveTo>
                    <a:pt x="151206" y="0"/>
                  </a:moveTo>
                  <a:lnTo>
                    <a:pt x="103415" y="7707"/>
                  </a:lnTo>
                  <a:lnTo>
                    <a:pt x="61908" y="29171"/>
                  </a:lnTo>
                  <a:lnTo>
                    <a:pt x="29175" y="61900"/>
                  </a:lnTo>
                  <a:lnTo>
                    <a:pt x="7709" y="103404"/>
                  </a:lnTo>
                  <a:lnTo>
                    <a:pt x="0" y="151193"/>
                  </a:lnTo>
                  <a:lnTo>
                    <a:pt x="7709" y="198988"/>
                  </a:lnTo>
                  <a:lnTo>
                    <a:pt x="29175" y="240496"/>
                  </a:lnTo>
                  <a:lnTo>
                    <a:pt x="61908" y="273227"/>
                  </a:lnTo>
                  <a:lnTo>
                    <a:pt x="103415" y="294691"/>
                  </a:lnTo>
                  <a:lnTo>
                    <a:pt x="151206" y="302399"/>
                  </a:lnTo>
                  <a:lnTo>
                    <a:pt x="198996" y="294691"/>
                  </a:lnTo>
                  <a:lnTo>
                    <a:pt x="240503" y="273227"/>
                  </a:lnTo>
                  <a:lnTo>
                    <a:pt x="273236" y="240496"/>
                  </a:lnTo>
                  <a:lnTo>
                    <a:pt x="294703" y="198988"/>
                  </a:lnTo>
                  <a:lnTo>
                    <a:pt x="302412" y="151193"/>
                  </a:lnTo>
                  <a:lnTo>
                    <a:pt x="294703" y="103404"/>
                  </a:lnTo>
                  <a:lnTo>
                    <a:pt x="273236" y="61900"/>
                  </a:lnTo>
                  <a:lnTo>
                    <a:pt x="240503" y="29171"/>
                  </a:lnTo>
                  <a:lnTo>
                    <a:pt x="198996" y="7707"/>
                  </a:lnTo>
                  <a:lnTo>
                    <a:pt x="151206" y="0"/>
                  </a:lnTo>
                  <a:close/>
                </a:path>
              </a:pathLst>
            </a:custGeom>
            <a:solidFill>
              <a:srgbClr val="F47920"/>
            </a:solidFill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  <p:sp>
          <p:nvSpPr>
            <p:cNvPr id="8" name="object 8"/>
            <p:cNvSpPr/>
            <p:nvPr/>
          </p:nvSpPr>
          <p:spPr>
            <a:xfrm>
              <a:off x="1225265" y="1746008"/>
              <a:ext cx="155867" cy="179997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</p:grpSp>
      <p:sp>
        <p:nvSpPr>
          <p:cNvPr id="11" name="object 11"/>
          <p:cNvSpPr txBox="1"/>
          <p:nvPr/>
        </p:nvSpPr>
        <p:spPr>
          <a:xfrm>
            <a:off x="2927846" y="3007510"/>
            <a:ext cx="7950382" cy="325319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9200"/>
              </a:lnSpc>
              <a:spcBef>
                <a:spcPts val="100"/>
              </a:spcBef>
            </a:pPr>
            <a:r>
              <a:rPr lang="en-US" altLang="ko-KR" sz="2000" b="1" spc="-100" dirty="0">
                <a:solidFill>
                  <a:srgbClr val="C00000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(</a:t>
            </a:r>
            <a:r>
              <a:rPr lang="ko-KR" altLang="en-US" sz="2000" b="1" spc="-100" dirty="0">
                <a:solidFill>
                  <a:srgbClr val="C00000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신설</a:t>
            </a:r>
            <a:r>
              <a:rPr lang="en-US" altLang="ko-KR" sz="2000" b="1" spc="-100" dirty="0">
                <a:solidFill>
                  <a:srgbClr val="C00000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) ’24</a:t>
            </a:r>
            <a:r>
              <a:rPr lang="ko-KR" altLang="en-US" sz="2000" b="1" spc="-100" dirty="0">
                <a:solidFill>
                  <a:srgbClr val="C00000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년 수탁</a:t>
            </a:r>
            <a:r>
              <a:rPr lang="en-US" altLang="ko-KR" sz="2000" b="1" spc="-100" dirty="0">
                <a:solidFill>
                  <a:srgbClr val="C00000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·</a:t>
            </a:r>
            <a:r>
              <a:rPr lang="ko-KR" altLang="en-US" sz="2000" b="1" spc="-100" dirty="0">
                <a:solidFill>
                  <a:srgbClr val="C00000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위탁거래</a:t>
            </a:r>
            <a:r>
              <a:rPr lang="en-US" altLang="ko-KR" sz="2000" b="1" spc="-100" dirty="0">
                <a:solidFill>
                  <a:srgbClr val="C00000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/</a:t>
            </a:r>
            <a:r>
              <a:rPr lang="ko-KR" altLang="en-US" sz="2000" b="1" spc="-100" dirty="0">
                <a:solidFill>
                  <a:srgbClr val="C00000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하도급거래 실태조사 </a:t>
            </a:r>
            <a:r>
              <a:rPr lang="ko-KR" altLang="en-US" sz="2000" b="1" spc="-100" dirty="0" smtClean="0">
                <a:solidFill>
                  <a:srgbClr val="C00000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면제</a:t>
            </a:r>
            <a:r>
              <a:rPr lang="en-US" altLang="ko-KR" sz="2000" b="1" spc="-100" dirty="0" smtClean="0">
                <a:solidFill>
                  <a:srgbClr val="C00000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(’24</a:t>
            </a:r>
            <a:r>
              <a:rPr lang="ko-KR" altLang="en-US" sz="2000" b="1" spc="-100" dirty="0" smtClean="0">
                <a:solidFill>
                  <a:srgbClr val="C00000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년 </a:t>
            </a:r>
            <a:r>
              <a:rPr lang="en-US" altLang="ko-KR" sz="2000" b="1" spc="-100" dirty="0" smtClean="0">
                <a:solidFill>
                  <a:srgbClr val="C00000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1</a:t>
            </a:r>
            <a:r>
              <a:rPr lang="ko-KR" altLang="en-US" sz="2000" b="1" spc="-100" dirty="0" smtClean="0">
                <a:solidFill>
                  <a:srgbClr val="C00000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회</a:t>
            </a:r>
            <a:r>
              <a:rPr lang="en-US" altLang="ko-KR" sz="2000" b="1" spc="-100" dirty="0" smtClean="0">
                <a:solidFill>
                  <a:srgbClr val="C00000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,</a:t>
            </a:r>
            <a:r>
              <a:rPr lang="ko-KR" altLang="en-US" sz="2000" b="1" spc="-100" dirty="0" smtClean="0">
                <a:solidFill>
                  <a:srgbClr val="C00000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 한시적</a:t>
            </a:r>
            <a:r>
              <a:rPr lang="en-US" altLang="ko-KR" sz="2000" b="1" spc="-100" dirty="0" smtClean="0">
                <a:solidFill>
                  <a:srgbClr val="C00000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)</a:t>
            </a:r>
          </a:p>
          <a:p>
            <a:pPr marL="12700" marR="5080">
              <a:lnSpc>
                <a:spcPct val="129200"/>
              </a:lnSpc>
              <a:spcBef>
                <a:spcPts val="100"/>
              </a:spcBef>
            </a:pPr>
            <a:r>
              <a:rPr lang="ko-KR" altLang="en-US" sz="2000" spc="-150" dirty="0">
                <a:solidFill>
                  <a:srgbClr val="C00000"/>
                </a:solidFill>
                <a:latin typeface="KoPubWorld돋움체 Light" panose="020B0600000101010101" charset="-127"/>
                <a:ea typeface="KoPubWorld돋움체 Light" panose="020B0600000101010101" charset="-127"/>
                <a:cs typeface="KoPubWorld돋움체 Light" panose="020B0600000101010101" charset="-127"/>
              </a:rPr>
              <a:t> </a:t>
            </a:r>
            <a:r>
              <a:rPr lang="ko-KR" altLang="en-US" sz="2000" spc="-150" dirty="0" smtClean="0">
                <a:solidFill>
                  <a:srgbClr val="C00000"/>
                </a:solidFill>
                <a:latin typeface="KoPubWorld돋움체 Light" panose="020B0600000101010101" charset="-127"/>
                <a:ea typeface="KoPubWorld돋움체 Light" panose="020B0600000101010101" charset="-127"/>
                <a:cs typeface="KoPubWorld돋움체 Light" panose="020B0600000101010101" charset="-127"/>
              </a:rPr>
              <a:t> * </a:t>
            </a:r>
            <a:r>
              <a:rPr lang="en-US" altLang="ko-KR" sz="2000" spc="-150" dirty="0" smtClean="0">
                <a:solidFill>
                  <a:srgbClr val="C00000"/>
                </a:solidFill>
                <a:latin typeface="KoPubWorld돋움체 Light" panose="020B0600000101010101" charset="-127"/>
                <a:ea typeface="KoPubWorld돋움체 Light" panose="020B0600000101010101" charset="-127"/>
                <a:cs typeface="KoPubWorld돋움체 Light" panose="020B0600000101010101" charset="-127"/>
              </a:rPr>
              <a:t>’23. 10</a:t>
            </a:r>
            <a:r>
              <a:rPr lang="ko-KR" altLang="en-US" sz="2000" spc="-150" dirty="0" smtClean="0">
                <a:solidFill>
                  <a:srgbClr val="C00000"/>
                </a:solidFill>
                <a:latin typeface="KoPubWorld돋움체 Light" panose="020B0600000101010101" charset="-127"/>
                <a:ea typeface="KoPubWorld돋움체 Light" panose="020B0600000101010101" charset="-127"/>
                <a:cs typeface="KoPubWorld돋움체 Light" panose="020B0600000101010101" charset="-127"/>
              </a:rPr>
              <a:t>월 기준 동행기업 참여 </a:t>
            </a:r>
            <a:r>
              <a:rPr lang="ko-KR" altLang="en-US" sz="2000" spc="-150" dirty="0" err="1" smtClean="0">
                <a:solidFill>
                  <a:srgbClr val="C00000"/>
                </a:solidFill>
                <a:latin typeface="KoPubWorld돋움체 Light" panose="020B0600000101010101" charset="-127"/>
                <a:ea typeface="KoPubWorld돋움체 Light" panose="020B0600000101010101" charset="-127"/>
                <a:cs typeface="KoPubWorld돋움체 Light" panose="020B0600000101010101" charset="-127"/>
              </a:rPr>
              <a:t>수탁기업수</a:t>
            </a:r>
            <a:r>
              <a:rPr lang="ko-KR" altLang="en-US" sz="2000" spc="-150" dirty="0" smtClean="0">
                <a:solidFill>
                  <a:srgbClr val="C00000"/>
                </a:solidFill>
                <a:latin typeface="KoPubWorld돋움체 Light" panose="020B0600000101010101" charset="-127"/>
                <a:ea typeface="KoPubWorld돋움체 Light" panose="020B0600000101010101" charset="-127"/>
                <a:cs typeface="KoPubWorld돋움체 Light" panose="020B0600000101010101" charset="-127"/>
              </a:rPr>
              <a:t> 및 </a:t>
            </a:r>
            <a:r>
              <a:rPr lang="en-US" altLang="ko-KR" sz="2000" spc="-150" dirty="0" smtClean="0">
                <a:solidFill>
                  <a:srgbClr val="C00000"/>
                </a:solidFill>
                <a:latin typeface="KoPubWorld돋움체 Light" panose="020B0600000101010101" charset="-127"/>
                <a:ea typeface="KoPubWorld돋움체 Light" panose="020B0600000101010101" charset="-127"/>
                <a:cs typeface="KoPubWorld돋움체 Light" panose="020B0600000101010101" charset="-127"/>
              </a:rPr>
              <a:t>’24.1</a:t>
            </a:r>
            <a:r>
              <a:rPr lang="ko-KR" altLang="en-US" sz="2000" spc="-150" dirty="0" smtClean="0">
                <a:solidFill>
                  <a:srgbClr val="C00000"/>
                </a:solidFill>
                <a:latin typeface="KoPubWorld돋움체 Light" panose="020B0600000101010101" charset="-127"/>
                <a:ea typeface="KoPubWorld돋움체 Light" panose="020B0600000101010101" charset="-127"/>
                <a:cs typeface="KoPubWorld돋움체 Light" panose="020B0600000101010101" charset="-127"/>
              </a:rPr>
              <a:t>월 기준 체결한 연동 약정 체결</a:t>
            </a:r>
            <a:r>
              <a:rPr lang="en-US" altLang="ko-KR" sz="2000" spc="-150" dirty="0" smtClean="0">
                <a:solidFill>
                  <a:srgbClr val="C00000"/>
                </a:solidFill>
                <a:latin typeface="KoPubWorld돋움체 Light" panose="020B0600000101010101" charset="-127"/>
                <a:ea typeface="KoPubWorld돋움체 Light" panose="020B0600000101010101" charset="-127"/>
                <a:cs typeface="KoPubWorld돋움체 Light" panose="020B0600000101010101" charset="-127"/>
              </a:rPr>
              <a:t/>
            </a:r>
            <a:br>
              <a:rPr lang="en-US" altLang="ko-KR" sz="2000" spc="-150" dirty="0" smtClean="0">
                <a:solidFill>
                  <a:srgbClr val="C00000"/>
                </a:solidFill>
                <a:latin typeface="KoPubWorld돋움체 Light" panose="020B0600000101010101" charset="-127"/>
                <a:ea typeface="KoPubWorld돋움체 Light" panose="020B0600000101010101" charset="-127"/>
                <a:cs typeface="KoPubWorld돋움체 Light" panose="020B0600000101010101" charset="-127"/>
              </a:rPr>
            </a:br>
            <a:r>
              <a:rPr lang="ko-KR" altLang="en-US" sz="2000" spc="-150" dirty="0" smtClean="0">
                <a:solidFill>
                  <a:srgbClr val="C00000"/>
                </a:solidFill>
                <a:latin typeface="KoPubWorld돋움체 Light" panose="020B0600000101010101" charset="-127"/>
                <a:ea typeface="KoPubWorld돋움체 Light" panose="020B0600000101010101" charset="-127"/>
                <a:cs typeface="KoPubWorld돋움체 Light" panose="020B0600000101010101" charset="-127"/>
              </a:rPr>
              <a:t>     기업수가  기업규모에 따른 일정기준을 만족한 위탁기업</a:t>
            </a:r>
            <a:endParaRPr lang="en-US" altLang="ko-KR" sz="2000" spc="-150" dirty="0">
              <a:solidFill>
                <a:srgbClr val="C00000"/>
              </a:solidFill>
              <a:latin typeface="KoPubWorld돋움체 Light" panose="020B0600000101010101" charset="-127"/>
              <a:ea typeface="KoPubWorld돋움체 Light" panose="020B0600000101010101" charset="-127"/>
              <a:cs typeface="KoPubWorld돋움체 Light" panose="020B0600000101010101" charset="-127"/>
            </a:endParaRPr>
          </a:p>
          <a:p>
            <a:pPr marL="12700" marR="5080">
              <a:spcBef>
                <a:spcPts val="100"/>
              </a:spcBef>
            </a:pPr>
            <a:r>
              <a:rPr lang="en-US" altLang="ko-KR" sz="20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 </a:t>
            </a:r>
            <a:endParaRPr lang="en-US" altLang="ko-KR" sz="2000" b="1" spc="-100" dirty="0" smtClean="0">
              <a:solidFill>
                <a:srgbClr val="323031"/>
              </a:solidFill>
              <a:latin typeface="KoPubWorld돋움체 Bold" pitchFamily="2" charset="-127"/>
              <a:ea typeface="KoPubWorld돋움체 Bold" pitchFamily="2" charset="-127"/>
              <a:cs typeface="KoPubWorld돋움체 Bold" pitchFamily="2" charset="-127"/>
            </a:endParaRPr>
          </a:p>
          <a:p>
            <a:pPr marL="12700" marR="5080">
              <a:lnSpc>
                <a:spcPct val="129200"/>
              </a:lnSpc>
              <a:spcBef>
                <a:spcPts val="100"/>
              </a:spcBef>
            </a:pPr>
            <a:r>
              <a:rPr lang="en-US" altLang="ko-KR" sz="2000" b="1" spc="-100" dirty="0" smtClean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(</a:t>
            </a:r>
            <a:r>
              <a:rPr lang="ko-KR" altLang="en-US" sz="2000" b="1" spc="-100" dirty="0" err="1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중기부</a:t>
            </a:r>
            <a:r>
              <a:rPr lang="en-US" altLang="ko-KR" sz="20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) </a:t>
            </a:r>
            <a:r>
              <a:rPr lang="ko-KR" altLang="en-US" sz="20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정부포상</a:t>
            </a:r>
            <a:r>
              <a:rPr sz="20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, </a:t>
            </a:r>
            <a:r>
              <a:rPr sz="2000" b="1" spc="-100" dirty="0" err="1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스마트공장</a:t>
            </a:r>
            <a:r>
              <a:rPr sz="20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 </a:t>
            </a:r>
            <a:r>
              <a:rPr sz="2000" b="1" spc="-100" dirty="0" err="1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지원사업</a:t>
            </a:r>
            <a:r>
              <a:rPr sz="20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  </a:t>
            </a:r>
            <a:r>
              <a:rPr lang="ko-KR" altLang="en-US" sz="20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참여</a:t>
            </a:r>
            <a:r>
              <a:rPr sz="20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 시 </a:t>
            </a:r>
            <a:r>
              <a:rPr lang="ko-KR" altLang="en-US" sz="20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가점</a:t>
            </a:r>
            <a:r>
              <a:rPr sz="20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, 의무고발요청 심의 시 법위반 점수 </a:t>
            </a:r>
            <a:r>
              <a:rPr sz="2000" b="1" spc="-100" dirty="0" err="1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감경</a:t>
            </a:r>
            <a:r>
              <a:rPr sz="20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, </a:t>
            </a:r>
            <a:r>
              <a:rPr sz="2000" b="1" spc="-100" dirty="0" err="1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중소기업</a:t>
            </a:r>
            <a:r>
              <a:rPr sz="20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 </a:t>
            </a:r>
            <a:r>
              <a:rPr sz="2000" b="1" spc="-100" dirty="0" err="1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정책자금</a:t>
            </a:r>
            <a:r>
              <a:rPr sz="20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 </a:t>
            </a:r>
            <a:r>
              <a:rPr sz="2000" b="1" spc="-100" dirty="0" err="1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최대대출한도</a:t>
            </a:r>
            <a:r>
              <a:rPr sz="20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 </a:t>
            </a:r>
            <a:r>
              <a:rPr sz="2000" b="1" spc="-100" dirty="0" err="1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확대</a:t>
            </a:r>
            <a:r>
              <a:rPr sz="20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 등</a:t>
            </a:r>
            <a:r>
              <a:rPr lang="en-US" sz="20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 </a:t>
            </a:r>
            <a:r>
              <a:rPr lang="en-US" altLang="ko-KR" sz="20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11</a:t>
            </a:r>
            <a:r>
              <a:rPr lang="ko-KR" altLang="en-US" sz="20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개</a:t>
            </a:r>
            <a:endParaRPr lang="en-US" altLang="ko-KR" sz="2000" b="1" spc="-100" dirty="0">
              <a:solidFill>
                <a:srgbClr val="323031"/>
              </a:solidFill>
              <a:latin typeface="KoPubWorld돋움체 Bold" pitchFamily="2" charset="-127"/>
              <a:ea typeface="KoPubWorld돋움체 Bold" pitchFamily="2" charset="-127"/>
              <a:cs typeface="KoPubWorld돋움체 Bold" pitchFamily="2" charset="-127"/>
            </a:endParaRPr>
          </a:p>
          <a:p>
            <a:pPr marL="12700" marR="5080">
              <a:lnSpc>
                <a:spcPct val="129200"/>
              </a:lnSpc>
              <a:spcBef>
                <a:spcPts val="100"/>
              </a:spcBef>
            </a:pPr>
            <a:r>
              <a:rPr lang="en-US" altLang="ko-KR" sz="20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(</a:t>
            </a:r>
            <a:r>
              <a:rPr lang="ko-KR" altLang="en-US" sz="2000" b="1" spc="-100" dirty="0" err="1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공정위</a:t>
            </a:r>
            <a:r>
              <a:rPr lang="en-US" altLang="ko-KR" sz="20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) </a:t>
            </a:r>
            <a:r>
              <a:rPr lang="ko-KR" altLang="en-US" sz="20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공정거래 협약 이행평가 반영</a:t>
            </a:r>
            <a:r>
              <a:rPr lang="en-US" altLang="ko-KR" sz="20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, </a:t>
            </a:r>
            <a:r>
              <a:rPr lang="ko-KR" altLang="en-US" sz="2000" b="1" spc="-100" dirty="0" err="1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하도급법</a:t>
            </a:r>
            <a:r>
              <a:rPr lang="ko-KR" altLang="en-US" sz="20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 벌점 경감</a:t>
            </a:r>
            <a:r>
              <a:rPr lang="en-US" altLang="ko-KR" sz="20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 </a:t>
            </a:r>
            <a:r>
              <a:rPr lang="ko-KR" altLang="en-US" sz="20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등 </a:t>
            </a:r>
            <a:r>
              <a:rPr lang="en-US" altLang="ko-KR" sz="20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4</a:t>
            </a:r>
            <a:r>
              <a:rPr lang="ko-KR" altLang="en-US" sz="20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개</a:t>
            </a:r>
            <a:endParaRPr lang="en-US" altLang="ko-KR" sz="2000" b="1" spc="-100" dirty="0">
              <a:solidFill>
                <a:srgbClr val="323031"/>
              </a:solidFill>
              <a:latin typeface="KoPubWorld돋움체 Bold" pitchFamily="2" charset="-127"/>
              <a:ea typeface="KoPubWorld돋움체 Bold" pitchFamily="2" charset="-127"/>
              <a:cs typeface="KoPubWorld돋움체 Bold" pitchFamily="2" charset="-127"/>
            </a:endParaRPr>
          </a:p>
          <a:p>
            <a:pPr marL="12700" marR="5080">
              <a:lnSpc>
                <a:spcPct val="129200"/>
              </a:lnSpc>
              <a:spcBef>
                <a:spcPts val="100"/>
              </a:spcBef>
            </a:pPr>
            <a:r>
              <a:rPr lang="en-US" altLang="ko-KR" sz="20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(</a:t>
            </a:r>
            <a:r>
              <a:rPr lang="ko-KR" altLang="en-US" sz="2000" b="1" spc="-100" dirty="0" err="1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금융위</a:t>
            </a:r>
            <a:r>
              <a:rPr lang="en-US" altLang="ko-KR" sz="20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) </a:t>
            </a:r>
            <a:r>
              <a:rPr lang="ko-KR" altLang="en-US" sz="20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연동제 실시</a:t>
            </a:r>
            <a:r>
              <a:rPr lang="en-US" altLang="ko-KR" sz="20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 </a:t>
            </a:r>
            <a:r>
              <a:rPr lang="ko-KR" altLang="en-US" sz="20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위탁기업 대상 금리감면 대출로 운전자금 공급</a:t>
            </a:r>
            <a:endParaRPr lang="en-US" sz="2000" b="1" spc="-100" dirty="0">
              <a:solidFill>
                <a:srgbClr val="323031"/>
              </a:solidFill>
              <a:latin typeface="KoPubWorld돋움체 Bold" pitchFamily="2" charset="-127"/>
              <a:ea typeface="KoPubWorld돋움체 Bold" pitchFamily="2" charset="-127"/>
              <a:cs typeface="KoPubWorld돋움체 Bold" pitchFamily="2" charset="-127"/>
            </a:endParaRPr>
          </a:p>
        </p:txBody>
      </p:sp>
      <p:grpSp>
        <p:nvGrpSpPr>
          <p:cNvPr id="12" name="object 12"/>
          <p:cNvGrpSpPr/>
          <p:nvPr/>
        </p:nvGrpSpPr>
        <p:grpSpPr>
          <a:xfrm>
            <a:off x="0" y="0"/>
            <a:ext cx="12099925" cy="1234440"/>
            <a:chOff x="0" y="0"/>
            <a:chExt cx="12099925" cy="1234440"/>
          </a:xfrm>
        </p:grpSpPr>
        <p:sp>
          <p:nvSpPr>
            <p:cNvPr id="13" name="object 13"/>
            <p:cNvSpPr/>
            <p:nvPr/>
          </p:nvSpPr>
          <p:spPr>
            <a:xfrm>
              <a:off x="9864001" y="404761"/>
              <a:ext cx="1464945" cy="720090"/>
            </a:xfrm>
            <a:custGeom>
              <a:avLst/>
              <a:gdLst/>
              <a:ahLst/>
              <a:cxnLst/>
              <a:rect l="l" t="t" r="r" b="b"/>
              <a:pathLst>
                <a:path w="1464945" h="720090">
                  <a:moveTo>
                    <a:pt x="370916" y="117513"/>
                  </a:moveTo>
                  <a:lnTo>
                    <a:pt x="0" y="69049"/>
                  </a:lnTo>
                  <a:lnTo>
                    <a:pt x="0" y="719874"/>
                  </a:lnTo>
                  <a:lnTo>
                    <a:pt x="340563" y="669912"/>
                  </a:lnTo>
                  <a:lnTo>
                    <a:pt x="370916" y="117513"/>
                  </a:lnTo>
                  <a:close/>
                </a:path>
                <a:path w="1464945" h="720090">
                  <a:moveTo>
                    <a:pt x="1271536" y="607949"/>
                  </a:moveTo>
                  <a:lnTo>
                    <a:pt x="1271498" y="605053"/>
                  </a:lnTo>
                  <a:lnTo>
                    <a:pt x="1270977" y="598398"/>
                  </a:lnTo>
                  <a:lnTo>
                    <a:pt x="1270342" y="590296"/>
                  </a:lnTo>
                  <a:lnTo>
                    <a:pt x="1163408" y="598398"/>
                  </a:lnTo>
                  <a:lnTo>
                    <a:pt x="1082713" y="586397"/>
                  </a:lnTo>
                  <a:lnTo>
                    <a:pt x="1091539" y="629437"/>
                  </a:lnTo>
                  <a:lnTo>
                    <a:pt x="1110729" y="672160"/>
                  </a:lnTo>
                  <a:lnTo>
                    <a:pt x="1121105" y="684072"/>
                  </a:lnTo>
                  <a:lnTo>
                    <a:pt x="1149540" y="681126"/>
                  </a:lnTo>
                  <a:lnTo>
                    <a:pt x="1173378" y="683006"/>
                  </a:lnTo>
                  <a:lnTo>
                    <a:pt x="1187005" y="683590"/>
                  </a:lnTo>
                  <a:lnTo>
                    <a:pt x="1195539" y="682879"/>
                  </a:lnTo>
                  <a:lnTo>
                    <a:pt x="1202867" y="681126"/>
                  </a:lnTo>
                  <a:lnTo>
                    <a:pt x="1204099" y="680834"/>
                  </a:lnTo>
                  <a:lnTo>
                    <a:pt x="1247698" y="657085"/>
                  </a:lnTo>
                  <a:lnTo>
                    <a:pt x="1269593" y="624941"/>
                  </a:lnTo>
                  <a:lnTo>
                    <a:pt x="1271536" y="607949"/>
                  </a:lnTo>
                  <a:close/>
                </a:path>
                <a:path w="1464945" h="720090">
                  <a:moveTo>
                    <a:pt x="1464602" y="273532"/>
                  </a:moveTo>
                  <a:lnTo>
                    <a:pt x="1445882" y="228981"/>
                  </a:lnTo>
                  <a:lnTo>
                    <a:pt x="1348879" y="179095"/>
                  </a:lnTo>
                  <a:lnTo>
                    <a:pt x="914552" y="153835"/>
                  </a:lnTo>
                  <a:lnTo>
                    <a:pt x="896620" y="197523"/>
                  </a:lnTo>
                  <a:lnTo>
                    <a:pt x="868540" y="236385"/>
                  </a:lnTo>
                  <a:lnTo>
                    <a:pt x="832612" y="267665"/>
                  </a:lnTo>
                  <a:lnTo>
                    <a:pt x="791146" y="288569"/>
                  </a:lnTo>
                  <a:lnTo>
                    <a:pt x="752182" y="296341"/>
                  </a:lnTo>
                  <a:lnTo>
                    <a:pt x="750265" y="296456"/>
                  </a:lnTo>
                  <a:lnTo>
                    <a:pt x="738708" y="295973"/>
                  </a:lnTo>
                  <a:lnTo>
                    <a:pt x="700570" y="272402"/>
                  </a:lnTo>
                  <a:lnTo>
                    <a:pt x="690486" y="239852"/>
                  </a:lnTo>
                  <a:lnTo>
                    <a:pt x="691083" y="139814"/>
                  </a:lnTo>
                  <a:lnTo>
                    <a:pt x="765962" y="0"/>
                  </a:lnTo>
                  <a:lnTo>
                    <a:pt x="404672" y="153085"/>
                  </a:lnTo>
                  <a:lnTo>
                    <a:pt x="379691" y="607949"/>
                  </a:lnTo>
                  <a:lnTo>
                    <a:pt x="457987" y="601281"/>
                  </a:lnTo>
                  <a:lnTo>
                    <a:pt x="516356" y="639737"/>
                  </a:lnTo>
                  <a:lnTo>
                    <a:pt x="547166" y="659193"/>
                  </a:lnTo>
                  <a:lnTo>
                    <a:pt x="560616" y="665645"/>
                  </a:lnTo>
                  <a:lnTo>
                    <a:pt x="566928" y="665060"/>
                  </a:lnTo>
                  <a:lnTo>
                    <a:pt x="567512" y="664857"/>
                  </a:lnTo>
                  <a:lnTo>
                    <a:pt x="571284" y="653288"/>
                  </a:lnTo>
                  <a:lnTo>
                    <a:pt x="575360" y="642010"/>
                  </a:lnTo>
                  <a:lnTo>
                    <a:pt x="591781" y="605955"/>
                  </a:lnTo>
                  <a:lnTo>
                    <a:pt x="632904" y="583234"/>
                  </a:lnTo>
                  <a:lnTo>
                    <a:pt x="647534" y="583272"/>
                  </a:lnTo>
                  <a:lnTo>
                    <a:pt x="686435" y="600087"/>
                  </a:lnTo>
                  <a:lnTo>
                    <a:pt x="690562" y="605053"/>
                  </a:lnTo>
                  <a:lnTo>
                    <a:pt x="698169" y="583234"/>
                  </a:lnTo>
                  <a:lnTo>
                    <a:pt x="719810" y="527786"/>
                  </a:lnTo>
                  <a:lnTo>
                    <a:pt x="747280" y="492696"/>
                  </a:lnTo>
                  <a:lnTo>
                    <a:pt x="772998" y="485571"/>
                  </a:lnTo>
                  <a:lnTo>
                    <a:pt x="790689" y="486308"/>
                  </a:lnTo>
                  <a:lnTo>
                    <a:pt x="830922" y="506349"/>
                  </a:lnTo>
                  <a:lnTo>
                    <a:pt x="846709" y="531939"/>
                  </a:lnTo>
                  <a:lnTo>
                    <a:pt x="855713" y="515454"/>
                  </a:lnTo>
                  <a:lnTo>
                    <a:pt x="868006" y="502323"/>
                  </a:lnTo>
                  <a:lnTo>
                    <a:pt x="881976" y="492582"/>
                  </a:lnTo>
                  <a:lnTo>
                    <a:pt x="896061" y="486232"/>
                  </a:lnTo>
                  <a:lnTo>
                    <a:pt x="898029" y="485571"/>
                  </a:lnTo>
                  <a:lnTo>
                    <a:pt x="901039" y="484543"/>
                  </a:lnTo>
                  <a:lnTo>
                    <a:pt x="906043" y="483387"/>
                  </a:lnTo>
                  <a:lnTo>
                    <a:pt x="910945" y="482803"/>
                  </a:lnTo>
                  <a:lnTo>
                    <a:pt x="926985" y="482244"/>
                  </a:lnTo>
                  <a:lnTo>
                    <a:pt x="941438" y="484568"/>
                  </a:lnTo>
                  <a:lnTo>
                    <a:pt x="973721" y="507238"/>
                  </a:lnTo>
                  <a:lnTo>
                    <a:pt x="987132" y="541845"/>
                  </a:lnTo>
                  <a:lnTo>
                    <a:pt x="991857" y="538530"/>
                  </a:lnTo>
                  <a:lnTo>
                    <a:pt x="997127" y="535825"/>
                  </a:lnTo>
                  <a:lnTo>
                    <a:pt x="1002855" y="533882"/>
                  </a:lnTo>
                  <a:lnTo>
                    <a:pt x="1020254" y="530656"/>
                  </a:lnTo>
                  <a:lnTo>
                    <a:pt x="1037361" y="532536"/>
                  </a:lnTo>
                  <a:lnTo>
                    <a:pt x="1053261" y="539318"/>
                  </a:lnTo>
                  <a:lnTo>
                    <a:pt x="1067079" y="550735"/>
                  </a:lnTo>
                  <a:lnTo>
                    <a:pt x="1071143" y="555218"/>
                  </a:lnTo>
                  <a:lnTo>
                    <a:pt x="1074089" y="557441"/>
                  </a:lnTo>
                  <a:lnTo>
                    <a:pt x="1076172" y="558088"/>
                  </a:lnTo>
                  <a:lnTo>
                    <a:pt x="1077417" y="563638"/>
                  </a:lnTo>
                  <a:lnTo>
                    <a:pt x="1078890" y="569963"/>
                  </a:lnTo>
                  <a:lnTo>
                    <a:pt x="1080681" y="577215"/>
                  </a:lnTo>
                  <a:lnTo>
                    <a:pt x="1162799" y="585660"/>
                  </a:lnTo>
                  <a:lnTo>
                    <a:pt x="1197876" y="584809"/>
                  </a:lnTo>
                  <a:lnTo>
                    <a:pt x="1277823" y="578269"/>
                  </a:lnTo>
                  <a:lnTo>
                    <a:pt x="1323568" y="550303"/>
                  </a:lnTo>
                  <a:lnTo>
                    <a:pt x="1347889" y="502627"/>
                  </a:lnTo>
                  <a:lnTo>
                    <a:pt x="1352537" y="482244"/>
                  </a:lnTo>
                  <a:lnTo>
                    <a:pt x="1353540" y="477850"/>
                  </a:lnTo>
                  <a:lnTo>
                    <a:pt x="1158786" y="464807"/>
                  </a:lnTo>
                  <a:lnTo>
                    <a:pt x="1156550" y="464464"/>
                  </a:lnTo>
                  <a:lnTo>
                    <a:pt x="1154417" y="463613"/>
                  </a:lnTo>
                  <a:lnTo>
                    <a:pt x="1064628" y="400786"/>
                  </a:lnTo>
                  <a:lnTo>
                    <a:pt x="1177696" y="449783"/>
                  </a:lnTo>
                  <a:lnTo>
                    <a:pt x="1178902" y="450126"/>
                  </a:lnTo>
                  <a:lnTo>
                    <a:pt x="1180147" y="450329"/>
                  </a:lnTo>
                  <a:lnTo>
                    <a:pt x="1273390" y="456133"/>
                  </a:lnTo>
                  <a:lnTo>
                    <a:pt x="1322590" y="458571"/>
                  </a:lnTo>
                  <a:lnTo>
                    <a:pt x="1344002" y="458063"/>
                  </a:lnTo>
                  <a:lnTo>
                    <a:pt x="1353947" y="455066"/>
                  </a:lnTo>
                  <a:lnTo>
                    <a:pt x="1373060" y="444373"/>
                  </a:lnTo>
                  <a:lnTo>
                    <a:pt x="1389176" y="427113"/>
                  </a:lnTo>
                  <a:lnTo>
                    <a:pt x="1402613" y="400786"/>
                  </a:lnTo>
                  <a:lnTo>
                    <a:pt x="1403654" y="398754"/>
                  </a:lnTo>
                  <a:lnTo>
                    <a:pt x="1417866" y="354761"/>
                  </a:lnTo>
                  <a:lnTo>
                    <a:pt x="1221587" y="309626"/>
                  </a:lnTo>
                  <a:lnTo>
                    <a:pt x="1220292" y="309397"/>
                  </a:lnTo>
                  <a:lnTo>
                    <a:pt x="1219060" y="308991"/>
                  </a:lnTo>
                  <a:lnTo>
                    <a:pt x="1193012" y="296456"/>
                  </a:lnTo>
                  <a:lnTo>
                    <a:pt x="1052830" y="228981"/>
                  </a:lnTo>
                  <a:lnTo>
                    <a:pt x="1229321" y="291439"/>
                  </a:lnTo>
                  <a:lnTo>
                    <a:pt x="1230299" y="291668"/>
                  </a:lnTo>
                  <a:lnTo>
                    <a:pt x="1231303" y="291807"/>
                  </a:lnTo>
                  <a:lnTo>
                    <a:pt x="1404086" y="328193"/>
                  </a:lnTo>
                  <a:lnTo>
                    <a:pt x="1409547" y="327990"/>
                  </a:lnTo>
                  <a:lnTo>
                    <a:pt x="1414894" y="327240"/>
                  </a:lnTo>
                  <a:lnTo>
                    <a:pt x="1420063" y="326034"/>
                  </a:lnTo>
                  <a:lnTo>
                    <a:pt x="1452003" y="306260"/>
                  </a:lnTo>
                  <a:lnTo>
                    <a:pt x="1464602" y="273532"/>
                  </a:lnTo>
                  <a:close/>
                </a:path>
              </a:pathLst>
            </a:custGeom>
            <a:solidFill>
              <a:srgbClr val="A4B16F"/>
            </a:solidFill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  <p:sp>
          <p:nvSpPr>
            <p:cNvPr id="14" name="object 14"/>
            <p:cNvSpPr/>
            <p:nvPr/>
          </p:nvSpPr>
          <p:spPr>
            <a:xfrm>
              <a:off x="10442144" y="0"/>
              <a:ext cx="1657985" cy="1234440"/>
            </a:xfrm>
            <a:custGeom>
              <a:avLst/>
              <a:gdLst/>
              <a:ahLst/>
              <a:cxnLst/>
              <a:rect l="l" t="t" r="r" b="b"/>
              <a:pathLst>
                <a:path w="1657984" h="1234440">
                  <a:moveTo>
                    <a:pt x="544360" y="1121257"/>
                  </a:moveTo>
                  <a:lnTo>
                    <a:pt x="514959" y="1090142"/>
                  </a:lnTo>
                  <a:lnTo>
                    <a:pt x="491820" y="1038618"/>
                  </a:lnTo>
                  <a:lnTo>
                    <a:pt x="480225" y="982091"/>
                  </a:lnTo>
                  <a:lnTo>
                    <a:pt x="477342" y="975499"/>
                  </a:lnTo>
                  <a:lnTo>
                    <a:pt x="472643" y="970330"/>
                  </a:lnTo>
                  <a:lnTo>
                    <a:pt x="452793" y="958430"/>
                  </a:lnTo>
                  <a:lnTo>
                    <a:pt x="431609" y="959573"/>
                  </a:lnTo>
                  <a:lnTo>
                    <a:pt x="414274" y="971638"/>
                  </a:lnTo>
                  <a:lnTo>
                    <a:pt x="405993" y="992517"/>
                  </a:lnTo>
                  <a:lnTo>
                    <a:pt x="394462" y="1044321"/>
                  </a:lnTo>
                  <a:lnTo>
                    <a:pt x="388569" y="1069949"/>
                  </a:lnTo>
                  <a:lnTo>
                    <a:pt x="386473" y="1076947"/>
                  </a:lnTo>
                  <a:lnTo>
                    <a:pt x="386346" y="1072896"/>
                  </a:lnTo>
                  <a:lnTo>
                    <a:pt x="388823" y="998575"/>
                  </a:lnTo>
                  <a:lnTo>
                    <a:pt x="389140" y="969340"/>
                  </a:lnTo>
                  <a:lnTo>
                    <a:pt x="384390" y="938669"/>
                  </a:lnTo>
                  <a:lnTo>
                    <a:pt x="368490" y="915670"/>
                  </a:lnTo>
                  <a:lnTo>
                    <a:pt x="335407" y="909447"/>
                  </a:lnTo>
                  <a:lnTo>
                    <a:pt x="319862" y="913892"/>
                  </a:lnTo>
                  <a:lnTo>
                    <a:pt x="305028" y="923112"/>
                  </a:lnTo>
                  <a:lnTo>
                    <a:pt x="293255" y="936421"/>
                  </a:lnTo>
                  <a:lnTo>
                    <a:pt x="286893" y="953084"/>
                  </a:lnTo>
                  <a:lnTo>
                    <a:pt x="258025" y="1072896"/>
                  </a:lnTo>
                  <a:lnTo>
                    <a:pt x="256057" y="1060881"/>
                  </a:lnTo>
                  <a:lnTo>
                    <a:pt x="253580" y="1023010"/>
                  </a:lnTo>
                  <a:lnTo>
                    <a:pt x="251409" y="982091"/>
                  </a:lnTo>
                  <a:lnTo>
                    <a:pt x="250558" y="964311"/>
                  </a:lnTo>
                  <a:lnTo>
                    <a:pt x="240601" y="930541"/>
                  </a:lnTo>
                  <a:lnTo>
                    <a:pt x="216001" y="914387"/>
                  </a:lnTo>
                  <a:lnTo>
                    <a:pt x="188442" y="913587"/>
                  </a:lnTo>
                  <a:lnTo>
                    <a:pt x="169621" y="925906"/>
                  </a:lnTo>
                  <a:lnTo>
                    <a:pt x="149390" y="971638"/>
                  </a:lnTo>
                  <a:lnTo>
                    <a:pt x="128117" y="1032332"/>
                  </a:lnTo>
                  <a:lnTo>
                    <a:pt x="111315" y="1085354"/>
                  </a:lnTo>
                  <a:lnTo>
                    <a:pt x="104495" y="1108049"/>
                  </a:lnTo>
                  <a:lnTo>
                    <a:pt x="105816" y="1082827"/>
                  </a:lnTo>
                  <a:lnTo>
                    <a:pt x="101790" y="1037209"/>
                  </a:lnTo>
                  <a:lnTo>
                    <a:pt x="67945" y="1010018"/>
                  </a:lnTo>
                  <a:lnTo>
                    <a:pt x="44653" y="1013104"/>
                  </a:lnTo>
                  <a:lnTo>
                    <a:pt x="28308" y="1029246"/>
                  </a:lnTo>
                  <a:lnTo>
                    <a:pt x="18745" y="1051953"/>
                  </a:lnTo>
                  <a:lnTo>
                    <a:pt x="5994" y="1091844"/>
                  </a:lnTo>
                  <a:lnTo>
                    <a:pt x="0" y="1138605"/>
                  </a:lnTo>
                  <a:lnTo>
                    <a:pt x="10756" y="1181938"/>
                  </a:lnTo>
                  <a:lnTo>
                    <a:pt x="16395" y="1190726"/>
                  </a:lnTo>
                  <a:lnTo>
                    <a:pt x="23342" y="1198600"/>
                  </a:lnTo>
                  <a:lnTo>
                    <a:pt x="32588" y="1205191"/>
                  </a:lnTo>
                  <a:lnTo>
                    <a:pt x="45161" y="1210056"/>
                  </a:lnTo>
                  <a:lnTo>
                    <a:pt x="62331" y="1208519"/>
                  </a:lnTo>
                  <a:lnTo>
                    <a:pt x="80479" y="1199908"/>
                  </a:lnTo>
                  <a:lnTo>
                    <a:pt x="94856" y="1190282"/>
                  </a:lnTo>
                  <a:lnTo>
                    <a:pt x="100736" y="1185710"/>
                  </a:lnTo>
                  <a:lnTo>
                    <a:pt x="125450" y="1215097"/>
                  </a:lnTo>
                  <a:lnTo>
                    <a:pt x="159689" y="1223886"/>
                  </a:lnTo>
                  <a:lnTo>
                    <a:pt x="196481" y="1212672"/>
                  </a:lnTo>
                  <a:lnTo>
                    <a:pt x="224917" y="1185710"/>
                  </a:lnTo>
                  <a:lnTo>
                    <a:pt x="228841" y="1182001"/>
                  </a:lnTo>
                  <a:lnTo>
                    <a:pt x="238874" y="1206030"/>
                  </a:lnTo>
                  <a:lnTo>
                    <a:pt x="255879" y="1222209"/>
                  </a:lnTo>
                  <a:lnTo>
                    <a:pt x="275932" y="1231277"/>
                  </a:lnTo>
                  <a:lnTo>
                    <a:pt x="295135" y="1234008"/>
                  </a:lnTo>
                  <a:lnTo>
                    <a:pt x="328536" y="1223987"/>
                  </a:lnTo>
                  <a:lnTo>
                    <a:pt x="350570" y="1202512"/>
                  </a:lnTo>
                  <a:lnTo>
                    <a:pt x="362204" y="1182001"/>
                  </a:lnTo>
                  <a:lnTo>
                    <a:pt x="362699" y="1181150"/>
                  </a:lnTo>
                  <a:lnTo>
                    <a:pt x="366420" y="1171448"/>
                  </a:lnTo>
                  <a:lnTo>
                    <a:pt x="367817" y="1174953"/>
                  </a:lnTo>
                  <a:lnTo>
                    <a:pt x="408228" y="1211300"/>
                  </a:lnTo>
                  <a:lnTo>
                    <a:pt x="448500" y="1214983"/>
                  </a:lnTo>
                  <a:lnTo>
                    <a:pt x="482206" y="1195743"/>
                  </a:lnTo>
                  <a:lnTo>
                    <a:pt x="497751" y="1171448"/>
                  </a:lnTo>
                  <a:lnTo>
                    <a:pt x="502958" y="1163320"/>
                  </a:lnTo>
                  <a:lnTo>
                    <a:pt x="506958" y="1151978"/>
                  </a:lnTo>
                  <a:lnTo>
                    <a:pt x="513486" y="1140218"/>
                  </a:lnTo>
                  <a:lnTo>
                    <a:pt x="525081" y="1129487"/>
                  </a:lnTo>
                  <a:lnTo>
                    <a:pt x="544360" y="1121257"/>
                  </a:lnTo>
                  <a:close/>
                </a:path>
                <a:path w="1657984" h="1234440">
                  <a:moveTo>
                    <a:pt x="1657464" y="0"/>
                  </a:moveTo>
                  <a:lnTo>
                    <a:pt x="796848" y="0"/>
                  </a:lnTo>
                  <a:lnTo>
                    <a:pt x="645858" y="163804"/>
                  </a:lnTo>
                  <a:lnTo>
                    <a:pt x="705967" y="212242"/>
                  </a:lnTo>
                  <a:lnTo>
                    <a:pt x="595617" y="322859"/>
                  </a:lnTo>
                  <a:lnTo>
                    <a:pt x="222961" y="389039"/>
                  </a:lnTo>
                  <a:lnTo>
                    <a:pt x="136702" y="532511"/>
                  </a:lnTo>
                  <a:lnTo>
                    <a:pt x="135013" y="538556"/>
                  </a:lnTo>
                  <a:lnTo>
                    <a:pt x="134378" y="644753"/>
                  </a:lnTo>
                  <a:lnTo>
                    <a:pt x="137210" y="658698"/>
                  </a:lnTo>
                  <a:lnTo>
                    <a:pt x="145072" y="669899"/>
                  </a:lnTo>
                  <a:lnTo>
                    <a:pt x="156667" y="677164"/>
                  </a:lnTo>
                  <a:lnTo>
                    <a:pt x="170738" y="679234"/>
                  </a:lnTo>
                  <a:lnTo>
                    <a:pt x="172707" y="679107"/>
                  </a:lnTo>
                  <a:lnTo>
                    <a:pt x="214274" y="669328"/>
                  </a:lnTo>
                  <a:lnTo>
                    <a:pt x="251993" y="647077"/>
                  </a:lnTo>
                  <a:lnTo>
                    <a:pt x="283527" y="615365"/>
                  </a:lnTo>
                  <a:lnTo>
                    <a:pt x="306527" y="577189"/>
                  </a:lnTo>
                  <a:lnTo>
                    <a:pt x="318681" y="535533"/>
                  </a:lnTo>
                  <a:lnTo>
                    <a:pt x="769683" y="560984"/>
                  </a:lnTo>
                  <a:lnTo>
                    <a:pt x="915885" y="624370"/>
                  </a:lnTo>
                  <a:lnTo>
                    <a:pt x="938860" y="557593"/>
                  </a:lnTo>
                  <a:lnTo>
                    <a:pt x="963879" y="535533"/>
                  </a:lnTo>
                  <a:lnTo>
                    <a:pt x="1032357" y="475170"/>
                  </a:lnTo>
                  <a:lnTo>
                    <a:pt x="1146251" y="566915"/>
                  </a:lnTo>
                  <a:lnTo>
                    <a:pt x="1657464" y="0"/>
                  </a:lnTo>
                  <a:close/>
                </a:path>
              </a:pathLst>
            </a:custGeom>
            <a:solidFill>
              <a:srgbClr val="B2B4BA"/>
            </a:solidFill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  <p:sp>
          <p:nvSpPr>
            <p:cNvPr id="15" name="object 15"/>
            <p:cNvSpPr/>
            <p:nvPr/>
          </p:nvSpPr>
          <p:spPr>
            <a:xfrm>
              <a:off x="0" y="395998"/>
              <a:ext cx="9864090" cy="792480"/>
            </a:xfrm>
            <a:custGeom>
              <a:avLst/>
              <a:gdLst/>
              <a:ahLst/>
              <a:cxnLst/>
              <a:rect l="l" t="t" r="r" b="b"/>
              <a:pathLst>
                <a:path w="9864090" h="792480">
                  <a:moveTo>
                    <a:pt x="9864001" y="0"/>
                  </a:moveTo>
                  <a:lnTo>
                    <a:pt x="0" y="0"/>
                  </a:lnTo>
                  <a:lnTo>
                    <a:pt x="0" y="791997"/>
                  </a:lnTo>
                  <a:lnTo>
                    <a:pt x="9864001" y="791997"/>
                  </a:lnTo>
                  <a:lnTo>
                    <a:pt x="9864001" y="0"/>
                  </a:lnTo>
                  <a:close/>
                </a:path>
              </a:pathLst>
            </a:custGeom>
            <a:solidFill>
              <a:srgbClr val="A4B16F"/>
            </a:solidFill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</p:grpSp>
      <p:sp>
        <p:nvSpPr>
          <p:cNvPr id="16" name="object 16"/>
          <p:cNvSpPr txBox="1">
            <a:spLocks noGrp="1"/>
          </p:cNvSpPr>
          <p:nvPr>
            <p:ph type="title"/>
          </p:nvPr>
        </p:nvSpPr>
        <p:spPr>
          <a:xfrm>
            <a:off x="1139300" y="485927"/>
            <a:ext cx="6219825" cy="5206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300" spc="-100" dirty="0">
                <a:latin typeface="강한공군체 Bold" pitchFamily="34" charset="-127"/>
                <a:ea typeface="강한공군체 Bold" pitchFamily="34" charset="-127"/>
              </a:rPr>
              <a:t>납품대금 연동의 도입을 위한 지원</a:t>
            </a:r>
          </a:p>
        </p:txBody>
      </p:sp>
      <p:grpSp>
        <p:nvGrpSpPr>
          <p:cNvPr id="17" name="object 17"/>
          <p:cNvGrpSpPr/>
          <p:nvPr/>
        </p:nvGrpSpPr>
        <p:grpSpPr>
          <a:xfrm>
            <a:off x="-2" y="216001"/>
            <a:ext cx="1026794" cy="1152525"/>
            <a:chOff x="-2" y="216001"/>
            <a:chExt cx="1026794" cy="1152525"/>
          </a:xfrm>
        </p:grpSpPr>
        <p:sp>
          <p:nvSpPr>
            <p:cNvPr id="18" name="object 18"/>
            <p:cNvSpPr/>
            <p:nvPr/>
          </p:nvSpPr>
          <p:spPr>
            <a:xfrm>
              <a:off x="594597" y="378002"/>
              <a:ext cx="432434" cy="829944"/>
            </a:xfrm>
            <a:custGeom>
              <a:avLst/>
              <a:gdLst/>
              <a:ahLst/>
              <a:cxnLst/>
              <a:rect l="l" t="t" r="r" b="b"/>
              <a:pathLst>
                <a:path w="432434" h="829944">
                  <a:moveTo>
                    <a:pt x="121500" y="0"/>
                  </a:moveTo>
                  <a:lnTo>
                    <a:pt x="0" y="0"/>
                  </a:lnTo>
                  <a:lnTo>
                    <a:pt x="0" y="829792"/>
                  </a:lnTo>
                  <a:lnTo>
                    <a:pt x="120154" y="829792"/>
                  </a:lnTo>
                  <a:lnTo>
                    <a:pt x="432003" y="413994"/>
                  </a:lnTo>
                  <a:lnTo>
                    <a:pt x="1215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  <p:sp>
          <p:nvSpPr>
            <p:cNvPr id="19" name="object 19"/>
            <p:cNvSpPr/>
            <p:nvPr/>
          </p:nvSpPr>
          <p:spPr>
            <a:xfrm>
              <a:off x="-2" y="216001"/>
              <a:ext cx="918844" cy="1152525"/>
            </a:xfrm>
            <a:custGeom>
              <a:avLst/>
              <a:gdLst/>
              <a:ahLst/>
              <a:cxnLst/>
              <a:rect l="l" t="t" r="r" b="b"/>
              <a:pathLst>
                <a:path w="918844" h="1152525">
                  <a:moveTo>
                    <a:pt x="486600" y="0"/>
                  </a:moveTo>
                  <a:lnTo>
                    <a:pt x="486600" y="179997"/>
                  </a:lnTo>
                  <a:lnTo>
                    <a:pt x="0" y="179997"/>
                  </a:lnTo>
                  <a:lnTo>
                    <a:pt x="0" y="971994"/>
                  </a:lnTo>
                  <a:lnTo>
                    <a:pt x="486600" y="971994"/>
                  </a:lnTo>
                  <a:lnTo>
                    <a:pt x="486600" y="1151991"/>
                  </a:lnTo>
                  <a:lnTo>
                    <a:pt x="918603" y="575995"/>
                  </a:lnTo>
                  <a:lnTo>
                    <a:pt x="486600" y="0"/>
                  </a:lnTo>
                  <a:close/>
                </a:path>
              </a:pathLst>
            </a:custGeom>
            <a:solidFill>
              <a:srgbClr val="003964"/>
            </a:solidFill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</p:grpSp>
      <p:sp>
        <p:nvSpPr>
          <p:cNvPr id="21" name="object 21"/>
          <p:cNvSpPr txBox="1">
            <a:spLocks noGrp="1"/>
          </p:cNvSpPr>
          <p:nvPr>
            <p:ph type="sldNum" sz="quarter" idx="7"/>
          </p:nvPr>
        </p:nvSpPr>
        <p:spPr>
          <a:xfrm>
            <a:off x="11843257" y="6527415"/>
            <a:ext cx="289559" cy="246221"/>
          </a:xfrm>
          <a:prstGeom prst="rect">
            <a:avLst/>
          </a:prstGeom>
        </p:spPr>
        <p:txBody>
          <a:bodyPr vert="horz" wrap="square" lIns="0" tIns="30480" rIns="0" bIns="0" rtlCol="0">
            <a:spAutoFit/>
          </a:bodyPr>
          <a:lstStyle/>
          <a:p>
            <a:pPr marL="38100" algn="ctr">
              <a:lnSpc>
                <a:spcPct val="100000"/>
              </a:lnSpc>
              <a:spcBef>
                <a:spcPts val="240"/>
              </a:spcBef>
            </a:pPr>
            <a:r>
              <a:rPr lang="en-US" spc="-150" dirty="0" smtClean="0"/>
              <a:t>3</a:t>
            </a:r>
            <a:r>
              <a:rPr lang="en-US" altLang="ko-KR" spc="-150" dirty="0" smtClean="0"/>
              <a:t>8</a:t>
            </a:r>
            <a:endParaRPr spc="-150" dirty="0"/>
          </a:p>
        </p:txBody>
      </p:sp>
      <p:sp>
        <p:nvSpPr>
          <p:cNvPr id="34" name="object 5"/>
          <p:cNvSpPr txBox="1"/>
          <p:nvPr/>
        </p:nvSpPr>
        <p:spPr>
          <a:xfrm>
            <a:off x="1369758" y="1997406"/>
            <a:ext cx="9778239" cy="80534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60"/>
              </a:spcBef>
            </a:pPr>
            <a:r>
              <a:rPr sz="22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(</a:t>
            </a:r>
            <a:r>
              <a:rPr sz="2200" b="1" spc="-100" dirty="0" err="1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동행기업</a:t>
            </a:r>
            <a:r>
              <a:rPr sz="22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) </a:t>
            </a:r>
            <a:r>
              <a:rPr sz="2200" b="1" spc="-100" dirty="0" err="1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납품대금</a:t>
            </a:r>
            <a:r>
              <a:rPr sz="22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 </a:t>
            </a:r>
            <a:r>
              <a:rPr sz="2200" b="1" spc="-100" dirty="0" err="1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연동제를</a:t>
            </a:r>
            <a:r>
              <a:rPr sz="22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 선</a:t>
            </a:r>
            <a:r>
              <a:rPr lang="ko-KR" altLang="en-US" sz="22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도</a:t>
            </a:r>
            <a:r>
              <a:rPr sz="2200" b="1" spc="-100" dirty="0" err="1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적으로</a:t>
            </a:r>
            <a:r>
              <a:rPr sz="22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 </a:t>
            </a:r>
            <a:r>
              <a:rPr sz="2200" b="1" spc="-100" dirty="0" err="1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도입하여</a:t>
            </a:r>
            <a:r>
              <a:rPr sz="22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 </a:t>
            </a:r>
            <a:r>
              <a:rPr sz="2200" b="1" spc="-100" dirty="0" err="1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중소기업과</a:t>
            </a:r>
            <a:r>
              <a:rPr sz="22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 </a:t>
            </a:r>
            <a:r>
              <a:rPr sz="2200" b="1" spc="-100" dirty="0" err="1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동행하는</a:t>
            </a:r>
            <a:r>
              <a:rPr sz="22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 </a:t>
            </a:r>
            <a:r>
              <a:rPr sz="2200" b="1" spc="-100" dirty="0" err="1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기업</a:t>
            </a:r>
            <a:endParaRPr lang="en-US" sz="2200" b="1" spc="-100" dirty="0">
              <a:solidFill>
                <a:srgbClr val="323031"/>
              </a:solidFill>
              <a:latin typeface="KoPubWorld돋움체 Bold" pitchFamily="2" charset="-127"/>
              <a:ea typeface="KoPubWorld돋움체 Bold" pitchFamily="2" charset="-127"/>
              <a:cs typeface="KoPubWorld돋움체 Bold" pitchFamily="2" charset="-127"/>
            </a:endParaRPr>
          </a:p>
          <a:p>
            <a:pPr marL="12700">
              <a:spcBef>
                <a:spcPts val="860"/>
              </a:spcBef>
            </a:pPr>
            <a:r>
              <a:rPr lang="ko-KR" altLang="en-US" sz="22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연동 우수기업 선정 및 인센티브 제공</a:t>
            </a:r>
            <a:endParaRPr sz="2200" spc="-100" dirty="0">
              <a:latin typeface="KoPubWorld돋움체 Bold" pitchFamily="2" charset="-127"/>
              <a:ea typeface="KoPubWorld돋움체 Bold" pitchFamily="2" charset="-127"/>
              <a:cs typeface="KoPubWorld돋움체 Bold" pitchFamily="2" charset="-127"/>
            </a:endParaRPr>
          </a:p>
        </p:txBody>
      </p:sp>
      <p:grpSp>
        <p:nvGrpSpPr>
          <p:cNvPr id="24" name="그룹 23">
            <a:extLst>
              <a:ext uri="{FF2B5EF4-FFF2-40B4-BE49-F238E27FC236}">
                <a16:creationId xmlns="" xmlns:a16="http://schemas.microsoft.com/office/drawing/2014/main" id="{4A81F2C7-BA4F-0433-3D45-6524EFD8CBC1}"/>
              </a:ext>
            </a:extLst>
          </p:cNvPr>
          <p:cNvGrpSpPr/>
          <p:nvPr/>
        </p:nvGrpSpPr>
        <p:grpSpPr>
          <a:xfrm>
            <a:off x="419253" y="3074189"/>
            <a:ext cx="1988268" cy="2850449"/>
            <a:chOff x="386103" y="2897333"/>
            <a:chExt cx="2597868" cy="1127125"/>
          </a:xfrm>
        </p:grpSpPr>
        <p:sp>
          <p:nvSpPr>
            <p:cNvPr id="22" name="object 22">
              <a:extLst>
                <a:ext uri="{FF2B5EF4-FFF2-40B4-BE49-F238E27FC236}">
                  <a16:creationId xmlns="" xmlns:a16="http://schemas.microsoft.com/office/drawing/2014/main" id="{6FFAA23A-AF96-DB74-72ED-2F74DD2EFF4C}"/>
                </a:ext>
              </a:extLst>
            </p:cNvPr>
            <p:cNvSpPr/>
            <p:nvPr/>
          </p:nvSpPr>
          <p:spPr>
            <a:xfrm>
              <a:off x="651593" y="2897333"/>
              <a:ext cx="2098675" cy="1127125"/>
            </a:xfrm>
            <a:custGeom>
              <a:avLst/>
              <a:gdLst/>
              <a:ahLst/>
              <a:cxnLst/>
              <a:rect l="l" t="t" r="r" b="b"/>
              <a:pathLst>
                <a:path w="2098675" h="1127125">
                  <a:moveTo>
                    <a:pt x="108000" y="0"/>
                  </a:moveTo>
                  <a:lnTo>
                    <a:pt x="45562" y="1687"/>
                  </a:lnTo>
                  <a:lnTo>
                    <a:pt x="13500" y="13500"/>
                  </a:lnTo>
                  <a:lnTo>
                    <a:pt x="1687" y="45562"/>
                  </a:lnTo>
                  <a:lnTo>
                    <a:pt x="0" y="108000"/>
                  </a:lnTo>
                  <a:lnTo>
                    <a:pt x="0" y="1018603"/>
                  </a:lnTo>
                  <a:lnTo>
                    <a:pt x="1687" y="1081041"/>
                  </a:lnTo>
                  <a:lnTo>
                    <a:pt x="13500" y="1113104"/>
                  </a:lnTo>
                  <a:lnTo>
                    <a:pt x="45562" y="1124916"/>
                  </a:lnTo>
                  <a:lnTo>
                    <a:pt x="108000" y="1126604"/>
                  </a:lnTo>
                  <a:lnTo>
                    <a:pt x="1990598" y="1126604"/>
                  </a:lnTo>
                  <a:lnTo>
                    <a:pt x="2053035" y="1124916"/>
                  </a:lnTo>
                  <a:lnTo>
                    <a:pt x="2085098" y="1113104"/>
                  </a:lnTo>
                  <a:lnTo>
                    <a:pt x="2096911" y="1081041"/>
                  </a:lnTo>
                  <a:lnTo>
                    <a:pt x="2098598" y="1018603"/>
                  </a:lnTo>
                  <a:lnTo>
                    <a:pt x="2098598" y="108000"/>
                  </a:lnTo>
                  <a:lnTo>
                    <a:pt x="2096911" y="45562"/>
                  </a:lnTo>
                  <a:lnTo>
                    <a:pt x="2085098" y="13500"/>
                  </a:lnTo>
                  <a:lnTo>
                    <a:pt x="2053035" y="1687"/>
                  </a:lnTo>
                  <a:lnTo>
                    <a:pt x="1990598" y="0"/>
                  </a:lnTo>
                  <a:lnTo>
                    <a:pt x="108000" y="0"/>
                  </a:lnTo>
                  <a:close/>
                </a:path>
              </a:pathLst>
            </a:custGeom>
            <a:ln w="25400">
              <a:solidFill>
                <a:srgbClr val="B2B4BA"/>
              </a:solidFill>
            </a:ln>
          </p:spPr>
          <p:txBody>
            <a:bodyPr wrap="square" lIns="0" tIns="0" rIns="0" bIns="0" rtlCol="0"/>
            <a:lstStyle/>
            <a:p>
              <a:endParaRPr spc="-100">
                <a:latin typeface="KoPubWorld돋움체 Bold" pitchFamily="2" charset="-127"/>
              </a:endParaRPr>
            </a:p>
          </p:txBody>
        </p:sp>
        <p:sp>
          <p:nvSpPr>
            <p:cNvPr id="23" name="object 11">
              <a:extLst>
                <a:ext uri="{FF2B5EF4-FFF2-40B4-BE49-F238E27FC236}">
                  <a16:creationId xmlns="" xmlns:a16="http://schemas.microsoft.com/office/drawing/2014/main" id="{575418DF-C32E-03E1-29B1-1D04261ABA4B}"/>
                </a:ext>
              </a:extLst>
            </p:cNvPr>
            <p:cNvSpPr txBox="1"/>
            <p:nvPr/>
          </p:nvSpPr>
          <p:spPr>
            <a:xfrm>
              <a:off x="386103" y="3238807"/>
              <a:ext cx="2597868" cy="430989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 marR="5080" algn="ctr">
                <a:lnSpc>
                  <a:spcPct val="129200"/>
                </a:lnSpc>
                <a:spcBef>
                  <a:spcPts val="100"/>
                </a:spcBef>
              </a:pPr>
              <a:r>
                <a:rPr lang="ko-KR" altLang="en-US" sz="2000" b="1" spc="-100" dirty="0">
                  <a:solidFill>
                    <a:srgbClr val="323031"/>
                  </a:solidFill>
                  <a:latin typeface="KoPubWorld돋움체 Bold" pitchFamily="2" charset="-127"/>
                  <a:ea typeface="KoPubWorld돋움체 Bold" pitchFamily="2" charset="-127"/>
                  <a:cs typeface="KoPubWorld돋움체 Bold" pitchFamily="2" charset="-127"/>
                </a:rPr>
                <a:t>동행기업 </a:t>
              </a:r>
              <a:endParaRPr lang="en-US" altLang="ko-KR" sz="2000" b="1" spc="-100" dirty="0" smtClean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endParaRPr>
            </a:p>
            <a:p>
              <a:pPr marL="12700" marR="5080" algn="ctr">
                <a:lnSpc>
                  <a:spcPct val="129200"/>
                </a:lnSpc>
                <a:spcBef>
                  <a:spcPts val="100"/>
                </a:spcBef>
              </a:pPr>
              <a:r>
                <a:rPr lang="ko-KR" altLang="en-US" sz="2000" b="1" spc="-100" dirty="0" smtClean="0">
                  <a:solidFill>
                    <a:srgbClr val="323031"/>
                  </a:solidFill>
                  <a:latin typeface="KoPubWorld돋움체 Bold" pitchFamily="2" charset="-127"/>
                  <a:ea typeface="KoPubWorld돋움체 Bold" pitchFamily="2" charset="-127"/>
                  <a:cs typeface="KoPubWorld돋움체 Bold" pitchFamily="2" charset="-127"/>
                </a:rPr>
                <a:t>참여 </a:t>
              </a:r>
              <a:endParaRPr lang="en-US" altLang="ko-KR" sz="20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endParaRPr>
            </a:p>
            <a:p>
              <a:pPr marL="12700" marR="5080" algn="ctr">
                <a:lnSpc>
                  <a:spcPct val="129200"/>
                </a:lnSpc>
                <a:spcBef>
                  <a:spcPts val="100"/>
                </a:spcBef>
              </a:pPr>
              <a:r>
                <a:rPr lang="ko-KR" altLang="en-US" sz="2000" b="1" spc="-100" dirty="0">
                  <a:solidFill>
                    <a:srgbClr val="323031"/>
                  </a:solidFill>
                  <a:latin typeface="KoPubWorld돋움체 Bold" pitchFamily="2" charset="-127"/>
                  <a:ea typeface="KoPubWorld돋움체 Bold" pitchFamily="2" charset="-127"/>
                  <a:cs typeface="KoPubWorld돋움체 Bold" pitchFamily="2" charset="-127"/>
                </a:rPr>
                <a:t>인센티브</a:t>
              </a:r>
              <a:endParaRPr lang="en-US" sz="20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endParaRPr>
            </a:p>
          </p:txBody>
        </p:sp>
      </p:grpSp>
      <p:sp>
        <p:nvSpPr>
          <p:cNvPr id="27" name="object 2"/>
          <p:cNvSpPr/>
          <p:nvPr/>
        </p:nvSpPr>
        <p:spPr>
          <a:xfrm>
            <a:off x="2707200" y="4634109"/>
            <a:ext cx="133273" cy="13343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KoPubWorld돋움체 Bold" pitchFamily="2" charset="-127"/>
            </a:endParaRPr>
          </a:p>
        </p:txBody>
      </p:sp>
      <p:sp>
        <p:nvSpPr>
          <p:cNvPr id="28" name="object 2"/>
          <p:cNvSpPr/>
          <p:nvPr/>
        </p:nvSpPr>
        <p:spPr>
          <a:xfrm>
            <a:off x="2703001" y="5885568"/>
            <a:ext cx="133273" cy="13343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KoPubWorld돋움체 Bold" pitchFamily="2" charset="-127"/>
            </a:endParaRPr>
          </a:p>
        </p:txBody>
      </p:sp>
      <p:sp>
        <p:nvSpPr>
          <p:cNvPr id="29" name="object 2"/>
          <p:cNvSpPr/>
          <p:nvPr/>
        </p:nvSpPr>
        <p:spPr>
          <a:xfrm>
            <a:off x="2703002" y="5486400"/>
            <a:ext cx="133273" cy="13343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KoPubWorld돋움체 Bold" pitchFamily="2" charset="-127"/>
            </a:endParaRPr>
          </a:p>
        </p:txBody>
      </p:sp>
      <p:sp>
        <p:nvSpPr>
          <p:cNvPr id="30" name="object 2"/>
          <p:cNvSpPr/>
          <p:nvPr/>
        </p:nvSpPr>
        <p:spPr>
          <a:xfrm>
            <a:off x="2707200" y="3135204"/>
            <a:ext cx="133273" cy="13343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KoPubWorld돋움체 Bold" pitchFamily="2" charset="-127"/>
            </a:endParaRPr>
          </a:p>
        </p:txBody>
      </p:sp>
      <p:sp>
        <p:nvSpPr>
          <p:cNvPr id="31" name="object 20"/>
          <p:cNvSpPr txBox="1"/>
          <p:nvPr/>
        </p:nvSpPr>
        <p:spPr>
          <a:xfrm>
            <a:off x="76200" y="423710"/>
            <a:ext cx="685800" cy="62837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US" altLang="ko-KR" sz="4000" b="1" spc="-100" dirty="0" smtClean="0">
                <a:solidFill>
                  <a:srgbClr val="FFF799"/>
                </a:solidFill>
                <a:latin typeface="강한공군체 Bold" pitchFamily="34" charset="-127"/>
                <a:ea typeface="강한공군체 Bold" pitchFamily="34" charset="-127"/>
                <a:cs typeface="KoPubWorld돋움체 Bold" pitchFamily="2" charset="-127"/>
              </a:rPr>
              <a:t>10</a:t>
            </a:r>
            <a:endParaRPr sz="4000" spc="-100" dirty="0">
              <a:latin typeface="강한공군체 Bold" pitchFamily="34" charset="-127"/>
              <a:ea typeface="강한공군체 Bold" pitchFamily="34" charset="-127"/>
              <a:cs typeface="KoPubWorld돋움체 Bold" pitchFamily="2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4287"/>
            <a:ext cx="12190413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object 9"/>
          <p:cNvSpPr/>
          <p:nvPr/>
        </p:nvSpPr>
        <p:spPr>
          <a:xfrm>
            <a:off x="1044003" y="5562003"/>
            <a:ext cx="5940425" cy="504190"/>
          </a:xfrm>
          <a:custGeom>
            <a:avLst/>
            <a:gdLst/>
            <a:ahLst/>
            <a:cxnLst/>
            <a:rect l="l" t="t" r="r" b="b"/>
            <a:pathLst>
              <a:path w="5940425" h="504189">
                <a:moveTo>
                  <a:pt x="5711405" y="0"/>
                </a:moveTo>
                <a:lnTo>
                  <a:pt x="228600" y="0"/>
                </a:lnTo>
                <a:lnTo>
                  <a:pt x="96440" y="3571"/>
                </a:lnTo>
                <a:lnTo>
                  <a:pt x="28575" y="28575"/>
                </a:lnTo>
                <a:lnTo>
                  <a:pt x="3571" y="96440"/>
                </a:lnTo>
                <a:lnTo>
                  <a:pt x="0" y="228600"/>
                </a:lnTo>
                <a:lnTo>
                  <a:pt x="0" y="275399"/>
                </a:lnTo>
                <a:lnTo>
                  <a:pt x="3571" y="407558"/>
                </a:lnTo>
                <a:lnTo>
                  <a:pt x="28575" y="475424"/>
                </a:lnTo>
                <a:lnTo>
                  <a:pt x="96440" y="500427"/>
                </a:lnTo>
                <a:lnTo>
                  <a:pt x="228600" y="503999"/>
                </a:lnTo>
                <a:lnTo>
                  <a:pt x="5711405" y="503999"/>
                </a:lnTo>
                <a:lnTo>
                  <a:pt x="5843565" y="500427"/>
                </a:lnTo>
                <a:lnTo>
                  <a:pt x="5911430" y="475424"/>
                </a:lnTo>
                <a:lnTo>
                  <a:pt x="5936434" y="407558"/>
                </a:lnTo>
                <a:lnTo>
                  <a:pt x="5940005" y="275399"/>
                </a:lnTo>
                <a:lnTo>
                  <a:pt x="5940005" y="228600"/>
                </a:lnTo>
                <a:lnTo>
                  <a:pt x="5936434" y="96440"/>
                </a:lnTo>
                <a:lnTo>
                  <a:pt x="5911430" y="28575"/>
                </a:lnTo>
                <a:lnTo>
                  <a:pt x="5843565" y="3571"/>
                </a:lnTo>
                <a:lnTo>
                  <a:pt x="5711405" y="0"/>
                </a:lnTo>
                <a:close/>
              </a:path>
            </a:pathLst>
          </a:custGeom>
          <a:solidFill>
            <a:srgbClr val="E4E3C9"/>
          </a:solidFill>
        </p:spPr>
        <p:txBody>
          <a:bodyPr wrap="square" lIns="0" tIns="0" rIns="0" bIns="0" rtlCol="0"/>
          <a:lstStyle/>
          <a:p>
            <a:endParaRPr>
              <a:latin typeface="KoPubWorld돋움체 Bold" pitchFamily="2" charset="-127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1151991" y="5662799"/>
            <a:ext cx="302895" cy="302895"/>
          </a:xfrm>
          <a:custGeom>
            <a:avLst/>
            <a:gdLst/>
            <a:ahLst/>
            <a:cxnLst/>
            <a:rect l="l" t="t" r="r" b="b"/>
            <a:pathLst>
              <a:path w="302894" h="302895">
                <a:moveTo>
                  <a:pt x="151206" y="0"/>
                </a:moveTo>
                <a:lnTo>
                  <a:pt x="103415" y="7707"/>
                </a:lnTo>
                <a:lnTo>
                  <a:pt x="61908" y="29171"/>
                </a:lnTo>
                <a:lnTo>
                  <a:pt x="29175" y="61900"/>
                </a:lnTo>
                <a:lnTo>
                  <a:pt x="7709" y="103404"/>
                </a:lnTo>
                <a:lnTo>
                  <a:pt x="0" y="151193"/>
                </a:lnTo>
                <a:lnTo>
                  <a:pt x="7709" y="198988"/>
                </a:lnTo>
                <a:lnTo>
                  <a:pt x="29175" y="240496"/>
                </a:lnTo>
                <a:lnTo>
                  <a:pt x="61908" y="273227"/>
                </a:lnTo>
                <a:lnTo>
                  <a:pt x="103415" y="294691"/>
                </a:lnTo>
                <a:lnTo>
                  <a:pt x="151206" y="302399"/>
                </a:lnTo>
                <a:lnTo>
                  <a:pt x="198996" y="294691"/>
                </a:lnTo>
                <a:lnTo>
                  <a:pt x="240503" y="273227"/>
                </a:lnTo>
                <a:lnTo>
                  <a:pt x="273236" y="240496"/>
                </a:lnTo>
                <a:lnTo>
                  <a:pt x="294703" y="198988"/>
                </a:lnTo>
                <a:lnTo>
                  <a:pt x="302412" y="151193"/>
                </a:lnTo>
                <a:lnTo>
                  <a:pt x="294703" y="103404"/>
                </a:lnTo>
                <a:lnTo>
                  <a:pt x="273236" y="61900"/>
                </a:lnTo>
                <a:lnTo>
                  <a:pt x="240503" y="29171"/>
                </a:lnTo>
                <a:lnTo>
                  <a:pt x="198996" y="7707"/>
                </a:lnTo>
                <a:lnTo>
                  <a:pt x="151206" y="0"/>
                </a:lnTo>
                <a:close/>
              </a:path>
            </a:pathLst>
          </a:custGeom>
          <a:solidFill>
            <a:srgbClr val="F47920"/>
          </a:solidFill>
        </p:spPr>
        <p:txBody>
          <a:bodyPr wrap="square" lIns="0" tIns="0" rIns="0" bIns="0" rtlCol="0"/>
          <a:lstStyle/>
          <a:p>
            <a:endParaRPr>
              <a:latin typeface="KoPubWorld돋움체 Bold" pitchFamily="2" charset="-127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1225265" y="5724003"/>
            <a:ext cx="155867" cy="17999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KoPubWorld돋움체 Bold" pitchFamily="2" charset="-127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1224000" y="2367089"/>
            <a:ext cx="133273" cy="13343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KoPubWorld돋움체 Bold" pitchFamily="2" charset="-127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1044003" y="1583994"/>
            <a:ext cx="5940425" cy="504190"/>
          </a:xfrm>
          <a:custGeom>
            <a:avLst/>
            <a:gdLst/>
            <a:ahLst/>
            <a:cxnLst/>
            <a:rect l="l" t="t" r="r" b="b"/>
            <a:pathLst>
              <a:path w="5940425" h="504189">
                <a:moveTo>
                  <a:pt x="5711405" y="0"/>
                </a:moveTo>
                <a:lnTo>
                  <a:pt x="228600" y="0"/>
                </a:lnTo>
                <a:lnTo>
                  <a:pt x="96440" y="3571"/>
                </a:lnTo>
                <a:lnTo>
                  <a:pt x="28575" y="28575"/>
                </a:lnTo>
                <a:lnTo>
                  <a:pt x="3571" y="96440"/>
                </a:lnTo>
                <a:lnTo>
                  <a:pt x="0" y="228600"/>
                </a:lnTo>
                <a:lnTo>
                  <a:pt x="0" y="275399"/>
                </a:lnTo>
                <a:lnTo>
                  <a:pt x="3571" y="407558"/>
                </a:lnTo>
                <a:lnTo>
                  <a:pt x="28575" y="475424"/>
                </a:lnTo>
                <a:lnTo>
                  <a:pt x="96440" y="500427"/>
                </a:lnTo>
                <a:lnTo>
                  <a:pt x="228600" y="503999"/>
                </a:lnTo>
                <a:lnTo>
                  <a:pt x="5711405" y="503999"/>
                </a:lnTo>
                <a:lnTo>
                  <a:pt x="5843565" y="500427"/>
                </a:lnTo>
                <a:lnTo>
                  <a:pt x="5911430" y="475424"/>
                </a:lnTo>
                <a:lnTo>
                  <a:pt x="5936434" y="407558"/>
                </a:lnTo>
                <a:lnTo>
                  <a:pt x="5940005" y="275399"/>
                </a:lnTo>
                <a:lnTo>
                  <a:pt x="5940005" y="228600"/>
                </a:lnTo>
                <a:lnTo>
                  <a:pt x="5936434" y="96440"/>
                </a:lnTo>
                <a:lnTo>
                  <a:pt x="5911430" y="28575"/>
                </a:lnTo>
                <a:lnTo>
                  <a:pt x="5843565" y="3571"/>
                </a:lnTo>
                <a:lnTo>
                  <a:pt x="5711405" y="0"/>
                </a:lnTo>
                <a:close/>
              </a:path>
            </a:pathLst>
          </a:custGeom>
          <a:solidFill>
            <a:srgbClr val="E4E3C9"/>
          </a:solidFill>
        </p:spPr>
        <p:txBody>
          <a:bodyPr wrap="square" lIns="0" tIns="0" rIns="0" bIns="0" rtlCol="0"/>
          <a:lstStyle/>
          <a:p>
            <a:endParaRPr>
              <a:latin typeface="KoPubWorld돋움체 Bold" pitchFamily="2" charset="-127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499298" y="1670126"/>
            <a:ext cx="5236845" cy="98488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0800">
              <a:lnSpc>
                <a:spcPct val="100000"/>
              </a:lnSpc>
              <a:spcBef>
                <a:spcPts val="100"/>
              </a:spcBef>
            </a:pPr>
            <a:r>
              <a:rPr lang="ko-KR" altLang="en-US" sz="2200" b="0" u="sng" spc="-100" dirty="0">
                <a:solidFill>
                  <a:srgbClr val="231F20"/>
                </a:solidFill>
                <a:latin typeface="에스코어 드림 7 ExtraBold" pitchFamily="34" charset="-127"/>
                <a:ea typeface="에스코어 드림 7 ExtraBold" pitchFamily="34" charset="-127"/>
                <a:cs typeface="KoPubWorld돋움체 Bold" pitchFamily="2" charset="-127"/>
              </a:rPr>
              <a:t>납품대금연동제</a:t>
            </a:r>
            <a:r>
              <a:rPr lang="en-US" altLang="ko-KR" sz="2200" b="0" u="sng" spc="-100" dirty="0">
                <a:solidFill>
                  <a:srgbClr val="231F20"/>
                </a:solidFill>
                <a:latin typeface="에스코어 드림 7 ExtraBold" pitchFamily="34" charset="-127"/>
                <a:ea typeface="에스코어 드림 7 ExtraBold" pitchFamily="34" charset="-127"/>
                <a:cs typeface="KoPubWorld돋움체 Bold" pitchFamily="2" charset="-127"/>
              </a:rPr>
              <a:t>.</a:t>
            </a:r>
            <a:r>
              <a:rPr lang="en-US" altLang="ko-KR" sz="2200" b="0" u="sng" spc="-100" dirty="0" err="1">
                <a:solidFill>
                  <a:srgbClr val="231F20"/>
                </a:solidFill>
                <a:latin typeface="에스코어 드림 7 ExtraBold" pitchFamily="34" charset="-127"/>
                <a:ea typeface="에스코어 드림 7 ExtraBold" pitchFamily="34" charset="-127"/>
                <a:cs typeface="KoPubWorld돋움체 Bold" pitchFamily="2" charset="-127"/>
              </a:rPr>
              <a:t>kr</a:t>
            </a:r>
            <a:r>
              <a:rPr lang="en-US" altLang="ko-KR" sz="2200" b="0" spc="-100" dirty="0">
                <a:solidFill>
                  <a:srgbClr val="231F20"/>
                </a:solidFill>
                <a:latin typeface="에스코어 드림 7 ExtraBold" pitchFamily="34" charset="-127"/>
                <a:ea typeface="에스코어 드림 7 ExtraBold" pitchFamily="34" charset="-127"/>
                <a:cs typeface="KoPubWorld돋움체 Bold" pitchFamily="2" charset="-127"/>
              </a:rPr>
              <a:t>  </a:t>
            </a:r>
            <a:r>
              <a:rPr sz="2200" b="0" spc="-100" dirty="0" err="1">
                <a:solidFill>
                  <a:srgbClr val="231F20"/>
                </a:solidFill>
                <a:latin typeface="에스코어 드림 7 ExtraBold" pitchFamily="34" charset="-127"/>
                <a:ea typeface="에스코어 드림 7 ExtraBold" pitchFamily="34" charset="-127"/>
                <a:cs typeface="KoPubWorld돋움체 Bold" pitchFamily="2" charset="-127"/>
              </a:rPr>
              <a:t>홈페이지</a:t>
            </a:r>
            <a:r>
              <a:rPr sz="2200" b="0" spc="-100" dirty="0">
                <a:solidFill>
                  <a:srgbClr val="231F20"/>
                </a:solidFill>
                <a:latin typeface="에스코어 드림 7 ExtraBold" pitchFamily="34" charset="-127"/>
                <a:ea typeface="에스코어 드림 7 ExtraBold" pitchFamily="34" charset="-127"/>
                <a:cs typeface="KoPubWorld돋움체 Bold" pitchFamily="2" charset="-127"/>
              </a:rPr>
              <a:t> 개설</a:t>
            </a:r>
            <a:endParaRPr sz="2200" spc="-100" dirty="0">
              <a:latin typeface="에스코어 드림 7 ExtraBold" pitchFamily="34" charset="-127"/>
              <a:ea typeface="에스코어 드림 7 ExtraBold" pitchFamily="34" charset="-127"/>
              <a:cs typeface="KoPubWorld돋움체 Bold" pitchFamily="2" charset="-127"/>
            </a:endParaRPr>
          </a:p>
          <a:p>
            <a:pPr marL="12700">
              <a:lnSpc>
                <a:spcPct val="100000"/>
              </a:lnSpc>
              <a:spcBef>
                <a:spcPts val="2275"/>
              </a:spcBef>
            </a:pPr>
            <a:r>
              <a:rPr sz="22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연동제 설명, 원재료 가격정보 확인 기능 </a:t>
            </a:r>
            <a:r>
              <a:rPr sz="2200" b="1" spc="-100" dirty="0" err="1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등을</a:t>
            </a:r>
            <a:r>
              <a:rPr sz="22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 </a:t>
            </a:r>
            <a:r>
              <a:rPr sz="2200" b="1" spc="-100" dirty="0" err="1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탑재</a:t>
            </a:r>
            <a:endParaRPr sz="2200" spc="-100" dirty="0">
              <a:latin typeface="KoPubWorld돋움체 Bold" pitchFamily="2" charset="-127"/>
              <a:ea typeface="KoPubWorld돋움체 Bold" pitchFamily="2" charset="-127"/>
              <a:cs typeface="KoPubWorld돋움체 Bold" pitchFamily="2" charset="-127"/>
            </a:endParaRPr>
          </a:p>
        </p:txBody>
      </p:sp>
      <p:grpSp>
        <p:nvGrpSpPr>
          <p:cNvPr id="15" name="object 15"/>
          <p:cNvGrpSpPr/>
          <p:nvPr/>
        </p:nvGrpSpPr>
        <p:grpSpPr>
          <a:xfrm>
            <a:off x="1151991" y="1684794"/>
            <a:ext cx="302895" cy="302895"/>
            <a:chOff x="1151991" y="1684794"/>
            <a:chExt cx="302895" cy="302895"/>
          </a:xfrm>
        </p:grpSpPr>
        <p:sp>
          <p:nvSpPr>
            <p:cNvPr id="16" name="object 16"/>
            <p:cNvSpPr/>
            <p:nvPr/>
          </p:nvSpPr>
          <p:spPr>
            <a:xfrm>
              <a:off x="1151991" y="1684794"/>
              <a:ext cx="302895" cy="302895"/>
            </a:xfrm>
            <a:custGeom>
              <a:avLst/>
              <a:gdLst/>
              <a:ahLst/>
              <a:cxnLst/>
              <a:rect l="l" t="t" r="r" b="b"/>
              <a:pathLst>
                <a:path w="302894" h="302894">
                  <a:moveTo>
                    <a:pt x="151206" y="0"/>
                  </a:moveTo>
                  <a:lnTo>
                    <a:pt x="103415" y="7707"/>
                  </a:lnTo>
                  <a:lnTo>
                    <a:pt x="61908" y="29171"/>
                  </a:lnTo>
                  <a:lnTo>
                    <a:pt x="29175" y="61900"/>
                  </a:lnTo>
                  <a:lnTo>
                    <a:pt x="7709" y="103404"/>
                  </a:lnTo>
                  <a:lnTo>
                    <a:pt x="0" y="151193"/>
                  </a:lnTo>
                  <a:lnTo>
                    <a:pt x="7709" y="198988"/>
                  </a:lnTo>
                  <a:lnTo>
                    <a:pt x="29175" y="240496"/>
                  </a:lnTo>
                  <a:lnTo>
                    <a:pt x="61908" y="273227"/>
                  </a:lnTo>
                  <a:lnTo>
                    <a:pt x="103415" y="294691"/>
                  </a:lnTo>
                  <a:lnTo>
                    <a:pt x="151206" y="302399"/>
                  </a:lnTo>
                  <a:lnTo>
                    <a:pt x="198996" y="294691"/>
                  </a:lnTo>
                  <a:lnTo>
                    <a:pt x="240503" y="273227"/>
                  </a:lnTo>
                  <a:lnTo>
                    <a:pt x="273236" y="240496"/>
                  </a:lnTo>
                  <a:lnTo>
                    <a:pt x="294703" y="198988"/>
                  </a:lnTo>
                  <a:lnTo>
                    <a:pt x="302412" y="151193"/>
                  </a:lnTo>
                  <a:lnTo>
                    <a:pt x="294703" y="103404"/>
                  </a:lnTo>
                  <a:lnTo>
                    <a:pt x="273236" y="61900"/>
                  </a:lnTo>
                  <a:lnTo>
                    <a:pt x="240503" y="29171"/>
                  </a:lnTo>
                  <a:lnTo>
                    <a:pt x="198996" y="7707"/>
                  </a:lnTo>
                  <a:lnTo>
                    <a:pt x="151206" y="0"/>
                  </a:lnTo>
                  <a:close/>
                </a:path>
              </a:pathLst>
            </a:custGeom>
            <a:solidFill>
              <a:srgbClr val="F47920"/>
            </a:solidFill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  <p:sp>
          <p:nvSpPr>
            <p:cNvPr id="17" name="object 17"/>
            <p:cNvSpPr/>
            <p:nvPr/>
          </p:nvSpPr>
          <p:spPr>
            <a:xfrm>
              <a:off x="1225265" y="1746008"/>
              <a:ext cx="155867" cy="179997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</p:grpSp>
      <p:grpSp>
        <p:nvGrpSpPr>
          <p:cNvPr id="25" name="object 25"/>
          <p:cNvGrpSpPr/>
          <p:nvPr/>
        </p:nvGrpSpPr>
        <p:grpSpPr>
          <a:xfrm>
            <a:off x="0" y="0"/>
            <a:ext cx="12099925" cy="1234440"/>
            <a:chOff x="0" y="0"/>
            <a:chExt cx="12099925" cy="1234440"/>
          </a:xfrm>
        </p:grpSpPr>
        <p:sp>
          <p:nvSpPr>
            <p:cNvPr id="26" name="object 26"/>
            <p:cNvSpPr/>
            <p:nvPr/>
          </p:nvSpPr>
          <p:spPr>
            <a:xfrm>
              <a:off x="9864001" y="404761"/>
              <a:ext cx="1464945" cy="720090"/>
            </a:xfrm>
            <a:custGeom>
              <a:avLst/>
              <a:gdLst/>
              <a:ahLst/>
              <a:cxnLst/>
              <a:rect l="l" t="t" r="r" b="b"/>
              <a:pathLst>
                <a:path w="1464945" h="720090">
                  <a:moveTo>
                    <a:pt x="370916" y="117513"/>
                  </a:moveTo>
                  <a:lnTo>
                    <a:pt x="0" y="69049"/>
                  </a:lnTo>
                  <a:lnTo>
                    <a:pt x="0" y="719874"/>
                  </a:lnTo>
                  <a:lnTo>
                    <a:pt x="340563" y="669912"/>
                  </a:lnTo>
                  <a:lnTo>
                    <a:pt x="370916" y="117513"/>
                  </a:lnTo>
                  <a:close/>
                </a:path>
                <a:path w="1464945" h="720090">
                  <a:moveTo>
                    <a:pt x="1271536" y="607949"/>
                  </a:moveTo>
                  <a:lnTo>
                    <a:pt x="1271498" y="605053"/>
                  </a:lnTo>
                  <a:lnTo>
                    <a:pt x="1270977" y="598398"/>
                  </a:lnTo>
                  <a:lnTo>
                    <a:pt x="1270342" y="590296"/>
                  </a:lnTo>
                  <a:lnTo>
                    <a:pt x="1163408" y="598398"/>
                  </a:lnTo>
                  <a:lnTo>
                    <a:pt x="1082713" y="586397"/>
                  </a:lnTo>
                  <a:lnTo>
                    <a:pt x="1091539" y="629437"/>
                  </a:lnTo>
                  <a:lnTo>
                    <a:pt x="1110729" y="672160"/>
                  </a:lnTo>
                  <a:lnTo>
                    <a:pt x="1121105" y="684072"/>
                  </a:lnTo>
                  <a:lnTo>
                    <a:pt x="1149540" y="681126"/>
                  </a:lnTo>
                  <a:lnTo>
                    <a:pt x="1173378" y="683006"/>
                  </a:lnTo>
                  <a:lnTo>
                    <a:pt x="1187005" y="683590"/>
                  </a:lnTo>
                  <a:lnTo>
                    <a:pt x="1195539" y="682879"/>
                  </a:lnTo>
                  <a:lnTo>
                    <a:pt x="1202867" y="681126"/>
                  </a:lnTo>
                  <a:lnTo>
                    <a:pt x="1204099" y="680834"/>
                  </a:lnTo>
                  <a:lnTo>
                    <a:pt x="1247698" y="657085"/>
                  </a:lnTo>
                  <a:lnTo>
                    <a:pt x="1269593" y="624941"/>
                  </a:lnTo>
                  <a:lnTo>
                    <a:pt x="1271536" y="607949"/>
                  </a:lnTo>
                  <a:close/>
                </a:path>
                <a:path w="1464945" h="720090">
                  <a:moveTo>
                    <a:pt x="1464602" y="273532"/>
                  </a:moveTo>
                  <a:lnTo>
                    <a:pt x="1445882" y="228981"/>
                  </a:lnTo>
                  <a:lnTo>
                    <a:pt x="1348879" y="179095"/>
                  </a:lnTo>
                  <a:lnTo>
                    <a:pt x="914552" y="153835"/>
                  </a:lnTo>
                  <a:lnTo>
                    <a:pt x="896620" y="197523"/>
                  </a:lnTo>
                  <a:lnTo>
                    <a:pt x="868540" y="236385"/>
                  </a:lnTo>
                  <a:lnTo>
                    <a:pt x="832612" y="267665"/>
                  </a:lnTo>
                  <a:lnTo>
                    <a:pt x="791146" y="288569"/>
                  </a:lnTo>
                  <a:lnTo>
                    <a:pt x="752182" y="296341"/>
                  </a:lnTo>
                  <a:lnTo>
                    <a:pt x="750265" y="296456"/>
                  </a:lnTo>
                  <a:lnTo>
                    <a:pt x="738708" y="295973"/>
                  </a:lnTo>
                  <a:lnTo>
                    <a:pt x="700570" y="272402"/>
                  </a:lnTo>
                  <a:lnTo>
                    <a:pt x="690486" y="239852"/>
                  </a:lnTo>
                  <a:lnTo>
                    <a:pt x="691083" y="139814"/>
                  </a:lnTo>
                  <a:lnTo>
                    <a:pt x="765962" y="0"/>
                  </a:lnTo>
                  <a:lnTo>
                    <a:pt x="404672" y="153085"/>
                  </a:lnTo>
                  <a:lnTo>
                    <a:pt x="379691" y="607949"/>
                  </a:lnTo>
                  <a:lnTo>
                    <a:pt x="457987" y="601281"/>
                  </a:lnTo>
                  <a:lnTo>
                    <a:pt x="516356" y="639737"/>
                  </a:lnTo>
                  <a:lnTo>
                    <a:pt x="547166" y="659193"/>
                  </a:lnTo>
                  <a:lnTo>
                    <a:pt x="560616" y="665645"/>
                  </a:lnTo>
                  <a:lnTo>
                    <a:pt x="566928" y="665060"/>
                  </a:lnTo>
                  <a:lnTo>
                    <a:pt x="567512" y="664857"/>
                  </a:lnTo>
                  <a:lnTo>
                    <a:pt x="571284" y="653288"/>
                  </a:lnTo>
                  <a:lnTo>
                    <a:pt x="575360" y="642010"/>
                  </a:lnTo>
                  <a:lnTo>
                    <a:pt x="591781" y="605955"/>
                  </a:lnTo>
                  <a:lnTo>
                    <a:pt x="632904" y="583234"/>
                  </a:lnTo>
                  <a:lnTo>
                    <a:pt x="647534" y="583272"/>
                  </a:lnTo>
                  <a:lnTo>
                    <a:pt x="686435" y="600087"/>
                  </a:lnTo>
                  <a:lnTo>
                    <a:pt x="690562" y="605053"/>
                  </a:lnTo>
                  <a:lnTo>
                    <a:pt x="698169" y="583234"/>
                  </a:lnTo>
                  <a:lnTo>
                    <a:pt x="719810" y="527786"/>
                  </a:lnTo>
                  <a:lnTo>
                    <a:pt x="747280" y="492696"/>
                  </a:lnTo>
                  <a:lnTo>
                    <a:pt x="772998" y="485571"/>
                  </a:lnTo>
                  <a:lnTo>
                    <a:pt x="790689" y="486308"/>
                  </a:lnTo>
                  <a:lnTo>
                    <a:pt x="830922" y="506349"/>
                  </a:lnTo>
                  <a:lnTo>
                    <a:pt x="846709" y="531939"/>
                  </a:lnTo>
                  <a:lnTo>
                    <a:pt x="855713" y="515454"/>
                  </a:lnTo>
                  <a:lnTo>
                    <a:pt x="868006" y="502323"/>
                  </a:lnTo>
                  <a:lnTo>
                    <a:pt x="881976" y="492582"/>
                  </a:lnTo>
                  <a:lnTo>
                    <a:pt x="896061" y="486232"/>
                  </a:lnTo>
                  <a:lnTo>
                    <a:pt x="898029" y="485571"/>
                  </a:lnTo>
                  <a:lnTo>
                    <a:pt x="901039" y="484543"/>
                  </a:lnTo>
                  <a:lnTo>
                    <a:pt x="906043" y="483387"/>
                  </a:lnTo>
                  <a:lnTo>
                    <a:pt x="910945" y="482803"/>
                  </a:lnTo>
                  <a:lnTo>
                    <a:pt x="926985" y="482244"/>
                  </a:lnTo>
                  <a:lnTo>
                    <a:pt x="941438" y="484568"/>
                  </a:lnTo>
                  <a:lnTo>
                    <a:pt x="973721" y="507238"/>
                  </a:lnTo>
                  <a:lnTo>
                    <a:pt x="987132" y="541845"/>
                  </a:lnTo>
                  <a:lnTo>
                    <a:pt x="991857" y="538530"/>
                  </a:lnTo>
                  <a:lnTo>
                    <a:pt x="997127" y="535825"/>
                  </a:lnTo>
                  <a:lnTo>
                    <a:pt x="1002855" y="533882"/>
                  </a:lnTo>
                  <a:lnTo>
                    <a:pt x="1020254" y="530656"/>
                  </a:lnTo>
                  <a:lnTo>
                    <a:pt x="1037361" y="532536"/>
                  </a:lnTo>
                  <a:lnTo>
                    <a:pt x="1053261" y="539318"/>
                  </a:lnTo>
                  <a:lnTo>
                    <a:pt x="1067079" y="550735"/>
                  </a:lnTo>
                  <a:lnTo>
                    <a:pt x="1071143" y="555218"/>
                  </a:lnTo>
                  <a:lnTo>
                    <a:pt x="1074089" y="557441"/>
                  </a:lnTo>
                  <a:lnTo>
                    <a:pt x="1076172" y="558088"/>
                  </a:lnTo>
                  <a:lnTo>
                    <a:pt x="1077417" y="563638"/>
                  </a:lnTo>
                  <a:lnTo>
                    <a:pt x="1078890" y="569963"/>
                  </a:lnTo>
                  <a:lnTo>
                    <a:pt x="1080681" y="577215"/>
                  </a:lnTo>
                  <a:lnTo>
                    <a:pt x="1162799" y="585660"/>
                  </a:lnTo>
                  <a:lnTo>
                    <a:pt x="1197876" y="584809"/>
                  </a:lnTo>
                  <a:lnTo>
                    <a:pt x="1277823" y="578269"/>
                  </a:lnTo>
                  <a:lnTo>
                    <a:pt x="1323568" y="550303"/>
                  </a:lnTo>
                  <a:lnTo>
                    <a:pt x="1347889" y="502627"/>
                  </a:lnTo>
                  <a:lnTo>
                    <a:pt x="1352537" y="482244"/>
                  </a:lnTo>
                  <a:lnTo>
                    <a:pt x="1353540" y="477850"/>
                  </a:lnTo>
                  <a:lnTo>
                    <a:pt x="1158786" y="464807"/>
                  </a:lnTo>
                  <a:lnTo>
                    <a:pt x="1156550" y="464464"/>
                  </a:lnTo>
                  <a:lnTo>
                    <a:pt x="1154417" y="463613"/>
                  </a:lnTo>
                  <a:lnTo>
                    <a:pt x="1064628" y="400786"/>
                  </a:lnTo>
                  <a:lnTo>
                    <a:pt x="1177696" y="449783"/>
                  </a:lnTo>
                  <a:lnTo>
                    <a:pt x="1178902" y="450126"/>
                  </a:lnTo>
                  <a:lnTo>
                    <a:pt x="1180147" y="450329"/>
                  </a:lnTo>
                  <a:lnTo>
                    <a:pt x="1273390" y="456133"/>
                  </a:lnTo>
                  <a:lnTo>
                    <a:pt x="1322590" y="458571"/>
                  </a:lnTo>
                  <a:lnTo>
                    <a:pt x="1344002" y="458063"/>
                  </a:lnTo>
                  <a:lnTo>
                    <a:pt x="1353947" y="455066"/>
                  </a:lnTo>
                  <a:lnTo>
                    <a:pt x="1373060" y="444373"/>
                  </a:lnTo>
                  <a:lnTo>
                    <a:pt x="1389176" y="427113"/>
                  </a:lnTo>
                  <a:lnTo>
                    <a:pt x="1402613" y="400786"/>
                  </a:lnTo>
                  <a:lnTo>
                    <a:pt x="1403654" y="398754"/>
                  </a:lnTo>
                  <a:lnTo>
                    <a:pt x="1417866" y="354761"/>
                  </a:lnTo>
                  <a:lnTo>
                    <a:pt x="1221587" y="309626"/>
                  </a:lnTo>
                  <a:lnTo>
                    <a:pt x="1220292" y="309397"/>
                  </a:lnTo>
                  <a:lnTo>
                    <a:pt x="1219060" y="308991"/>
                  </a:lnTo>
                  <a:lnTo>
                    <a:pt x="1193012" y="296456"/>
                  </a:lnTo>
                  <a:lnTo>
                    <a:pt x="1052830" y="228981"/>
                  </a:lnTo>
                  <a:lnTo>
                    <a:pt x="1229321" y="291439"/>
                  </a:lnTo>
                  <a:lnTo>
                    <a:pt x="1230299" y="291668"/>
                  </a:lnTo>
                  <a:lnTo>
                    <a:pt x="1231303" y="291807"/>
                  </a:lnTo>
                  <a:lnTo>
                    <a:pt x="1404086" y="328193"/>
                  </a:lnTo>
                  <a:lnTo>
                    <a:pt x="1409547" y="327990"/>
                  </a:lnTo>
                  <a:lnTo>
                    <a:pt x="1414894" y="327240"/>
                  </a:lnTo>
                  <a:lnTo>
                    <a:pt x="1420063" y="326034"/>
                  </a:lnTo>
                  <a:lnTo>
                    <a:pt x="1452003" y="306260"/>
                  </a:lnTo>
                  <a:lnTo>
                    <a:pt x="1464602" y="273532"/>
                  </a:lnTo>
                  <a:close/>
                </a:path>
              </a:pathLst>
            </a:custGeom>
            <a:solidFill>
              <a:srgbClr val="A4B16F"/>
            </a:solidFill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  <p:sp>
          <p:nvSpPr>
            <p:cNvPr id="27" name="object 27"/>
            <p:cNvSpPr/>
            <p:nvPr/>
          </p:nvSpPr>
          <p:spPr>
            <a:xfrm>
              <a:off x="10442144" y="0"/>
              <a:ext cx="1657985" cy="1234440"/>
            </a:xfrm>
            <a:custGeom>
              <a:avLst/>
              <a:gdLst/>
              <a:ahLst/>
              <a:cxnLst/>
              <a:rect l="l" t="t" r="r" b="b"/>
              <a:pathLst>
                <a:path w="1657984" h="1234440">
                  <a:moveTo>
                    <a:pt x="544360" y="1121257"/>
                  </a:moveTo>
                  <a:lnTo>
                    <a:pt x="514959" y="1090142"/>
                  </a:lnTo>
                  <a:lnTo>
                    <a:pt x="491820" y="1038618"/>
                  </a:lnTo>
                  <a:lnTo>
                    <a:pt x="480225" y="982091"/>
                  </a:lnTo>
                  <a:lnTo>
                    <a:pt x="477342" y="975499"/>
                  </a:lnTo>
                  <a:lnTo>
                    <a:pt x="472643" y="970330"/>
                  </a:lnTo>
                  <a:lnTo>
                    <a:pt x="452793" y="958430"/>
                  </a:lnTo>
                  <a:lnTo>
                    <a:pt x="431609" y="959573"/>
                  </a:lnTo>
                  <a:lnTo>
                    <a:pt x="414274" y="971638"/>
                  </a:lnTo>
                  <a:lnTo>
                    <a:pt x="405993" y="992517"/>
                  </a:lnTo>
                  <a:lnTo>
                    <a:pt x="394462" y="1044321"/>
                  </a:lnTo>
                  <a:lnTo>
                    <a:pt x="388569" y="1069949"/>
                  </a:lnTo>
                  <a:lnTo>
                    <a:pt x="386473" y="1076947"/>
                  </a:lnTo>
                  <a:lnTo>
                    <a:pt x="386346" y="1072896"/>
                  </a:lnTo>
                  <a:lnTo>
                    <a:pt x="388823" y="998575"/>
                  </a:lnTo>
                  <a:lnTo>
                    <a:pt x="389140" y="969340"/>
                  </a:lnTo>
                  <a:lnTo>
                    <a:pt x="384390" y="938669"/>
                  </a:lnTo>
                  <a:lnTo>
                    <a:pt x="368490" y="915670"/>
                  </a:lnTo>
                  <a:lnTo>
                    <a:pt x="335407" y="909447"/>
                  </a:lnTo>
                  <a:lnTo>
                    <a:pt x="319862" y="913892"/>
                  </a:lnTo>
                  <a:lnTo>
                    <a:pt x="305028" y="923112"/>
                  </a:lnTo>
                  <a:lnTo>
                    <a:pt x="293255" y="936421"/>
                  </a:lnTo>
                  <a:lnTo>
                    <a:pt x="286893" y="953084"/>
                  </a:lnTo>
                  <a:lnTo>
                    <a:pt x="258025" y="1072896"/>
                  </a:lnTo>
                  <a:lnTo>
                    <a:pt x="256057" y="1060881"/>
                  </a:lnTo>
                  <a:lnTo>
                    <a:pt x="253580" y="1023010"/>
                  </a:lnTo>
                  <a:lnTo>
                    <a:pt x="251409" y="982091"/>
                  </a:lnTo>
                  <a:lnTo>
                    <a:pt x="250558" y="964311"/>
                  </a:lnTo>
                  <a:lnTo>
                    <a:pt x="240601" y="930541"/>
                  </a:lnTo>
                  <a:lnTo>
                    <a:pt x="216001" y="914387"/>
                  </a:lnTo>
                  <a:lnTo>
                    <a:pt x="188442" y="913587"/>
                  </a:lnTo>
                  <a:lnTo>
                    <a:pt x="169621" y="925906"/>
                  </a:lnTo>
                  <a:lnTo>
                    <a:pt x="149390" y="971638"/>
                  </a:lnTo>
                  <a:lnTo>
                    <a:pt x="128117" y="1032332"/>
                  </a:lnTo>
                  <a:lnTo>
                    <a:pt x="111315" y="1085354"/>
                  </a:lnTo>
                  <a:lnTo>
                    <a:pt x="104495" y="1108049"/>
                  </a:lnTo>
                  <a:lnTo>
                    <a:pt x="105816" y="1082827"/>
                  </a:lnTo>
                  <a:lnTo>
                    <a:pt x="101790" y="1037209"/>
                  </a:lnTo>
                  <a:lnTo>
                    <a:pt x="67945" y="1010018"/>
                  </a:lnTo>
                  <a:lnTo>
                    <a:pt x="44653" y="1013104"/>
                  </a:lnTo>
                  <a:lnTo>
                    <a:pt x="28308" y="1029246"/>
                  </a:lnTo>
                  <a:lnTo>
                    <a:pt x="18745" y="1051953"/>
                  </a:lnTo>
                  <a:lnTo>
                    <a:pt x="5994" y="1091844"/>
                  </a:lnTo>
                  <a:lnTo>
                    <a:pt x="0" y="1138605"/>
                  </a:lnTo>
                  <a:lnTo>
                    <a:pt x="10756" y="1181938"/>
                  </a:lnTo>
                  <a:lnTo>
                    <a:pt x="16395" y="1190726"/>
                  </a:lnTo>
                  <a:lnTo>
                    <a:pt x="23342" y="1198600"/>
                  </a:lnTo>
                  <a:lnTo>
                    <a:pt x="32588" y="1205191"/>
                  </a:lnTo>
                  <a:lnTo>
                    <a:pt x="45161" y="1210056"/>
                  </a:lnTo>
                  <a:lnTo>
                    <a:pt x="62331" y="1208519"/>
                  </a:lnTo>
                  <a:lnTo>
                    <a:pt x="80479" y="1199908"/>
                  </a:lnTo>
                  <a:lnTo>
                    <a:pt x="94856" y="1190282"/>
                  </a:lnTo>
                  <a:lnTo>
                    <a:pt x="100736" y="1185710"/>
                  </a:lnTo>
                  <a:lnTo>
                    <a:pt x="125450" y="1215097"/>
                  </a:lnTo>
                  <a:lnTo>
                    <a:pt x="159689" y="1223886"/>
                  </a:lnTo>
                  <a:lnTo>
                    <a:pt x="196481" y="1212672"/>
                  </a:lnTo>
                  <a:lnTo>
                    <a:pt x="224917" y="1185710"/>
                  </a:lnTo>
                  <a:lnTo>
                    <a:pt x="228841" y="1182001"/>
                  </a:lnTo>
                  <a:lnTo>
                    <a:pt x="238874" y="1206030"/>
                  </a:lnTo>
                  <a:lnTo>
                    <a:pt x="255879" y="1222209"/>
                  </a:lnTo>
                  <a:lnTo>
                    <a:pt x="275932" y="1231277"/>
                  </a:lnTo>
                  <a:lnTo>
                    <a:pt x="295135" y="1234008"/>
                  </a:lnTo>
                  <a:lnTo>
                    <a:pt x="328536" y="1223987"/>
                  </a:lnTo>
                  <a:lnTo>
                    <a:pt x="350570" y="1202512"/>
                  </a:lnTo>
                  <a:lnTo>
                    <a:pt x="362204" y="1182001"/>
                  </a:lnTo>
                  <a:lnTo>
                    <a:pt x="362699" y="1181150"/>
                  </a:lnTo>
                  <a:lnTo>
                    <a:pt x="366420" y="1171448"/>
                  </a:lnTo>
                  <a:lnTo>
                    <a:pt x="367817" y="1174953"/>
                  </a:lnTo>
                  <a:lnTo>
                    <a:pt x="408228" y="1211300"/>
                  </a:lnTo>
                  <a:lnTo>
                    <a:pt x="448500" y="1214983"/>
                  </a:lnTo>
                  <a:lnTo>
                    <a:pt x="482206" y="1195743"/>
                  </a:lnTo>
                  <a:lnTo>
                    <a:pt x="497751" y="1171448"/>
                  </a:lnTo>
                  <a:lnTo>
                    <a:pt x="502958" y="1163320"/>
                  </a:lnTo>
                  <a:lnTo>
                    <a:pt x="506958" y="1151978"/>
                  </a:lnTo>
                  <a:lnTo>
                    <a:pt x="513486" y="1140218"/>
                  </a:lnTo>
                  <a:lnTo>
                    <a:pt x="525081" y="1129487"/>
                  </a:lnTo>
                  <a:lnTo>
                    <a:pt x="544360" y="1121257"/>
                  </a:lnTo>
                  <a:close/>
                </a:path>
                <a:path w="1657984" h="1234440">
                  <a:moveTo>
                    <a:pt x="1657464" y="0"/>
                  </a:moveTo>
                  <a:lnTo>
                    <a:pt x="796848" y="0"/>
                  </a:lnTo>
                  <a:lnTo>
                    <a:pt x="645858" y="163804"/>
                  </a:lnTo>
                  <a:lnTo>
                    <a:pt x="705967" y="212242"/>
                  </a:lnTo>
                  <a:lnTo>
                    <a:pt x="595617" y="322859"/>
                  </a:lnTo>
                  <a:lnTo>
                    <a:pt x="222961" y="389039"/>
                  </a:lnTo>
                  <a:lnTo>
                    <a:pt x="136702" y="532511"/>
                  </a:lnTo>
                  <a:lnTo>
                    <a:pt x="135013" y="538556"/>
                  </a:lnTo>
                  <a:lnTo>
                    <a:pt x="134378" y="644753"/>
                  </a:lnTo>
                  <a:lnTo>
                    <a:pt x="137210" y="658698"/>
                  </a:lnTo>
                  <a:lnTo>
                    <a:pt x="145072" y="669899"/>
                  </a:lnTo>
                  <a:lnTo>
                    <a:pt x="156667" y="677164"/>
                  </a:lnTo>
                  <a:lnTo>
                    <a:pt x="170738" y="679234"/>
                  </a:lnTo>
                  <a:lnTo>
                    <a:pt x="172707" y="679107"/>
                  </a:lnTo>
                  <a:lnTo>
                    <a:pt x="214274" y="669328"/>
                  </a:lnTo>
                  <a:lnTo>
                    <a:pt x="251993" y="647077"/>
                  </a:lnTo>
                  <a:lnTo>
                    <a:pt x="283527" y="615365"/>
                  </a:lnTo>
                  <a:lnTo>
                    <a:pt x="306527" y="577189"/>
                  </a:lnTo>
                  <a:lnTo>
                    <a:pt x="318681" y="535533"/>
                  </a:lnTo>
                  <a:lnTo>
                    <a:pt x="769683" y="560984"/>
                  </a:lnTo>
                  <a:lnTo>
                    <a:pt x="915885" y="624370"/>
                  </a:lnTo>
                  <a:lnTo>
                    <a:pt x="938860" y="557593"/>
                  </a:lnTo>
                  <a:lnTo>
                    <a:pt x="963879" y="535533"/>
                  </a:lnTo>
                  <a:lnTo>
                    <a:pt x="1032357" y="475170"/>
                  </a:lnTo>
                  <a:lnTo>
                    <a:pt x="1146251" y="566915"/>
                  </a:lnTo>
                  <a:lnTo>
                    <a:pt x="1657464" y="0"/>
                  </a:lnTo>
                  <a:close/>
                </a:path>
              </a:pathLst>
            </a:custGeom>
            <a:solidFill>
              <a:srgbClr val="B2B4BA"/>
            </a:solidFill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  <p:sp>
          <p:nvSpPr>
            <p:cNvPr id="28" name="object 28"/>
            <p:cNvSpPr/>
            <p:nvPr/>
          </p:nvSpPr>
          <p:spPr>
            <a:xfrm>
              <a:off x="0" y="395998"/>
              <a:ext cx="9864090" cy="792480"/>
            </a:xfrm>
            <a:custGeom>
              <a:avLst/>
              <a:gdLst/>
              <a:ahLst/>
              <a:cxnLst/>
              <a:rect l="l" t="t" r="r" b="b"/>
              <a:pathLst>
                <a:path w="9864090" h="792480">
                  <a:moveTo>
                    <a:pt x="9864001" y="0"/>
                  </a:moveTo>
                  <a:lnTo>
                    <a:pt x="0" y="0"/>
                  </a:lnTo>
                  <a:lnTo>
                    <a:pt x="0" y="791997"/>
                  </a:lnTo>
                  <a:lnTo>
                    <a:pt x="9864001" y="791997"/>
                  </a:lnTo>
                  <a:lnTo>
                    <a:pt x="9864001" y="0"/>
                  </a:lnTo>
                  <a:close/>
                </a:path>
              </a:pathLst>
            </a:custGeom>
            <a:solidFill>
              <a:srgbClr val="A4B16F"/>
            </a:solidFill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</p:grpSp>
      <p:grpSp>
        <p:nvGrpSpPr>
          <p:cNvPr id="30" name="object 30"/>
          <p:cNvGrpSpPr/>
          <p:nvPr/>
        </p:nvGrpSpPr>
        <p:grpSpPr>
          <a:xfrm>
            <a:off x="-2" y="216001"/>
            <a:ext cx="1026794" cy="1152525"/>
            <a:chOff x="-2" y="216001"/>
            <a:chExt cx="1026794" cy="1152525"/>
          </a:xfrm>
        </p:grpSpPr>
        <p:sp>
          <p:nvSpPr>
            <p:cNvPr id="31" name="object 31"/>
            <p:cNvSpPr/>
            <p:nvPr/>
          </p:nvSpPr>
          <p:spPr>
            <a:xfrm>
              <a:off x="594597" y="378002"/>
              <a:ext cx="432434" cy="829944"/>
            </a:xfrm>
            <a:custGeom>
              <a:avLst/>
              <a:gdLst/>
              <a:ahLst/>
              <a:cxnLst/>
              <a:rect l="l" t="t" r="r" b="b"/>
              <a:pathLst>
                <a:path w="432434" h="829944">
                  <a:moveTo>
                    <a:pt x="121500" y="0"/>
                  </a:moveTo>
                  <a:lnTo>
                    <a:pt x="0" y="0"/>
                  </a:lnTo>
                  <a:lnTo>
                    <a:pt x="0" y="829792"/>
                  </a:lnTo>
                  <a:lnTo>
                    <a:pt x="120154" y="829792"/>
                  </a:lnTo>
                  <a:lnTo>
                    <a:pt x="432003" y="413994"/>
                  </a:lnTo>
                  <a:lnTo>
                    <a:pt x="1215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  <p:sp>
          <p:nvSpPr>
            <p:cNvPr id="32" name="object 32"/>
            <p:cNvSpPr/>
            <p:nvPr/>
          </p:nvSpPr>
          <p:spPr>
            <a:xfrm>
              <a:off x="-2" y="216001"/>
              <a:ext cx="918844" cy="1152525"/>
            </a:xfrm>
            <a:custGeom>
              <a:avLst/>
              <a:gdLst/>
              <a:ahLst/>
              <a:cxnLst/>
              <a:rect l="l" t="t" r="r" b="b"/>
              <a:pathLst>
                <a:path w="918844" h="1152525">
                  <a:moveTo>
                    <a:pt x="486600" y="0"/>
                  </a:moveTo>
                  <a:lnTo>
                    <a:pt x="486600" y="179997"/>
                  </a:lnTo>
                  <a:lnTo>
                    <a:pt x="0" y="179997"/>
                  </a:lnTo>
                  <a:lnTo>
                    <a:pt x="0" y="971994"/>
                  </a:lnTo>
                  <a:lnTo>
                    <a:pt x="486600" y="971994"/>
                  </a:lnTo>
                  <a:lnTo>
                    <a:pt x="486600" y="1151991"/>
                  </a:lnTo>
                  <a:lnTo>
                    <a:pt x="918603" y="575995"/>
                  </a:lnTo>
                  <a:lnTo>
                    <a:pt x="486600" y="0"/>
                  </a:lnTo>
                  <a:close/>
                </a:path>
              </a:pathLst>
            </a:custGeom>
            <a:solidFill>
              <a:srgbClr val="003964"/>
            </a:solidFill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</p:grpSp>
      <p:sp>
        <p:nvSpPr>
          <p:cNvPr id="34" name="object 34"/>
          <p:cNvSpPr txBox="1">
            <a:spLocks noGrp="1"/>
          </p:cNvSpPr>
          <p:nvPr>
            <p:ph type="sldNum" sz="quarter" idx="7"/>
          </p:nvPr>
        </p:nvSpPr>
        <p:spPr>
          <a:xfrm>
            <a:off x="11843257" y="6527415"/>
            <a:ext cx="289559" cy="246221"/>
          </a:xfrm>
          <a:prstGeom prst="rect">
            <a:avLst/>
          </a:prstGeom>
        </p:spPr>
        <p:txBody>
          <a:bodyPr vert="horz" wrap="square" lIns="0" tIns="30480" rIns="0" bIns="0" rtlCol="0">
            <a:spAutoFit/>
          </a:bodyPr>
          <a:lstStyle/>
          <a:p>
            <a:pPr marL="38100" algn="ctr">
              <a:lnSpc>
                <a:spcPct val="100000"/>
              </a:lnSpc>
              <a:spcBef>
                <a:spcPts val="240"/>
              </a:spcBef>
            </a:pPr>
            <a:r>
              <a:rPr lang="en-US" spc="-150" dirty="0" smtClean="0"/>
              <a:t>3</a:t>
            </a:r>
            <a:r>
              <a:rPr lang="en-US" altLang="ko-KR" spc="-150" dirty="0" smtClean="0"/>
              <a:t>9</a:t>
            </a:r>
            <a:endParaRPr spc="-150" dirty="0"/>
          </a:p>
        </p:txBody>
      </p:sp>
      <p:sp>
        <p:nvSpPr>
          <p:cNvPr id="36" name="object 16"/>
          <p:cNvSpPr txBox="1">
            <a:spLocks noGrp="1"/>
          </p:cNvSpPr>
          <p:nvPr>
            <p:ph type="title"/>
          </p:nvPr>
        </p:nvSpPr>
        <p:spPr>
          <a:xfrm>
            <a:off x="1139300" y="485927"/>
            <a:ext cx="6219825" cy="5206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300" spc="-100" dirty="0">
                <a:latin typeface="강한공군체 Bold" pitchFamily="34" charset="-127"/>
                <a:ea typeface="강한공군체 Bold" pitchFamily="34" charset="-127"/>
              </a:rPr>
              <a:t>납품대금 연동의 도입을 위한 지원</a:t>
            </a:r>
            <a:endParaRPr sz="3300" spc="-100">
              <a:latin typeface="강한공군체 Bold" pitchFamily="34" charset="-127"/>
              <a:ea typeface="강한공군체 Bold" pitchFamily="34" charset="-127"/>
            </a:endParaRPr>
          </a:p>
        </p:txBody>
      </p:sp>
      <p:sp>
        <p:nvSpPr>
          <p:cNvPr id="38" name="object 14"/>
          <p:cNvSpPr txBox="1"/>
          <p:nvPr/>
        </p:nvSpPr>
        <p:spPr>
          <a:xfrm>
            <a:off x="1499298" y="5646420"/>
            <a:ext cx="5236845" cy="35137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0800">
              <a:lnSpc>
                <a:spcPct val="100000"/>
              </a:lnSpc>
              <a:spcBef>
                <a:spcPts val="5"/>
              </a:spcBef>
            </a:pPr>
            <a:r>
              <a:rPr lang="ko-KR" altLang="en-US" sz="2200" b="0" spc="-100" dirty="0">
                <a:solidFill>
                  <a:srgbClr val="231F20"/>
                </a:solidFill>
                <a:latin typeface="에스코어 드림 7 ExtraBold" pitchFamily="34" charset="-127"/>
                <a:ea typeface="에스코어 드림 7 ExtraBold" pitchFamily="34" charset="-127"/>
                <a:cs typeface="KoPubWorld돋움체 Bold" pitchFamily="2" charset="-127"/>
              </a:rPr>
              <a:t>표준 연동계약서</a:t>
            </a:r>
            <a:r>
              <a:rPr lang="en-US" altLang="ko-KR" sz="2200" b="0" spc="-100" dirty="0">
                <a:solidFill>
                  <a:srgbClr val="231F20"/>
                </a:solidFill>
                <a:latin typeface="에스코어 드림 7 ExtraBold" pitchFamily="34" charset="-127"/>
                <a:ea typeface="에스코어 드림 7 ExtraBold" pitchFamily="34" charset="-127"/>
                <a:cs typeface="KoPubWorld돋움체 Bold" pitchFamily="2" charset="-127"/>
              </a:rPr>
              <a:t>,</a:t>
            </a:r>
            <a:r>
              <a:rPr lang="ko-KR" altLang="en-US" sz="2200" b="0" spc="-100" dirty="0">
                <a:solidFill>
                  <a:srgbClr val="231F20"/>
                </a:solidFill>
                <a:latin typeface="에스코어 드림 7 ExtraBold" pitchFamily="34" charset="-127"/>
                <a:ea typeface="에스코어 드림 7 ExtraBold" pitchFamily="34" charset="-127"/>
                <a:cs typeface="KoPubWorld돋움체 Bold" pitchFamily="2" charset="-127"/>
              </a:rPr>
              <a:t> 가이드북</a:t>
            </a:r>
            <a:r>
              <a:rPr lang="en-US" altLang="ko-KR" sz="2200" b="0" spc="-100" dirty="0">
                <a:solidFill>
                  <a:srgbClr val="231F20"/>
                </a:solidFill>
                <a:latin typeface="에스코어 드림 7 ExtraBold" pitchFamily="34" charset="-127"/>
                <a:ea typeface="에스코어 드림 7 ExtraBold" pitchFamily="34" charset="-127"/>
                <a:cs typeface="KoPubWorld돋움체 Bold" pitchFamily="2" charset="-127"/>
              </a:rPr>
              <a:t>, FAQ</a:t>
            </a:r>
            <a:r>
              <a:rPr lang="ko-KR" altLang="en-US" sz="2200" b="0" spc="-100" dirty="0">
                <a:solidFill>
                  <a:srgbClr val="231F20"/>
                </a:solidFill>
                <a:latin typeface="에스코어 드림 7 ExtraBold" pitchFamily="34" charset="-127"/>
                <a:ea typeface="에스코어 드림 7 ExtraBold" pitchFamily="34" charset="-127"/>
                <a:cs typeface="KoPubWorld돋움체 Bold" pitchFamily="2" charset="-127"/>
              </a:rPr>
              <a:t> 배포</a:t>
            </a:r>
            <a:endParaRPr lang="ko-KR" altLang="en-US" sz="2200" spc="-100" dirty="0">
              <a:latin typeface="에스코어 드림 7 ExtraBold" pitchFamily="34" charset="-127"/>
              <a:ea typeface="에스코어 드림 7 ExtraBold" pitchFamily="34" charset="-127"/>
              <a:cs typeface="KoPubWorld돋움체 Bold" pitchFamily="2" charset="-127"/>
            </a:endParaRPr>
          </a:p>
        </p:txBody>
      </p:sp>
      <p:grpSp>
        <p:nvGrpSpPr>
          <p:cNvPr id="8" name="그룹 7">
            <a:extLst>
              <a:ext uri="{FF2B5EF4-FFF2-40B4-BE49-F238E27FC236}">
                <a16:creationId xmlns="" xmlns:a16="http://schemas.microsoft.com/office/drawing/2014/main" id="{44D54BC5-FA3A-42F5-3C71-A63F6A6D3889}"/>
              </a:ext>
            </a:extLst>
          </p:cNvPr>
          <p:cNvGrpSpPr/>
          <p:nvPr/>
        </p:nvGrpSpPr>
        <p:grpSpPr>
          <a:xfrm>
            <a:off x="1044003" y="2971800"/>
            <a:ext cx="7740065" cy="1950190"/>
            <a:chOff x="1044003" y="3111543"/>
            <a:chExt cx="7740065" cy="1950190"/>
          </a:xfrm>
        </p:grpSpPr>
        <p:sp>
          <p:nvSpPr>
            <p:cNvPr id="2" name="object 2"/>
            <p:cNvSpPr/>
            <p:nvPr/>
          </p:nvSpPr>
          <p:spPr>
            <a:xfrm>
              <a:off x="1224000" y="3887018"/>
              <a:ext cx="133273" cy="133438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  <p:sp>
          <p:nvSpPr>
            <p:cNvPr id="3" name="object 3"/>
            <p:cNvSpPr/>
            <p:nvPr/>
          </p:nvSpPr>
          <p:spPr>
            <a:xfrm>
              <a:off x="1224000" y="4776018"/>
              <a:ext cx="133273" cy="133438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  <p:sp>
          <p:nvSpPr>
            <p:cNvPr id="5" name="object 5"/>
            <p:cNvSpPr/>
            <p:nvPr/>
          </p:nvSpPr>
          <p:spPr>
            <a:xfrm>
              <a:off x="1044003" y="3111543"/>
              <a:ext cx="5940425" cy="504190"/>
            </a:xfrm>
            <a:custGeom>
              <a:avLst/>
              <a:gdLst/>
              <a:ahLst/>
              <a:cxnLst/>
              <a:rect l="l" t="t" r="r" b="b"/>
              <a:pathLst>
                <a:path w="5940425" h="504189">
                  <a:moveTo>
                    <a:pt x="5711405" y="0"/>
                  </a:moveTo>
                  <a:lnTo>
                    <a:pt x="228600" y="0"/>
                  </a:lnTo>
                  <a:lnTo>
                    <a:pt x="96440" y="3571"/>
                  </a:lnTo>
                  <a:lnTo>
                    <a:pt x="28575" y="28575"/>
                  </a:lnTo>
                  <a:lnTo>
                    <a:pt x="3571" y="96440"/>
                  </a:lnTo>
                  <a:lnTo>
                    <a:pt x="0" y="228600"/>
                  </a:lnTo>
                  <a:lnTo>
                    <a:pt x="0" y="275399"/>
                  </a:lnTo>
                  <a:lnTo>
                    <a:pt x="3571" y="407558"/>
                  </a:lnTo>
                  <a:lnTo>
                    <a:pt x="28575" y="475424"/>
                  </a:lnTo>
                  <a:lnTo>
                    <a:pt x="96440" y="500427"/>
                  </a:lnTo>
                  <a:lnTo>
                    <a:pt x="228600" y="503999"/>
                  </a:lnTo>
                  <a:lnTo>
                    <a:pt x="5711405" y="503999"/>
                  </a:lnTo>
                  <a:lnTo>
                    <a:pt x="5843565" y="500427"/>
                  </a:lnTo>
                  <a:lnTo>
                    <a:pt x="5911430" y="475424"/>
                  </a:lnTo>
                  <a:lnTo>
                    <a:pt x="5936434" y="407558"/>
                  </a:lnTo>
                  <a:lnTo>
                    <a:pt x="5940005" y="275399"/>
                  </a:lnTo>
                  <a:lnTo>
                    <a:pt x="5940005" y="228600"/>
                  </a:lnTo>
                  <a:lnTo>
                    <a:pt x="5936434" y="96440"/>
                  </a:lnTo>
                  <a:lnTo>
                    <a:pt x="5911430" y="28575"/>
                  </a:lnTo>
                  <a:lnTo>
                    <a:pt x="5843565" y="3571"/>
                  </a:lnTo>
                  <a:lnTo>
                    <a:pt x="5711405" y="0"/>
                  </a:lnTo>
                  <a:close/>
                </a:path>
              </a:pathLst>
            </a:custGeom>
            <a:solidFill>
              <a:srgbClr val="E4E3C9"/>
            </a:solidFill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  <p:sp>
          <p:nvSpPr>
            <p:cNvPr id="6" name="object 6"/>
            <p:cNvSpPr/>
            <p:nvPr/>
          </p:nvSpPr>
          <p:spPr>
            <a:xfrm>
              <a:off x="1151991" y="3232797"/>
              <a:ext cx="302895" cy="302895"/>
            </a:xfrm>
            <a:custGeom>
              <a:avLst/>
              <a:gdLst/>
              <a:ahLst/>
              <a:cxnLst/>
              <a:rect l="l" t="t" r="r" b="b"/>
              <a:pathLst>
                <a:path w="302894" h="302895">
                  <a:moveTo>
                    <a:pt x="151206" y="0"/>
                  </a:moveTo>
                  <a:lnTo>
                    <a:pt x="103415" y="7707"/>
                  </a:lnTo>
                  <a:lnTo>
                    <a:pt x="61908" y="29171"/>
                  </a:lnTo>
                  <a:lnTo>
                    <a:pt x="29175" y="61900"/>
                  </a:lnTo>
                  <a:lnTo>
                    <a:pt x="7709" y="103404"/>
                  </a:lnTo>
                  <a:lnTo>
                    <a:pt x="0" y="151193"/>
                  </a:lnTo>
                  <a:lnTo>
                    <a:pt x="7709" y="198988"/>
                  </a:lnTo>
                  <a:lnTo>
                    <a:pt x="29175" y="240496"/>
                  </a:lnTo>
                  <a:lnTo>
                    <a:pt x="61908" y="273227"/>
                  </a:lnTo>
                  <a:lnTo>
                    <a:pt x="103415" y="294691"/>
                  </a:lnTo>
                  <a:lnTo>
                    <a:pt x="151206" y="302399"/>
                  </a:lnTo>
                  <a:lnTo>
                    <a:pt x="198996" y="294691"/>
                  </a:lnTo>
                  <a:lnTo>
                    <a:pt x="240503" y="273227"/>
                  </a:lnTo>
                  <a:lnTo>
                    <a:pt x="273236" y="240496"/>
                  </a:lnTo>
                  <a:lnTo>
                    <a:pt x="294703" y="198988"/>
                  </a:lnTo>
                  <a:lnTo>
                    <a:pt x="302412" y="151193"/>
                  </a:lnTo>
                  <a:lnTo>
                    <a:pt x="294703" y="103404"/>
                  </a:lnTo>
                  <a:lnTo>
                    <a:pt x="273236" y="61900"/>
                  </a:lnTo>
                  <a:lnTo>
                    <a:pt x="240503" y="29171"/>
                  </a:lnTo>
                  <a:lnTo>
                    <a:pt x="198996" y="7707"/>
                  </a:lnTo>
                  <a:lnTo>
                    <a:pt x="151206" y="0"/>
                  </a:lnTo>
                  <a:close/>
                </a:path>
              </a:pathLst>
            </a:custGeom>
            <a:solidFill>
              <a:srgbClr val="F47920"/>
            </a:solidFill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  <p:sp>
          <p:nvSpPr>
            <p:cNvPr id="7" name="object 7"/>
            <p:cNvSpPr/>
            <p:nvPr/>
          </p:nvSpPr>
          <p:spPr>
            <a:xfrm>
              <a:off x="1225265" y="3293998"/>
              <a:ext cx="155867" cy="179997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  <p:sp>
          <p:nvSpPr>
            <p:cNvPr id="39" name="object 14"/>
            <p:cNvSpPr txBox="1"/>
            <p:nvPr/>
          </p:nvSpPr>
          <p:spPr>
            <a:xfrm>
              <a:off x="1499298" y="3241040"/>
              <a:ext cx="5236845" cy="351378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50800">
                <a:lnSpc>
                  <a:spcPct val="100000"/>
                </a:lnSpc>
              </a:pPr>
              <a:r>
                <a:rPr sz="2200" b="0" spc="-100" dirty="0" err="1">
                  <a:solidFill>
                    <a:srgbClr val="231F20"/>
                  </a:solidFill>
                  <a:latin typeface="에스코어 드림 7 ExtraBold" pitchFamily="34" charset="-127"/>
                  <a:ea typeface="에스코어 드림 7 ExtraBold" pitchFamily="34" charset="-127"/>
                  <a:cs typeface="KoPubWorld돋움체 Bold" pitchFamily="2" charset="-127"/>
                </a:rPr>
                <a:t>컨설팅</a:t>
              </a:r>
              <a:r>
                <a:rPr sz="2200" b="0" spc="-100" dirty="0">
                  <a:solidFill>
                    <a:srgbClr val="231F20"/>
                  </a:solidFill>
                  <a:latin typeface="에스코어 드림 7 ExtraBold" pitchFamily="34" charset="-127"/>
                  <a:ea typeface="에스코어 드림 7 ExtraBold" pitchFamily="34" charset="-127"/>
                  <a:cs typeface="KoPubWorld돋움체 Bold" pitchFamily="2" charset="-127"/>
                </a:rPr>
                <a:t> </a:t>
              </a:r>
              <a:r>
                <a:rPr sz="2200" b="0" spc="-100" dirty="0" err="1">
                  <a:solidFill>
                    <a:srgbClr val="231F20"/>
                  </a:solidFill>
                  <a:latin typeface="에스코어 드림 7 ExtraBold" pitchFamily="34" charset="-127"/>
                  <a:ea typeface="에스코어 드림 7 ExtraBold" pitchFamily="34" charset="-127"/>
                  <a:cs typeface="KoPubWorld돋움체 Bold" pitchFamily="2" charset="-127"/>
                </a:rPr>
                <a:t>제공</a:t>
              </a:r>
              <a:endParaRPr sz="2200" spc="-100" dirty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endParaRPr>
            </a:p>
          </p:txBody>
        </p:sp>
        <p:sp>
          <p:nvSpPr>
            <p:cNvPr id="40" name="object 14"/>
            <p:cNvSpPr txBox="1"/>
            <p:nvPr/>
          </p:nvSpPr>
          <p:spPr>
            <a:xfrm>
              <a:off x="1499298" y="3726046"/>
              <a:ext cx="7284770" cy="1335687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 marR="681990">
                <a:lnSpc>
                  <a:spcPct val="132600"/>
                </a:lnSpc>
              </a:pPr>
              <a:r>
                <a:rPr lang="ko-KR" altLang="en-US" sz="2200" b="1" spc="-100" dirty="0">
                  <a:solidFill>
                    <a:srgbClr val="323031"/>
                  </a:solidFill>
                  <a:latin typeface="KoPubWorld돋움체 Bold" pitchFamily="2" charset="-127"/>
                  <a:ea typeface="KoPubWorld돋움체 Bold" pitchFamily="2" charset="-127"/>
                  <a:cs typeface="KoPubWorld돋움체 Bold" pitchFamily="2" charset="-127"/>
                </a:rPr>
                <a:t>주요</a:t>
              </a:r>
              <a:r>
                <a:rPr lang="en-US" altLang="ko-KR" sz="2200" b="1" spc="-100" dirty="0">
                  <a:solidFill>
                    <a:srgbClr val="323031"/>
                  </a:solidFill>
                  <a:latin typeface="KoPubWorld돋움체 Bold" pitchFamily="2" charset="-127"/>
                  <a:ea typeface="KoPubWorld돋움체 Bold" pitchFamily="2" charset="-127"/>
                  <a:cs typeface="KoPubWorld돋움체 Bold" pitchFamily="2" charset="-127"/>
                </a:rPr>
                <a:t> </a:t>
              </a:r>
              <a:r>
                <a:rPr lang="ko-KR" altLang="en-US" sz="2200" b="1" spc="-100" dirty="0">
                  <a:solidFill>
                    <a:srgbClr val="323031"/>
                  </a:solidFill>
                  <a:latin typeface="KoPubWorld돋움체 Bold" pitchFamily="2" charset="-127"/>
                  <a:ea typeface="KoPubWorld돋움체 Bold" pitchFamily="2" charset="-127"/>
                  <a:cs typeface="KoPubWorld돋움체 Bold" pitchFamily="2" charset="-127"/>
                </a:rPr>
                <a:t>원재료 비중 확인 및 기준지표 컨설팅 등</a:t>
              </a:r>
              <a:endParaRPr lang="en-US" altLang="ko-KR" sz="22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endParaRPr>
            </a:p>
            <a:p>
              <a:pPr marL="12700" marR="681990">
                <a:lnSpc>
                  <a:spcPct val="132600"/>
                </a:lnSpc>
              </a:pPr>
              <a:r>
                <a:rPr lang="ko-KR" altLang="en-US" sz="2200" b="1" spc="-100" dirty="0">
                  <a:solidFill>
                    <a:srgbClr val="323031"/>
                  </a:solidFill>
                  <a:latin typeface="KoPubWorld돋움체 Bold" pitchFamily="2" charset="-127"/>
                  <a:ea typeface="KoPubWorld돋움체 Bold" pitchFamily="2" charset="-127"/>
                  <a:cs typeface="KoPubWorld돋움체 Bold" pitchFamily="2" charset="-127"/>
                </a:rPr>
                <a:t>전문기관을 통한 원가 확인</a:t>
              </a:r>
              <a:r>
                <a:rPr lang="en-US" altLang="ko-KR" sz="2200" b="1" spc="-100" dirty="0">
                  <a:solidFill>
                    <a:srgbClr val="323031"/>
                  </a:solidFill>
                  <a:latin typeface="KoPubWorld돋움체 Bold" pitchFamily="2" charset="-127"/>
                  <a:ea typeface="KoPubWorld돋움체 Bold" pitchFamily="2" charset="-127"/>
                  <a:cs typeface="KoPubWorld돋움체 Bold" pitchFamily="2" charset="-127"/>
                </a:rPr>
                <a:t>·</a:t>
              </a:r>
              <a:r>
                <a:rPr lang="ko-KR" altLang="en-US" sz="2200" b="1" spc="-100" dirty="0">
                  <a:solidFill>
                    <a:srgbClr val="323031"/>
                  </a:solidFill>
                  <a:latin typeface="KoPubWorld돋움체 Bold" pitchFamily="2" charset="-127"/>
                  <a:ea typeface="KoPubWorld돋움체 Bold" pitchFamily="2" charset="-127"/>
                  <a:cs typeface="KoPubWorld돋움체 Bold" pitchFamily="2" charset="-127"/>
                </a:rPr>
                <a:t>컨설팅 시범사업 운영 예정</a:t>
              </a:r>
              <a:r>
                <a:rPr lang="en-US" altLang="ko-KR" sz="2200" b="1" spc="-100" dirty="0">
                  <a:solidFill>
                    <a:srgbClr val="323031"/>
                  </a:solidFill>
                  <a:latin typeface="KoPubWorld돋움체 Bold" pitchFamily="2" charset="-127"/>
                  <a:ea typeface="KoPubWorld돋움체 Bold" pitchFamily="2" charset="-127"/>
                  <a:cs typeface="KoPubWorld돋움체 Bold" pitchFamily="2" charset="-127"/>
                </a:rPr>
                <a:t>(23.9</a:t>
              </a:r>
              <a:r>
                <a:rPr lang="ko-KR" altLang="en-US" sz="2200" b="1" spc="-100" dirty="0">
                  <a:solidFill>
                    <a:srgbClr val="323031"/>
                  </a:solidFill>
                  <a:latin typeface="KoPubWorld돋움체 Bold" pitchFamily="2" charset="-127"/>
                  <a:ea typeface="KoPubWorld돋움체 Bold" pitchFamily="2" charset="-127"/>
                  <a:cs typeface="KoPubWorld돋움체 Bold" pitchFamily="2" charset="-127"/>
                </a:rPr>
                <a:t>월</a:t>
              </a:r>
              <a:r>
                <a:rPr lang="en-US" altLang="ko-KR" sz="2200" b="1" spc="-100" dirty="0">
                  <a:solidFill>
                    <a:srgbClr val="323031"/>
                  </a:solidFill>
                  <a:latin typeface="KoPubWorld돋움체 Bold" pitchFamily="2" charset="-127"/>
                  <a:ea typeface="KoPubWorld돋움체 Bold" pitchFamily="2" charset="-127"/>
                  <a:cs typeface="KoPubWorld돋움체 Bold" pitchFamily="2" charset="-127"/>
                </a:rPr>
                <a:t>)</a:t>
              </a:r>
            </a:p>
            <a:p>
              <a:pPr marL="12700" marR="681990">
                <a:lnSpc>
                  <a:spcPct val="132600"/>
                </a:lnSpc>
              </a:pPr>
              <a:r>
                <a:rPr lang="ko-KR" altLang="en-US" sz="2200" b="1" spc="-100" dirty="0">
                  <a:solidFill>
                    <a:srgbClr val="323031"/>
                  </a:solidFill>
                  <a:latin typeface="KoPubWorld돋움체 Bold" pitchFamily="2" charset="-127"/>
                  <a:ea typeface="KoPubWorld돋움체 Bold" pitchFamily="2" charset="-127"/>
                  <a:cs typeface="KoPubWorld돋움체 Bold" pitchFamily="2" charset="-127"/>
                </a:rPr>
                <a:t>온라인</a:t>
              </a:r>
              <a:r>
                <a:rPr lang="en-US" altLang="ko-KR" sz="2200" b="1" spc="-100" dirty="0">
                  <a:solidFill>
                    <a:srgbClr val="323031"/>
                  </a:solidFill>
                  <a:latin typeface="KoPubWorld돋움체 Bold" pitchFamily="2" charset="-127"/>
                  <a:ea typeface="KoPubWorld돋움체 Bold" pitchFamily="2" charset="-127"/>
                  <a:cs typeface="KoPubWorld돋움체 Bold" pitchFamily="2" charset="-127"/>
                </a:rPr>
                <a:t>‧</a:t>
              </a:r>
              <a:r>
                <a:rPr lang="ko-KR" altLang="en-US" sz="2200" b="1" spc="-100" dirty="0">
                  <a:solidFill>
                    <a:srgbClr val="323031"/>
                  </a:solidFill>
                  <a:latin typeface="KoPubWorld돋움체 Bold" pitchFamily="2" charset="-127"/>
                  <a:ea typeface="KoPubWorld돋움체 Bold" pitchFamily="2" charset="-127"/>
                  <a:cs typeface="KoPubWorld돋움체 Bold" pitchFamily="2" charset="-127"/>
                </a:rPr>
                <a:t>방문상담 및 교육 등 제공</a:t>
              </a:r>
              <a:endParaRPr lang="ko-KR" altLang="en-US" sz="2200" spc="-100" dirty="0"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endParaRPr>
            </a:p>
          </p:txBody>
        </p:sp>
      </p:grpSp>
      <p:sp>
        <p:nvSpPr>
          <p:cNvPr id="43" name="object 20"/>
          <p:cNvSpPr txBox="1"/>
          <p:nvPr/>
        </p:nvSpPr>
        <p:spPr>
          <a:xfrm>
            <a:off x="76200" y="423710"/>
            <a:ext cx="685800" cy="62837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US" altLang="ko-KR" sz="4000" b="1" spc="-100" dirty="0" smtClean="0">
                <a:solidFill>
                  <a:srgbClr val="FFF799"/>
                </a:solidFill>
                <a:latin typeface="강한공군체 Bold" pitchFamily="34" charset="-127"/>
                <a:ea typeface="강한공군체 Bold" pitchFamily="34" charset="-127"/>
                <a:cs typeface="KoPubWorld돋움체 Bold" pitchFamily="2" charset="-127"/>
              </a:rPr>
              <a:t>10</a:t>
            </a:r>
            <a:endParaRPr sz="4000" spc="-100" dirty="0">
              <a:latin typeface="강한공군체 Bold" pitchFamily="34" charset="-127"/>
              <a:ea typeface="강한공군체 Bold" pitchFamily="34" charset="-127"/>
              <a:cs typeface="KoPubWorld돋움체 Bold" pitchFamily="2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0413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91994" y="785874"/>
            <a:ext cx="8006424" cy="312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5" name="object 29"/>
          <p:cNvGrpSpPr/>
          <p:nvPr/>
        </p:nvGrpSpPr>
        <p:grpSpPr>
          <a:xfrm>
            <a:off x="-2" y="216001"/>
            <a:ext cx="1026794" cy="1152525"/>
            <a:chOff x="-2" y="216001"/>
            <a:chExt cx="1026794" cy="1152525"/>
          </a:xfrm>
        </p:grpSpPr>
        <p:sp>
          <p:nvSpPr>
            <p:cNvPr id="6" name="object 30"/>
            <p:cNvSpPr/>
            <p:nvPr/>
          </p:nvSpPr>
          <p:spPr>
            <a:xfrm>
              <a:off x="594597" y="378002"/>
              <a:ext cx="432434" cy="829944"/>
            </a:xfrm>
            <a:custGeom>
              <a:avLst/>
              <a:gdLst/>
              <a:ahLst/>
              <a:cxnLst/>
              <a:rect l="l" t="t" r="r" b="b"/>
              <a:pathLst>
                <a:path w="432434" h="829944">
                  <a:moveTo>
                    <a:pt x="121500" y="0"/>
                  </a:moveTo>
                  <a:lnTo>
                    <a:pt x="0" y="0"/>
                  </a:lnTo>
                  <a:lnTo>
                    <a:pt x="0" y="829792"/>
                  </a:lnTo>
                  <a:lnTo>
                    <a:pt x="120154" y="829792"/>
                  </a:lnTo>
                  <a:lnTo>
                    <a:pt x="432003" y="413994"/>
                  </a:lnTo>
                  <a:lnTo>
                    <a:pt x="1215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  <p:sp>
          <p:nvSpPr>
            <p:cNvPr id="7" name="object 31"/>
            <p:cNvSpPr/>
            <p:nvPr/>
          </p:nvSpPr>
          <p:spPr>
            <a:xfrm>
              <a:off x="-2" y="216001"/>
              <a:ext cx="918844" cy="1152525"/>
            </a:xfrm>
            <a:custGeom>
              <a:avLst/>
              <a:gdLst/>
              <a:ahLst/>
              <a:cxnLst/>
              <a:rect l="l" t="t" r="r" b="b"/>
              <a:pathLst>
                <a:path w="918844" h="1152525">
                  <a:moveTo>
                    <a:pt x="486600" y="0"/>
                  </a:moveTo>
                  <a:lnTo>
                    <a:pt x="486600" y="179997"/>
                  </a:lnTo>
                  <a:lnTo>
                    <a:pt x="0" y="179997"/>
                  </a:lnTo>
                  <a:lnTo>
                    <a:pt x="0" y="971994"/>
                  </a:lnTo>
                  <a:lnTo>
                    <a:pt x="486600" y="971994"/>
                  </a:lnTo>
                  <a:lnTo>
                    <a:pt x="486600" y="1151991"/>
                  </a:lnTo>
                  <a:lnTo>
                    <a:pt x="918603" y="575995"/>
                  </a:lnTo>
                  <a:lnTo>
                    <a:pt x="486600" y="0"/>
                  </a:lnTo>
                  <a:close/>
                </a:path>
              </a:pathLst>
            </a:custGeom>
            <a:solidFill>
              <a:srgbClr val="003964"/>
            </a:solidFill>
          </p:spPr>
          <p:txBody>
            <a:bodyPr wrap="square" lIns="0" tIns="0" rIns="0" bIns="0" rtlCol="0"/>
            <a:lstStyle/>
            <a:p>
              <a:endParaRPr>
                <a:latin typeface="KoPubWorld돋움체 Bold" pitchFamily="2" charset="-127"/>
              </a:endParaRPr>
            </a:p>
          </p:txBody>
        </p:sp>
      </p:grpSp>
      <p:sp>
        <p:nvSpPr>
          <p:cNvPr id="8" name="object 40"/>
          <p:cNvSpPr txBox="1"/>
          <p:nvPr/>
        </p:nvSpPr>
        <p:spPr>
          <a:xfrm>
            <a:off x="0" y="423710"/>
            <a:ext cx="762000" cy="62837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lang="en-US" altLang="ko-KR" sz="4000" b="1" spc="-545" dirty="0" smtClean="0">
                <a:solidFill>
                  <a:srgbClr val="FFF799"/>
                </a:solidFill>
                <a:latin typeface="강한공군체 Bold" pitchFamily="34" charset="-127"/>
                <a:ea typeface="강한공군체 Bold" pitchFamily="34" charset="-127"/>
                <a:cs typeface="KoPubWorld돋움체 Bold" pitchFamily="2" charset="-127"/>
              </a:rPr>
              <a:t>11</a:t>
            </a:r>
            <a:endParaRPr sz="4000" dirty="0">
              <a:latin typeface="강한공군체 Bold" pitchFamily="34" charset="-127"/>
              <a:ea typeface="강한공군체 Bold" pitchFamily="34" charset="-127"/>
              <a:cs typeface="KoPubWorld돋움체 Bold" pitchFamily="2" charset="-127"/>
            </a:endParaRPr>
          </a:p>
        </p:txBody>
      </p:sp>
      <p:sp>
        <p:nvSpPr>
          <p:cNvPr id="9" name="object 3"/>
          <p:cNvSpPr txBox="1">
            <a:spLocks noGrp="1"/>
          </p:cNvSpPr>
          <p:nvPr>
            <p:ph type="sldNum" sz="quarter" idx="7"/>
          </p:nvPr>
        </p:nvSpPr>
        <p:spPr>
          <a:xfrm>
            <a:off x="11843257" y="6527415"/>
            <a:ext cx="289559" cy="246221"/>
          </a:xfrm>
          <a:prstGeom prst="rect">
            <a:avLst/>
          </a:prstGeom>
        </p:spPr>
        <p:txBody>
          <a:bodyPr vert="horz" wrap="square" lIns="0" tIns="30480" rIns="0" bIns="0" rtlCol="0">
            <a:spAutoFit/>
          </a:bodyPr>
          <a:lstStyle/>
          <a:p>
            <a:pPr marL="38100" algn="ctr">
              <a:lnSpc>
                <a:spcPct val="100000"/>
              </a:lnSpc>
              <a:spcBef>
                <a:spcPts val="240"/>
              </a:spcBef>
            </a:pPr>
            <a:r>
              <a:rPr lang="en-US" altLang="ko-KR" spc="-150" dirty="0" smtClean="0"/>
              <a:t>40</a:t>
            </a:r>
            <a:endParaRPr spc="-150" dirty="0"/>
          </a:p>
        </p:txBody>
      </p:sp>
      <p:sp>
        <p:nvSpPr>
          <p:cNvPr id="10" name="object 14"/>
          <p:cNvSpPr txBox="1"/>
          <p:nvPr/>
        </p:nvSpPr>
        <p:spPr>
          <a:xfrm>
            <a:off x="1027031" y="3931528"/>
            <a:ext cx="9259969" cy="226408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681990">
              <a:lnSpc>
                <a:spcPct val="132600"/>
              </a:lnSpc>
            </a:pPr>
            <a:r>
              <a:rPr lang="ko-KR" altLang="en-US" sz="22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◈ 문  의 ◈ </a:t>
            </a:r>
            <a:endParaRPr lang="en-US" sz="2200" b="1" spc="-100" dirty="0">
              <a:solidFill>
                <a:srgbClr val="323031"/>
              </a:solidFill>
              <a:latin typeface="KoPubWorld돋움체 Bold" pitchFamily="2" charset="-127"/>
              <a:ea typeface="KoPubWorld돋움체 Bold" pitchFamily="2" charset="-127"/>
              <a:cs typeface="KoPubWorld돋움체 Bold" pitchFamily="2" charset="-127"/>
            </a:endParaRPr>
          </a:p>
          <a:p>
            <a:pPr marL="12700" marR="681990">
              <a:lnSpc>
                <a:spcPct val="132600"/>
              </a:lnSpc>
            </a:pPr>
            <a:r>
              <a:rPr lang="ko-KR" altLang="en-US" sz="22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중소벤처기업부 불공정거래개선과 </a:t>
            </a:r>
            <a:r>
              <a:rPr lang="en-US" altLang="ko-KR" sz="22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/>
            </a:r>
            <a:br>
              <a:rPr lang="en-US" altLang="ko-KR" sz="22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</a:br>
            <a:r>
              <a:rPr lang="en-US" altLang="ko-KR" sz="22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044-204-7905, </a:t>
            </a:r>
            <a:r>
              <a:rPr lang="en-US" altLang="ko-KR" sz="2200" b="1" spc="-100" dirty="0" smtClean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7908,</a:t>
            </a:r>
            <a:r>
              <a:rPr lang="ko-KR" altLang="en-US" sz="2200" b="1" spc="-100" dirty="0" smtClean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 </a:t>
            </a:r>
            <a:r>
              <a:rPr lang="en-US" altLang="ko-KR" sz="2200" b="1" spc="-100" dirty="0" smtClean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7942 </a:t>
            </a:r>
            <a:r>
              <a:rPr lang="en-US" altLang="ko-KR" sz="22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/ gudtjs99@korea.kr</a:t>
            </a:r>
          </a:p>
          <a:p>
            <a:pPr marL="12700" marR="681990">
              <a:lnSpc>
                <a:spcPct val="132600"/>
              </a:lnSpc>
            </a:pPr>
            <a:r>
              <a:rPr lang="ko-KR" altLang="en-US" sz="22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대</a:t>
            </a:r>
            <a:r>
              <a:rPr lang="en-US" altLang="ko-KR" sz="22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·</a:t>
            </a:r>
            <a:r>
              <a:rPr lang="ko-KR" altLang="en-US" sz="22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중소기업</a:t>
            </a:r>
            <a:r>
              <a:rPr lang="en-US" altLang="ko-KR" sz="22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 · </a:t>
            </a:r>
            <a:r>
              <a:rPr lang="ko-KR" altLang="en-US" sz="22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농어업협력재단 </a:t>
            </a:r>
            <a:r>
              <a:rPr lang="en-US" altLang="ko-KR" sz="22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(</a:t>
            </a:r>
            <a:r>
              <a:rPr lang="ko-KR" altLang="en-US" sz="22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납품대금연동 확산 지원본부</a:t>
            </a:r>
            <a:r>
              <a:rPr lang="en-US" altLang="ko-KR" sz="22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)</a:t>
            </a:r>
            <a:br>
              <a:rPr lang="en-US" altLang="ko-KR" sz="22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</a:br>
            <a:r>
              <a:rPr lang="en-US" altLang="ko-KR" sz="2200" b="1" spc="-100" dirty="0">
                <a:solidFill>
                  <a:srgbClr val="323031"/>
                </a:solidFill>
                <a:latin typeface="KoPubWorld돋움체 Bold" pitchFamily="2" charset="-127"/>
                <a:ea typeface="KoPubWorld돋움체 Bold" pitchFamily="2" charset="-127"/>
                <a:cs typeface="KoPubWorld돋움체 Bold" pitchFamily="2" charset="-127"/>
              </a:rPr>
              <a:t>02-368-8969, 8962, 8470 / pis@win-win.or.kr</a:t>
            </a:r>
            <a:endParaRPr lang="ko-KR" altLang="en-US" sz="2200" spc="-100" dirty="0">
              <a:latin typeface="KoPubWorld돋움체 Bold" pitchFamily="2" charset="-127"/>
              <a:ea typeface="KoPubWorld돋움체 Bold" pitchFamily="2" charset="-127"/>
              <a:cs typeface="KoPubWorld돋움체 Bold" pitchFamily="2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1421</TotalTime>
  <Words>2347</Words>
  <Application>Microsoft Office PowerPoint</Application>
  <PresentationFormat>와이드스크린</PresentationFormat>
  <Paragraphs>517</Paragraphs>
  <Slides>42</Slides>
  <Notes>9</Notes>
  <HiddenSlides>0</HiddenSlides>
  <MMClips>0</MMClips>
  <ScaleCrop>false</ScaleCrop>
  <HeadingPairs>
    <vt:vector size="6" baseType="variant">
      <vt:variant>
        <vt:lpstr>사용한 글꼴</vt:lpstr>
      </vt:variant>
      <vt:variant>
        <vt:i4>10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42</vt:i4>
      </vt:variant>
    </vt:vector>
  </HeadingPairs>
  <TitlesOfParts>
    <vt:vector size="53" baseType="lpstr">
      <vt:lpstr>Trebuchet MS</vt:lpstr>
      <vt:lpstr>강한공군체 Bold</vt:lpstr>
      <vt:lpstr>Noto Sans CJK HK</vt:lpstr>
      <vt:lpstr>KoPubWorld돋움체 Light</vt:lpstr>
      <vt:lpstr>에스코어 드림 6 Bold</vt:lpstr>
      <vt:lpstr>KoPubWorld돋움체 Medium</vt:lpstr>
      <vt:lpstr>Calibri</vt:lpstr>
      <vt:lpstr>에스코어 드림 7 ExtraBold</vt:lpstr>
      <vt:lpstr>KoPubWorld돋움체 Bold</vt:lpstr>
      <vt:lpstr>맑은 고딕</vt:lpstr>
      <vt:lpstr>Office Theme</vt:lpstr>
      <vt:lpstr>PowerPoint 프레젠테이션</vt:lpstr>
      <vt:lpstr>CONTENTS 목차</vt:lpstr>
      <vt:lpstr>납품대금 연동제란?</vt:lpstr>
      <vt:lpstr>추진경과</vt:lpstr>
      <vt:lpstr>시행 시기 및 적용례</vt:lpstr>
      <vt:lpstr>적용대상 거래</vt:lpstr>
      <vt:lpstr>PowerPoint 프레젠테이션</vt:lpstr>
      <vt:lpstr>연동 약정 체결 의무의 예외</vt:lpstr>
      <vt:lpstr>연동 약정 체결 의무의 예외</vt:lpstr>
      <vt:lpstr>연동 약정 체결 의무의 예외</vt:lpstr>
      <vt:lpstr>연동 약정서의 법정 기재사항</vt:lpstr>
      <vt:lpstr>표준 연동계약서의 주요 내용</vt:lpstr>
      <vt:lpstr>표준 연동계약서의 주요 내용</vt:lpstr>
      <vt:lpstr>표준 연동계약서의 주요 내용</vt:lpstr>
      <vt:lpstr>참고  |  표준 연동계약서</vt:lpstr>
      <vt:lpstr>표준 연동계약서의 주요 내용</vt:lpstr>
      <vt:lpstr>PowerPoint 프레젠테이션</vt:lpstr>
      <vt:lpstr>표준 연동계약서의 주요 내용(본문)</vt:lpstr>
      <vt:lpstr>표준 연동계약서의 주요 내용(본문)</vt:lpstr>
      <vt:lpstr>표준 연동계약서의 주요 내용(본문)</vt:lpstr>
      <vt:lpstr>표준 연동계약서의 주요 내용(첨부1)</vt:lpstr>
      <vt:lpstr>표준 연동계약서의 주요 내용(첨부1)</vt:lpstr>
      <vt:lpstr>표준 연동계약서의 주요 내용(첨부1)</vt:lpstr>
      <vt:lpstr>표준 연동계약서의 주요 내용(첨부1)</vt:lpstr>
      <vt:lpstr>표준 연동계약서의 주요 내용(첨부1)</vt:lpstr>
      <vt:lpstr>표준 연동계약서의 주요 내용(첨부1)</vt:lpstr>
      <vt:lpstr>표준 연동계약서의 주요 내용(첨부1)</vt:lpstr>
      <vt:lpstr>표준 연동계약서의 주요 내용(첨부1)</vt:lpstr>
      <vt:lpstr>표준 연동계약서의 주요 내용(첨부1)</vt:lpstr>
      <vt:lpstr>표준 연동계약서의 주요 내용(첨부1)</vt:lpstr>
      <vt:lpstr>표준 연동계약서의 주요 내용(첨부1)</vt:lpstr>
      <vt:lpstr>표준 미연동계약서의 주요내용</vt:lpstr>
      <vt:lpstr>참고  |  표준 미연동계약서</vt:lpstr>
      <vt:lpstr>법 위반 시 제재</vt:lpstr>
      <vt:lpstr>법 위반 시 제재</vt:lpstr>
      <vt:lpstr>법 위반 시 제재</vt:lpstr>
      <vt:lpstr>법 위반 시 제재</vt:lpstr>
      <vt:lpstr>법 위반 시 제재</vt:lpstr>
      <vt:lpstr>납품대금 연동의 도입을 위한 지원</vt:lpstr>
      <vt:lpstr>납품대금 연동의 도입을 위한 지원</vt:lpstr>
      <vt:lpstr>납품대금 연동의 도입을 위한 지원</vt:lpstr>
      <vt:lpstr>PowerPoint 프레젠테이션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대기업과 중소‧벤처기업이 함께 공감하며</dc:title>
  <dc:creator>S</dc:creator>
  <cp:lastModifiedBy>MSS(05-04)</cp:lastModifiedBy>
  <cp:revision>167</cp:revision>
  <cp:lastPrinted>2023-02-06T01:51:27Z</cp:lastPrinted>
  <dcterms:created xsi:type="dcterms:W3CDTF">2023-01-06T21:47:25Z</dcterms:created>
  <dcterms:modified xsi:type="dcterms:W3CDTF">2023-09-14T09:03:32Z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2023-01-07T00:00:00Z</vt:filetime>
  </property>
  <property fmtid="{D5CDD505-2E9C-101B-9397-08002B2CF9AE}" pid="3" name="Creator">
    <vt:lpwstr>Adobe InDesign CS6 (Windows)</vt:lpwstr>
  </property>
  <property fmtid="{D5CDD505-2E9C-101B-9397-08002B2CF9AE}" pid="4" name="LastSaved">
    <vt:filetime>2023-01-06T00:00:00Z</vt:filetime>
  </property>
</Properties>
</file>